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6858000" cx="12192000"/>
  <p:notesSz cx="6858000" cy="9144000"/>
  <p:embeddedFontLst>
    <p:embeddedFont>
      <p:font typeface="Roboto"/>
      <p:regular r:id="rId37"/>
      <p:bold r:id="rId38"/>
      <p:italic r:id="rId39"/>
      <p:boldItalic r:id="rId40"/>
    </p:embeddedFont>
    <p:embeddedFont>
      <p:font typeface="Bebas Neue"/>
      <p:regular r:id="rId41"/>
    </p:embeddedFont>
    <p:embeddedFont>
      <p:font typeface="Fira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6" roundtripDataSignature="AMtx7mgw/D5kZkBVjGkT7+7smFdmMG+G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3649925-386B-42C8-8AFB-1D3834B1691F}">
  <a:tblStyle styleId="{C3649925-386B-42C8-8AFB-1D3834B1691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4.xml"/><Relationship Id="rId42" Type="http://schemas.openxmlformats.org/officeDocument/2006/relationships/font" Target="fonts/FiraSans-regular.fntdata"/><Relationship Id="rId41" Type="http://schemas.openxmlformats.org/officeDocument/2006/relationships/font" Target="fonts/BebasNeue-regular.fntdata"/><Relationship Id="rId22" Type="http://schemas.openxmlformats.org/officeDocument/2006/relationships/slide" Target="slides/slide16.xml"/><Relationship Id="rId44" Type="http://schemas.openxmlformats.org/officeDocument/2006/relationships/font" Target="fonts/FiraSans-italic.fntdata"/><Relationship Id="rId21" Type="http://schemas.openxmlformats.org/officeDocument/2006/relationships/slide" Target="slides/slide15.xml"/><Relationship Id="rId43" Type="http://schemas.openxmlformats.org/officeDocument/2006/relationships/font" Target="fonts/FiraSans-bold.fntdata"/><Relationship Id="rId24" Type="http://schemas.openxmlformats.org/officeDocument/2006/relationships/slide" Target="slides/slide18.xml"/><Relationship Id="rId46" Type="http://customschemas.google.com/relationships/presentationmetadata" Target="metadata"/><Relationship Id="rId23" Type="http://schemas.openxmlformats.org/officeDocument/2006/relationships/slide" Target="slides/slide17.xml"/><Relationship Id="rId45" Type="http://schemas.openxmlformats.org/officeDocument/2006/relationships/font" Target="fonts/FiraSans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oboto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Roboto-italic.fntdata"/><Relationship Id="rId16" Type="http://schemas.openxmlformats.org/officeDocument/2006/relationships/slide" Target="slides/slide10.xml"/><Relationship Id="rId38" Type="http://schemas.openxmlformats.org/officeDocument/2006/relationships/font" Target="fonts/Robot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1b4b0e4ccdf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0" name="Google Shape;1200;g1b4b0e4ccdf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g1bd4646565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1" name="Google Shape;1891;g1bd4646565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1b60ae1977b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4" name="Google Shape;1904;g1b60ae1977b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data collection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import packages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move to site – Seongdong-gu Office homepage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in order to be able to see the full screen at a glance – zoom out 4 times (by hand)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move the mouse cursor</a:t>
            </a:r>
            <a:r>
              <a:rPr lang="ko-KR"/>
              <a:t> to the coordinates of the </a:t>
            </a:r>
            <a:r>
              <a:rPr lang="ko-KR">
                <a:solidFill>
                  <a:schemeClr val="dk1"/>
                </a:solidFill>
              </a:rPr>
              <a:t>‘apply for civil complaints and inquiry’ button and ‘public civil complaints’ button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g1b60ae1977b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5" name="Google Shape;1915;g1b60ae1977b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>
                <a:solidFill>
                  <a:schemeClr val="dk1"/>
                </a:solidFill>
              </a:rPr>
              <a:t>the mouse cursor will </a:t>
            </a:r>
            <a:r>
              <a:rPr lang="ko-KR">
                <a:solidFill>
                  <a:schemeClr val="dk1"/>
                </a:solidFill>
              </a:rPr>
              <a:t>scrape</a:t>
            </a:r>
            <a:r>
              <a:rPr lang="ko-KR">
                <a:solidFill>
                  <a:schemeClr val="dk1"/>
                </a:solidFill>
              </a:rPr>
              <a:t> the title, content and department of each civil complaint post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this is done through pyautogui, which is a function that moves the mouse cursor to designated coordinates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5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1b6182c2ed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7" name="Google Shape;1927;g1b6182c2ed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Data preprocessing - text </a:t>
            </a:r>
            <a:r>
              <a:rPr lang="ko-KR"/>
              <a:t>cleaning: eliminate all other characters except 한글, korean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for this (text cleaning) to work, it has to be in a string type. (list is not allowed)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so the three lists would have to be transformed into string type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g1b60ae1977b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4" name="Google Shape;1934;g1b60ae1977b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left side - raw data before text cleaning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right side - cleaned data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you can see the difference haha..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g1b6182c2ed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4" name="Google Shape;1944;g1b6182c2ed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Made a list of 8 departments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Sorted minwon-type into these 8 departments by creating the feature of minwon_department. This will be used as the y-variable of our model.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g1b6182c2ed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4" name="Google Shape;1954;g1b6182c2ed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The next stage of data preprocessing: eliminating stopwords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NLTK does not supply korean, so we used the korean version of NLTK, konlpy.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For stopwords, we used a dictionary of Korean stopwords that we got from the internet and a list of stopwords that we have made ourselves.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Sample: applied the elimination of stopwords to a </a:t>
            </a:r>
            <a:r>
              <a:rPr lang="ko-KR"/>
              <a:t>single</a:t>
            </a:r>
            <a:r>
              <a:rPr lang="ko-KR"/>
              <a:t> case of minwon first to check that it works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1b60ae1977b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6" name="Google Shape;1966;g1b60ae1977b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With the list of morephemes after the elimination of stopwords, we will now vectorize each </a:t>
            </a:r>
            <a:r>
              <a:rPr lang="ko-KR"/>
              <a:t>morpheme. Each value in parentheses indicate the serial number for each morpheme. The number beside the serial numbers is the number of times that particular morpheme appeared in the document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Count Vectorizer =&gt; vectorize (transform to number)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tokenizer = decides the method of data preprocessing =&gt; to use the list that has taken out stopwords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벡터</a:t>
            </a:r>
            <a:r>
              <a:rPr lang="ko-KR"/>
              <a:t>화 – count vector: 횟수를 셈.. 한 쌍의 괄호가 추출한 하나의 형태소를 가르키는 고유번호. 전체문서에서 몇번 출연했는지 카운트하는 게 옆 숫자.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3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g1b60ae1977b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5" name="Google Shape;1975;g1b60ae1977b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tf - term frequency: measures how frequently a term occurs in a document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idf - inverse document frequency: the inverse measure of document frequency =&gt; will measure how frequent the term occurs in other documents as well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so for instance, terms such as “of”, “is”, and in our project, terms, such as, 소</a:t>
            </a:r>
            <a:r>
              <a:rPr lang="ko-KR"/>
              <a:t>음 may appear frequently in our document but would have little importance as it appears frequently in </a:t>
            </a:r>
            <a:r>
              <a:rPr lang="ko-KR"/>
              <a:t>other documents as well. This is what idf is for. Even if the term frequency is high, if it has a high idf, the multiplication of the two values will be small, indicating small importance. So basically, TF-IDF matrix is to discern the real important terms out of all the terms that frequently occurred in the document.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So if you look here on the right, the higher values indicate bigger importance!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1b60ae1977b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5" name="Google Shape;1985;g1b60ae1977b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TF-IDF matrix: 15800 components -&gt; performed dimensionality reduction to reduce its size to 1000 components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g1b2a5f4068d_3_1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7" name="Google Shape;1697;g1b2a5f4068d_3_1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3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g1b60ae1977b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5" name="Google Shape;1995;g1b60ae1977b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train test 7:3 split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random forest – package import + accuracy_score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hyperparameter: n_settings (1, 2, 5, 10….)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각 hyperparameter 별</a:t>
            </a:r>
            <a:r>
              <a:rPr lang="ko-KR"/>
              <a:t>로– index 6번이 0.44로 test accuracy가 가장 높게 나와서 채택!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1b6182c2ed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5" name="Google Shape;2005;g1b6182c2ed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multilayer perceptron</a:t>
            </a:r>
            <a:r>
              <a:rPr lang="ko-KR"/>
              <a:t>도 실시를 해봤으나 hyperparameter를 설정 하든 안 하든 random forest보다 accuracy가 낮아서 기각~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자세한 hyperparameter에 대한 설명은 뒤에 results 표에서 설명할게요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4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g1b6182c2ed8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6" name="Google Shape;2016;g1b6182c2ed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Google Shape;2022;g1c3b34440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3" name="Google Shape;2023;g1c3b34440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g1c3b344409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1" name="Google Shape;2031;g1c3b344409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8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g1c3b344409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0" name="Google Shape;2040;g1c3b344409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6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g1b4ab322049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8" name="Google Shape;2048;g1b4ab322049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6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g1b5069d1262_1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8" name="Google Shape;2088;g1b5069d1262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0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g1b4ab32204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2" name="Google Shape;2102;g1b4ab32204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g1b60ae197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1" name="Google Shape;2131;g1b60ae197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g1b5069d12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2" name="Google Shape;1712;g1b5069d12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g1b4ab322049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4" name="Google Shape;2154;g1b4ab322049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g1b5069d1262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2" name="Google Shape;1722;g1b5069d1262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g1b4b0e4ccdf_1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3" name="Google Shape;1733;g1b4b0e4ccdf_1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g1b4b0e4ccdf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7" name="Google Shape;1827;g1b4b0e4ccdf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g1b5069d1262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4" name="Google Shape;1844;g1b5069d1262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g1b4ab322049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2" name="Google Shape;1852;g1b4ab322049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1b4b0e4ccd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1" name="Google Shape;1861;g1b4b0e4ccd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b2a5f4068d_3_3"/>
          <p:cNvSpPr txBox="1"/>
          <p:nvPr>
            <p:ph type="ctrTitle"/>
          </p:nvPr>
        </p:nvSpPr>
        <p:spPr>
          <a:xfrm>
            <a:off x="953467" y="1342600"/>
            <a:ext cx="6440800" cy="32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59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85" name="Google Shape;85;g1b2a5f4068d_3_3"/>
          <p:cNvSpPr txBox="1"/>
          <p:nvPr>
            <p:ph idx="1" type="subTitle"/>
          </p:nvPr>
        </p:nvSpPr>
        <p:spPr>
          <a:xfrm>
            <a:off x="953467" y="4970467"/>
            <a:ext cx="58120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86" name="Google Shape;86;g1b2a5f4068d_3_3"/>
          <p:cNvGrpSpPr/>
          <p:nvPr/>
        </p:nvGrpSpPr>
        <p:grpSpPr>
          <a:xfrm flipH="1">
            <a:off x="6399867" y="6013233"/>
            <a:ext cx="1558948" cy="1390612"/>
            <a:chOff x="4704025" y="2907300"/>
            <a:chExt cx="1169211" cy="1042959"/>
          </a:xfrm>
        </p:grpSpPr>
        <p:sp>
          <p:nvSpPr>
            <p:cNvPr id="87" name="Google Shape;87;g1b2a5f4068d_3_3"/>
            <p:cNvSpPr/>
            <p:nvPr/>
          </p:nvSpPr>
          <p:spPr>
            <a:xfrm>
              <a:off x="4704025" y="2908253"/>
              <a:ext cx="76975" cy="40521"/>
            </a:xfrm>
            <a:custGeom>
              <a:rect b="b" l="l" r="r" t="t"/>
              <a:pathLst>
                <a:path extrusionOk="0" h="1106" w="2101">
                  <a:moveTo>
                    <a:pt x="1053" y="1"/>
                  </a:moveTo>
                  <a:cubicBezTo>
                    <a:pt x="821" y="1"/>
                    <a:pt x="589" y="54"/>
                    <a:pt x="374" y="159"/>
                  </a:cubicBezTo>
                  <a:cubicBezTo>
                    <a:pt x="0" y="378"/>
                    <a:pt x="0" y="723"/>
                    <a:pt x="374" y="942"/>
                  </a:cubicBezTo>
                  <a:cubicBezTo>
                    <a:pt x="589" y="1051"/>
                    <a:pt x="821" y="1106"/>
                    <a:pt x="1053" y="1106"/>
                  </a:cubicBezTo>
                  <a:cubicBezTo>
                    <a:pt x="1285" y="1106"/>
                    <a:pt x="1516" y="1051"/>
                    <a:pt x="1727" y="942"/>
                  </a:cubicBezTo>
                  <a:cubicBezTo>
                    <a:pt x="2101" y="723"/>
                    <a:pt x="2101" y="378"/>
                    <a:pt x="1727" y="159"/>
                  </a:cubicBezTo>
                  <a:cubicBezTo>
                    <a:pt x="1516" y="54"/>
                    <a:pt x="1285" y="1"/>
                    <a:pt x="105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g1b2a5f4068d_3_3"/>
            <p:cNvSpPr/>
            <p:nvPr/>
          </p:nvSpPr>
          <p:spPr>
            <a:xfrm>
              <a:off x="4741980" y="2927487"/>
              <a:ext cx="1131256" cy="1022772"/>
            </a:xfrm>
            <a:custGeom>
              <a:rect b="b" l="l" r="r" t="t"/>
              <a:pathLst>
                <a:path extrusionOk="0" h="27916" w="30877">
                  <a:moveTo>
                    <a:pt x="28" y="1"/>
                  </a:moveTo>
                  <a:lnTo>
                    <a:pt x="0" y="50"/>
                  </a:lnTo>
                  <a:lnTo>
                    <a:pt x="15847" y="9193"/>
                  </a:lnTo>
                  <a:lnTo>
                    <a:pt x="7169" y="14205"/>
                  </a:lnTo>
                  <a:lnTo>
                    <a:pt x="7134" y="14226"/>
                  </a:lnTo>
                  <a:lnTo>
                    <a:pt x="30848" y="27916"/>
                  </a:lnTo>
                  <a:lnTo>
                    <a:pt x="30876" y="27874"/>
                  </a:lnTo>
                  <a:lnTo>
                    <a:pt x="7240" y="14226"/>
                  </a:lnTo>
                  <a:lnTo>
                    <a:pt x="15911" y="9221"/>
                  </a:lnTo>
                  <a:lnTo>
                    <a:pt x="15953" y="9193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g1b2a5f4068d_3_3"/>
            <p:cNvSpPr/>
            <p:nvPr/>
          </p:nvSpPr>
          <p:spPr>
            <a:xfrm>
              <a:off x="4706590" y="2907300"/>
              <a:ext cx="72103" cy="42463"/>
            </a:xfrm>
            <a:custGeom>
              <a:rect b="b" l="l" r="r" t="t"/>
              <a:pathLst>
                <a:path extrusionOk="0" h="1159" w="1968">
                  <a:moveTo>
                    <a:pt x="1019" y="51"/>
                  </a:moveTo>
                  <a:cubicBezTo>
                    <a:pt x="1238" y="51"/>
                    <a:pt x="1450" y="107"/>
                    <a:pt x="1643" y="214"/>
                  </a:cubicBezTo>
                  <a:cubicBezTo>
                    <a:pt x="1812" y="312"/>
                    <a:pt x="1904" y="439"/>
                    <a:pt x="1904" y="580"/>
                  </a:cubicBezTo>
                  <a:cubicBezTo>
                    <a:pt x="1904" y="714"/>
                    <a:pt x="1819" y="848"/>
                    <a:pt x="1643" y="947"/>
                  </a:cubicBezTo>
                  <a:cubicBezTo>
                    <a:pt x="1435" y="1049"/>
                    <a:pt x="1208" y="1100"/>
                    <a:pt x="980" y="1100"/>
                  </a:cubicBezTo>
                  <a:cubicBezTo>
                    <a:pt x="753" y="1100"/>
                    <a:pt x="526" y="1049"/>
                    <a:pt x="318" y="947"/>
                  </a:cubicBezTo>
                  <a:cubicBezTo>
                    <a:pt x="149" y="841"/>
                    <a:pt x="57" y="714"/>
                    <a:pt x="57" y="580"/>
                  </a:cubicBezTo>
                  <a:cubicBezTo>
                    <a:pt x="57" y="439"/>
                    <a:pt x="142" y="312"/>
                    <a:pt x="318" y="214"/>
                  </a:cubicBezTo>
                  <a:cubicBezTo>
                    <a:pt x="511" y="107"/>
                    <a:pt x="723" y="51"/>
                    <a:pt x="942" y="51"/>
                  </a:cubicBezTo>
                  <a:cubicBezTo>
                    <a:pt x="954" y="51"/>
                    <a:pt x="967" y="51"/>
                    <a:pt x="980" y="51"/>
                  </a:cubicBezTo>
                  <a:cubicBezTo>
                    <a:pt x="993" y="51"/>
                    <a:pt x="1006" y="51"/>
                    <a:pt x="1019" y="51"/>
                  </a:cubicBezTo>
                  <a:close/>
                  <a:moveTo>
                    <a:pt x="984" y="0"/>
                  </a:moveTo>
                  <a:cubicBezTo>
                    <a:pt x="748" y="0"/>
                    <a:pt x="512" y="55"/>
                    <a:pt x="297" y="164"/>
                  </a:cubicBezTo>
                  <a:cubicBezTo>
                    <a:pt x="106" y="277"/>
                    <a:pt x="1" y="425"/>
                    <a:pt x="1" y="580"/>
                  </a:cubicBezTo>
                  <a:cubicBezTo>
                    <a:pt x="1" y="735"/>
                    <a:pt x="106" y="883"/>
                    <a:pt x="297" y="996"/>
                  </a:cubicBezTo>
                  <a:cubicBezTo>
                    <a:pt x="508" y="1102"/>
                    <a:pt x="741" y="1158"/>
                    <a:pt x="980" y="1158"/>
                  </a:cubicBezTo>
                  <a:cubicBezTo>
                    <a:pt x="1220" y="1158"/>
                    <a:pt x="1460" y="1109"/>
                    <a:pt x="1671" y="996"/>
                  </a:cubicBezTo>
                  <a:cubicBezTo>
                    <a:pt x="1862" y="883"/>
                    <a:pt x="1967" y="742"/>
                    <a:pt x="1967" y="580"/>
                  </a:cubicBezTo>
                  <a:cubicBezTo>
                    <a:pt x="1967" y="425"/>
                    <a:pt x="1862" y="277"/>
                    <a:pt x="1671" y="164"/>
                  </a:cubicBezTo>
                  <a:cubicBezTo>
                    <a:pt x="1456" y="55"/>
                    <a:pt x="1220" y="0"/>
                    <a:pt x="98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" name="Google Shape;90;g1b2a5f4068d_3_3"/>
          <p:cNvGrpSpPr/>
          <p:nvPr/>
        </p:nvGrpSpPr>
        <p:grpSpPr>
          <a:xfrm>
            <a:off x="-500" y="320533"/>
            <a:ext cx="1311700" cy="1169133"/>
            <a:chOff x="7636150" y="250100"/>
            <a:chExt cx="983775" cy="876850"/>
          </a:xfrm>
        </p:grpSpPr>
        <p:sp>
          <p:nvSpPr>
            <p:cNvPr id="91" name="Google Shape;91;g1b2a5f4068d_3_3"/>
            <p:cNvSpPr/>
            <p:nvPr/>
          </p:nvSpPr>
          <p:spPr>
            <a:xfrm>
              <a:off x="7636150" y="266575"/>
              <a:ext cx="951700" cy="860375"/>
            </a:xfrm>
            <a:custGeom>
              <a:rect b="b" l="l" r="r" t="t"/>
              <a:pathLst>
                <a:path extrusionOk="0" h="34415" w="38068">
                  <a:moveTo>
                    <a:pt x="38039" y="0"/>
                  </a:moveTo>
                  <a:lnTo>
                    <a:pt x="18456" y="11307"/>
                  </a:lnTo>
                  <a:lnTo>
                    <a:pt x="18414" y="11329"/>
                  </a:lnTo>
                  <a:lnTo>
                    <a:pt x="29157" y="17532"/>
                  </a:lnTo>
                  <a:lnTo>
                    <a:pt x="1" y="34366"/>
                  </a:lnTo>
                  <a:lnTo>
                    <a:pt x="29" y="34415"/>
                  </a:lnTo>
                  <a:lnTo>
                    <a:pt x="29227" y="17553"/>
                  </a:lnTo>
                  <a:lnTo>
                    <a:pt x="29262" y="17532"/>
                  </a:lnTo>
                  <a:lnTo>
                    <a:pt x="18519" y="11329"/>
                  </a:lnTo>
                  <a:lnTo>
                    <a:pt x="38067" y="43"/>
                  </a:lnTo>
                  <a:lnTo>
                    <a:pt x="38039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g1b2a5f4068d_3_3"/>
            <p:cNvSpPr/>
            <p:nvPr/>
          </p:nvSpPr>
          <p:spPr>
            <a:xfrm>
              <a:off x="8555025" y="250100"/>
              <a:ext cx="64900" cy="34025"/>
            </a:xfrm>
            <a:custGeom>
              <a:rect b="b" l="l" r="r" t="t"/>
              <a:pathLst>
                <a:path extrusionOk="0" h="1361" w="2596">
                  <a:moveTo>
                    <a:pt x="1298" y="0"/>
                  </a:moveTo>
                  <a:cubicBezTo>
                    <a:pt x="997" y="0"/>
                    <a:pt x="695" y="67"/>
                    <a:pt x="466" y="201"/>
                  </a:cubicBezTo>
                  <a:cubicBezTo>
                    <a:pt x="1" y="469"/>
                    <a:pt x="1" y="899"/>
                    <a:pt x="466" y="1160"/>
                  </a:cubicBezTo>
                  <a:cubicBezTo>
                    <a:pt x="695" y="1294"/>
                    <a:pt x="997" y="1361"/>
                    <a:pt x="1298" y="1361"/>
                  </a:cubicBezTo>
                  <a:cubicBezTo>
                    <a:pt x="1599" y="1361"/>
                    <a:pt x="1901" y="1294"/>
                    <a:pt x="2130" y="1160"/>
                  </a:cubicBezTo>
                  <a:cubicBezTo>
                    <a:pt x="2595" y="899"/>
                    <a:pt x="2595" y="462"/>
                    <a:pt x="2130" y="201"/>
                  </a:cubicBezTo>
                  <a:cubicBezTo>
                    <a:pt x="1901" y="67"/>
                    <a:pt x="1599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" name="Google Shape;93;g1b2a5f4068d_3_3"/>
          <p:cNvGrpSpPr/>
          <p:nvPr/>
        </p:nvGrpSpPr>
        <p:grpSpPr>
          <a:xfrm rot="-1948746">
            <a:off x="10251588" y="-46531"/>
            <a:ext cx="1558965" cy="3149504"/>
            <a:chOff x="9219749" y="2415292"/>
            <a:chExt cx="1169206" cy="2362092"/>
          </a:xfrm>
        </p:grpSpPr>
        <p:sp>
          <p:nvSpPr>
            <p:cNvPr id="94" name="Google Shape;94;g1b2a5f4068d_3_3"/>
            <p:cNvSpPr/>
            <p:nvPr/>
          </p:nvSpPr>
          <p:spPr>
            <a:xfrm>
              <a:off x="9865571" y="3028140"/>
              <a:ext cx="232563" cy="241678"/>
            </a:xfrm>
            <a:custGeom>
              <a:rect b="b" l="l" r="r" t="t"/>
              <a:pathLst>
                <a:path extrusionOk="0" h="2572" w="2475">
                  <a:moveTo>
                    <a:pt x="1635" y="1"/>
                  </a:moveTo>
                  <a:cubicBezTo>
                    <a:pt x="1578" y="1"/>
                    <a:pt x="1526" y="8"/>
                    <a:pt x="1481" y="20"/>
                  </a:cubicBezTo>
                  <a:cubicBezTo>
                    <a:pt x="656" y="238"/>
                    <a:pt x="92" y="2121"/>
                    <a:pt x="35" y="2339"/>
                  </a:cubicBezTo>
                  <a:cubicBezTo>
                    <a:pt x="0" y="2452"/>
                    <a:pt x="92" y="2572"/>
                    <a:pt x="212" y="2572"/>
                  </a:cubicBezTo>
                  <a:cubicBezTo>
                    <a:pt x="233" y="2572"/>
                    <a:pt x="254" y="2572"/>
                    <a:pt x="268" y="2565"/>
                  </a:cubicBezTo>
                  <a:cubicBezTo>
                    <a:pt x="473" y="2494"/>
                    <a:pt x="2235" y="1846"/>
                    <a:pt x="2432" y="993"/>
                  </a:cubicBezTo>
                  <a:cubicBezTo>
                    <a:pt x="2475" y="816"/>
                    <a:pt x="2460" y="541"/>
                    <a:pt x="2186" y="260"/>
                  </a:cubicBezTo>
                  <a:cubicBezTo>
                    <a:pt x="1984" y="58"/>
                    <a:pt x="1791" y="1"/>
                    <a:pt x="1635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g1b2a5f4068d_3_3"/>
            <p:cNvSpPr/>
            <p:nvPr/>
          </p:nvSpPr>
          <p:spPr>
            <a:xfrm>
              <a:off x="9864913" y="3028140"/>
              <a:ext cx="233879" cy="243745"/>
            </a:xfrm>
            <a:custGeom>
              <a:rect b="b" l="l" r="r" t="t"/>
              <a:pathLst>
                <a:path extrusionOk="0" h="2594" w="2489">
                  <a:moveTo>
                    <a:pt x="1650" y="21"/>
                  </a:moveTo>
                  <a:cubicBezTo>
                    <a:pt x="1854" y="28"/>
                    <a:pt x="2052" y="119"/>
                    <a:pt x="2185" y="275"/>
                  </a:cubicBezTo>
                  <a:cubicBezTo>
                    <a:pt x="2460" y="549"/>
                    <a:pt x="2467" y="824"/>
                    <a:pt x="2432" y="1001"/>
                  </a:cubicBezTo>
                  <a:cubicBezTo>
                    <a:pt x="2235" y="1847"/>
                    <a:pt x="480" y="2488"/>
                    <a:pt x="275" y="2559"/>
                  </a:cubicBezTo>
                  <a:cubicBezTo>
                    <a:pt x="261" y="2566"/>
                    <a:pt x="240" y="2573"/>
                    <a:pt x="219" y="2573"/>
                  </a:cubicBezTo>
                  <a:cubicBezTo>
                    <a:pt x="106" y="2566"/>
                    <a:pt x="21" y="2460"/>
                    <a:pt x="50" y="2347"/>
                  </a:cubicBezTo>
                  <a:cubicBezTo>
                    <a:pt x="113" y="2136"/>
                    <a:pt x="670" y="253"/>
                    <a:pt x="1495" y="42"/>
                  </a:cubicBezTo>
                  <a:cubicBezTo>
                    <a:pt x="1544" y="28"/>
                    <a:pt x="1593" y="21"/>
                    <a:pt x="1650" y="21"/>
                  </a:cubicBezTo>
                  <a:close/>
                  <a:moveTo>
                    <a:pt x="1653" y="0"/>
                  </a:moveTo>
                  <a:cubicBezTo>
                    <a:pt x="1593" y="0"/>
                    <a:pt x="1537" y="9"/>
                    <a:pt x="1488" y="21"/>
                  </a:cubicBezTo>
                  <a:cubicBezTo>
                    <a:pt x="656" y="232"/>
                    <a:pt x="92" y="2129"/>
                    <a:pt x="28" y="2340"/>
                  </a:cubicBezTo>
                  <a:cubicBezTo>
                    <a:pt x="0" y="2467"/>
                    <a:pt x="92" y="2587"/>
                    <a:pt x="219" y="2594"/>
                  </a:cubicBezTo>
                  <a:cubicBezTo>
                    <a:pt x="240" y="2594"/>
                    <a:pt x="261" y="2587"/>
                    <a:pt x="282" y="2580"/>
                  </a:cubicBezTo>
                  <a:cubicBezTo>
                    <a:pt x="487" y="2509"/>
                    <a:pt x="2249" y="1861"/>
                    <a:pt x="2446" y="1001"/>
                  </a:cubicBezTo>
                  <a:cubicBezTo>
                    <a:pt x="2489" y="824"/>
                    <a:pt x="2474" y="542"/>
                    <a:pt x="2200" y="260"/>
                  </a:cubicBezTo>
                  <a:cubicBezTo>
                    <a:pt x="2001" y="57"/>
                    <a:pt x="1811" y="0"/>
                    <a:pt x="1653" y="0"/>
                  </a:cubicBezTo>
                  <a:close/>
                </a:path>
              </a:pathLst>
            </a:custGeom>
            <a:solidFill>
              <a:srgbClr val="C9272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g1b2a5f4068d_3_3"/>
            <p:cNvSpPr/>
            <p:nvPr/>
          </p:nvSpPr>
          <p:spPr>
            <a:xfrm>
              <a:off x="9221064" y="2417641"/>
              <a:ext cx="1167233" cy="2359743"/>
            </a:xfrm>
            <a:custGeom>
              <a:rect b="b" l="l" r="r" t="t"/>
              <a:pathLst>
                <a:path extrusionOk="0" h="25113" w="12422">
                  <a:moveTo>
                    <a:pt x="1013" y="0"/>
                  </a:moveTo>
                  <a:cubicBezTo>
                    <a:pt x="847" y="0"/>
                    <a:pt x="655" y="50"/>
                    <a:pt x="444" y="194"/>
                  </a:cubicBezTo>
                  <a:cubicBezTo>
                    <a:pt x="64" y="454"/>
                    <a:pt x="0" y="765"/>
                    <a:pt x="14" y="976"/>
                  </a:cubicBezTo>
                  <a:cubicBezTo>
                    <a:pt x="36" y="1265"/>
                    <a:pt x="219" y="1547"/>
                    <a:pt x="466" y="1808"/>
                  </a:cubicBezTo>
                  <a:cubicBezTo>
                    <a:pt x="1008" y="2379"/>
                    <a:pt x="1882" y="2830"/>
                    <a:pt x="2108" y="2943"/>
                  </a:cubicBezTo>
                  <a:cubicBezTo>
                    <a:pt x="2157" y="2971"/>
                    <a:pt x="2207" y="2978"/>
                    <a:pt x="2263" y="2978"/>
                  </a:cubicBezTo>
                  <a:lnTo>
                    <a:pt x="2312" y="2978"/>
                  </a:lnTo>
                  <a:cubicBezTo>
                    <a:pt x="2651" y="3274"/>
                    <a:pt x="2968" y="3598"/>
                    <a:pt x="3271" y="3930"/>
                  </a:cubicBezTo>
                  <a:cubicBezTo>
                    <a:pt x="3172" y="3925"/>
                    <a:pt x="3054" y="3922"/>
                    <a:pt x="2923" y="3922"/>
                  </a:cubicBezTo>
                  <a:cubicBezTo>
                    <a:pt x="2266" y="3922"/>
                    <a:pt x="1295" y="4010"/>
                    <a:pt x="931" y="4480"/>
                  </a:cubicBezTo>
                  <a:cubicBezTo>
                    <a:pt x="818" y="4628"/>
                    <a:pt x="712" y="4874"/>
                    <a:pt x="846" y="5248"/>
                  </a:cubicBezTo>
                  <a:cubicBezTo>
                    <a:pt x="987" y="5615"/>
                    <a:pt x="1220" y="5720"/>
                    <a:pt x="1389" y="5756"/>
                  </a:cubicBezTo>
                  <a:cubicBezTo>
                    <a:pt x="1431" y="5763"/>
                    <a:pt x="1474" y="5763"/>
                    <a:pt x="1516" y="5763"/>
                  </a:cubicBezTo>
                  <a:cubicBezTo>
                    <a:pt x="2284" y="5763"/>
                    <a:pt x="3335" y="4635"/>
                    <a:pt x="3610" y="4317"/>
                  </a:cubicBezTo>
                  <a:cubicBezTo>
                    <a:pt x="4188" y="4994"/>
                    <a:pt x="4702" y="5720"/>
                    <a:pt x="5167" y="6482"/>
                  </a:cubicBezTo>
                  <a:cubicBezTo>
                    <a:pt x="5066" y="6477"/>
                    <a:pt x="4941" y="6473"/>
                    <a:pt x="4803" y="6473"/>
                  </a:cubicBezTo>
                  <a:cubicBezTo>
                    <a:pt x="4144" y="6473"/>
                    <a:pt x="3167" y="6560"/>
                    <a:pt x="2806" y="7031"/>
                  </a:cubicBezTo>
                  <a:cubicBezTo>
                    <a:pt x="2693" y="7179"/>
                    <a:pt x="2587" y="7426"/>
                    <a:pt x="2728" y="7800"/>
                  </a:cubicBezTo>
                  <a:cubicBezTo>
                    <a:pt x="2862" y="8166"/>
                    <a:pt x="3095" y="8279"/>
                    <a:pt x="3271" y="8307"/>
                  </a:cubicBezTo>
                  <a:cubicBezTo>
                    <a:pt x="3306" y="8314"/>
                    <a:pt x="3349" y="8314"/>
                    <a:pt x="3391" y="8314"/>
                  </a:cubicBezTo>
                  <a:cubicBezTo>
                    <a:pt x="4117" y="8314"/>
                    <a:pt x="5090" y="7313"/>
                    <a:pt x="5435" y="6933"/>
                  </a:cubicBezTo>
                  <a:cubicBezTo>
                    <a:pt x="5809" y="7588"/>
                    <a:pt x="6154" y="8265"/>
                    <a:pt x="6472" y="8956"/>
                  </a:cubicBezTo>
                  <a:cubicBezTo>
                    <a:pt x="6394" y="8953"/>
                    <a:pt x="6307" y="8951"/>
                    <a:pt x="6213" y="8951"/>
                  </a:cubicBezTo>
                  <a:cubicBezTo>
                    <a:pt x="5556" y="8951"/>
                    <a:pt x="4566" y="9038"/>
                    <a:pt x="4202" y="9513"/>
                  </a:cubicBezTo>
                  <a:cubicBezTo>
                    <a:pt x="4089" y="9654"/>
                    <a:pt x="3983" y="9908"/>
                    <a:pt x="4124" y="10274"/>
                  </a:cubicBezTo>
                  <a:cubicBezTo>
                    <a:pt x="4258" y="10648"/>
                    <a:pt x="4491" y="10753"/>
                    <a:pt x="4667" y="10789"/>
                  </a:cubicBezTo>
                  <a:cubicBezTo>
                    <a:pt x="4702" y="10796"/>
                    <a:pt x="4744" y="10796"/>
                    <a:pt x="4787" y="10796"/>
                  </a:cubicBezTo>
                  <a:cubicBezTo>
                    <a:pt x="5442" y="10796"/>
                    <a:pt x="6309" y="9964"/>
                    <a:pt x="6718" y="9527"/>
                  </a:cubicBezTo>
                  <a:cubicBezTo>
                    <a:pt x="7120" y="10457"/>
                    <a:pt x="7465" y="11402"/>
                    <a:pt x="7762" y="12332"/>
                  </a:cubicBezTo>
                  <a:cubicBezTo>
                    <a:pt x="7496" y="12288"/>
                    <a:pt x="7083" y="12233"/>
                    <a:pt x="6664" y="12233"/>
                  </a:cubicBezTo>
                  <a:cubicBezTo>
                    <a:pt x="6159" y="12233"/>
                    <a:pt x="5645" y="12313"/>
                    <a:pt x="5372" y="12586"/>
                  </a:cubicBezTo>
                  <a:cubicBezTo>
                    <a:pt x="5245" y="12720"/>
                    <a:pt x="5111" y="12960"/>
                    <a:pt x="5196" y="13341"/>
                  </a:cubicBezTo>
                  <a:cubicBezTo>
                    <a:pt x="5287" y="13721"/>
                    <a:pt x="5506" y="13862"/>
                    <a:pt x="5668" y="13912"/>
                  </a:cubicBezTo>
                  <a:cubicBezTo>
                    <a:pt x="5745" y="13933"/>
                    <a:pt x="5823" y="13947"/>
                    <a:pt x="5901" y="13947"/>
                  </a:cubicBezTo>
                  <a:cubicBezTo>
                    <a:pt x="6577" y="13947"/>
                    <a:pt x="7515" y="13221"/>
                    <a:pt x="7924" y="12875"/>
                  </a:cubicBezTo>
                  <a:cubicBezTo>
                    <a:pt x="8255" y="13954"/>
                    <a:pt x="8516" y="15004"/>
                    <a:pt x="8734" y="15984"/>
                  </a:cubicBezTo>
                  <a:cubicBezTo>
                    <a:pt x="8451" y="15917"/>
                    <a:pt x="7876" y="15800"/>
                    <a:pt x="7326" y="15800"/>
                  </a:cubicBezTo>
                  <a:cubicBezTo>
                    <a:pt x="6890" y="15800"/>
                    <a:pt x="6471" y="15873"/>
                    <a:pt x="6225" y="16104"/>
                  </a:cubicBezTo>
                  <a:cubicBezTo>
                    <a:pt x="6091" y="16231"/>
                    <a:pt x="5943" y="16456"/>
                    <a:pt x="6013" y="16844"/>
                  </a:cubicBezTo>
                  <a:cubicBezTo>
                    <a:pt x="6084" y="17232"/>
                    <a:pt x="6295" y="17380"/>
                    <a:pt x="6464" y="17436"/>
                  </a:cubicBezTo>
                  <a:cubicBezTo>
                    <a:pt x="6549" y="17471"/>
                    <a:pt x="6641" y="17485"/>
                    <a:pt x="6732" y="17485"/>
                  </a:cubicBezTo>
                  <a:cubicBezTo>
                    <a:pt x="7444" y="17485"/>
                    <a:pt x="8459" y="16745"/>
                    <a:pt x="8833" y="16449"/>
                  </a:cubicBezTo>
                  <a:cubicBezTo>
                    <a:pt x="9411" y="19241"/>
                    <a:pt x="9749" y="22068"/>
                    <a:pt x="9855" y="24915"/>
                  </a:cubicBezTo>
                  <a:cubicBezTo>
                    <a:pt x="9848" y="25048"/>
                    <a:pt x="9944" y="25113"/>
                    <a:pt x="10041" y="25113"/>
                  </a:cubicBezTo>
                  <a:cubicBezTo>
                    <a:pt x="10140" y="25113"/>
                    <a:pt x="10240" y="25044"/>
                    <a:pt x="10229" y="24908"/>
                  </a:cubicBezTo>
                  <a:cubicBezTo>
                    <a:pt x="10165" y="23181"/>
                    <a:pt x="10017" y="21447"/>
                    <a:pt x="9771" y="19734"/>
                  </a:cubicBezTo>
                  <a:lnTo>
                    <a:pt x="9771" y="19734"/>
                  </a:lnTo>
                  <a:cubicBezTo>
                    <a:pt x="9806" y="19762"/>
                    <a:pt x="9848" y="19777"/>
                    <a:pt x="9890" y="19777"/>
                  </a:cubicBezTo>
                  <a:lnTo>
                    <a:pt x="9919" y="19777"/>
                  </a:lnTo>
                  <a:cubicBezTo>
                    <a:pt x="10130" y="19741"/>
                    <a:pt x="11977" y="19403"/>
                    <a:pt x="12315" y="18599"/>
                  </a:cubicBezTo>
                  <a:cubicBezTo>
                    <a:pt x="12379" y="18416"/>
                    <a:pt x="12421" y="18141"/>
                    <a:pt x="12196" y="17817"/>
                  </a:cubicBezTo>
                  <a:cubicBezTo>
                    <a:pt x="11998" y="17530"/>
                    <a:pt x="11766" y="17462"/>
                    <a:pt x="11593" y="17462"/>
                  </a:cubicBezTo>
                  <a:cubicBezTo>
                    <a:pt x="11575" y="17462"/>
                    <a:pt x="11557" y="17463"/>
                    <a:pt x="11540" y="17464"/>
                  </a:cubicBezTo>
                  <a:cubicBezTo>
                    <a:pt x="10722" y="17535"/>
                    <a:pt x="9883" y="19177"/>
                    <a:pt x="9735" y="19473"/>
                  </a:cubicBezTo>
                  <a:cubicBezTo>
                    <a:pt x="9587" y="18444"/>
                    <a:pt x="9397" y="17323"/>
                    <a:pt x="9150" y="16160"/>
                  </a:cubicBezTo>
                  <a:lnTo>
                    <a:pt x="9193" y="16160"/>
                  </a:lnTo>
                  <a:cubicBezTo>
                    <a:pt x="9397" y="16125"/>
                    <a:pt x="11244" y="15787"/>
                    <a:pt x="11582" y="14976"/>
                  </a:cubicBezTo>
                  <a:cubicBezTo>
                    <a:pt x="11653" y="14807"/>
                    <a:pt x="11695" y="14539"/>
                    <a:pt x="11469" y="14215"/>
                  </a:cubicBezTo>
                  <a:cubicBezTo>
                    <a:pt x="11267" y="13924"/>
                    <a:pt x="11042" y="13860"/>
                    <a:pt x="10871" y="13860"/>
                  </a:cubicBezTo>
                  <a:cubicBezTo>
                    <a:pt x="10851" y="13860"/>
                    <a:pt x="10832" y="13861"/>
                    <a:pt x="10814" y="13862"/>
                  </a:cubicBezTo>
                  <a:cubicBezTo>
                    <a:pt x="10067" y="13919"/>
                    <a:pt x="9305" y="15286"/>
                    <a:pt x="9066" y="15758"/>
                  </a:cubicBezTo>
                  <a:cubicBezTo>
                    <a:pt x="8812" y="14616"/>
                    <a:pt x="8523" y="13524"/>
                    <a:pt x="8199" y="12488"/>
                  </a:cubicBezTo>
                  <a:lnTo>
                    <a:pt x="8199" y="12488"/>
                  </a:lnTo>
                  <a:cubicBezTo>
                    <a:pt x="8227" y="12502"/>
                    <a:pt x="8262" y="12516"/>
                    <a:pt x="8297" y="12516"/>
                  </a:cubicBezTo>
                  <a:lnTo>
                    <a:pt x="8340" y="12516"/>
                  </a:lnTo>
                  <a:cubicBezTo>
                    <a:pt x="8544" y="12466"/>
                    <a:pt x="10370" y="12051"/>
                    <a:pt x="10673" y="11226"/>
                  </a:cubicBezTo>
                  <a:cubicBezTo>
                    <a:pt x="10736" y="11050"/>
                    <a:pt x="10765" y="10782"/>
                    <a:pt x="10525" y="10471"/>
                  </a:cubicBezTo>
                  <a:cubicBezTo>
                    <a:pt x="10322" y="10204"/>
                    <a:pt x="10110" y="10142"/>
                    <a:pt x="9943" y="10142"/>
                  </a:cubicBezTo>
                  <a:cubicBezTo>
                    <a:pt x="9912" y="10142"/>
                    <a:pt x="9883" y="10144"/>
                    <a:pt x="9855" y="10147"/>
                  </a:cubicBezTo>
                  <a:cubicBezTo>
                    <a:pt x="9009" y="10253"/>
                    <a:pt x="8220" y="12043"/>
                    <a:pt x="8128" y="12262"/>
                  </a:cubicBezTo>
                  <a:cubicBezTo>
                    <a:pt x="7804" y="11212"/>
                    <a:pt x="7416" y="10190"/>
                    <a:pt x="6986" y="9181"/>
                  </a:cubicBezTo>
                  <a:cubicBezTo>
                    <a:pt x="6986" y="9153"/>
                    <a:pt x="6986" y="9125"/>
                    <a:pt x="6972" y="9097"/>
                  </a:cubicBezTo>
                  <a:cubicBezTo>
                    <a:pt x="6958" y="9062"/>
                    <a:pt x="6937" y="9033"/>
                    <a:pt x="6909" y="9012"/>
                  </a:cubicBezTo>
                  <a:cubicBezTo>
                    <a:pt x="6873" y="8935"/>
                    <a:pt x="6838" y="8850"/>
                    <a:pt x="6803" y="8773"/>
                  </a:cubicBezTo>
                  <a:cubicBezTo>
                    <a:pt x="6464" y="8032"/>
                    <a:pt x="6084" y="7306"/>
                    <a:pt x="5675" y="6601"/>
                  </a:cubicBezTo>
                  <a:cubicBezTo>
                    <a:pt x="5696" y="6601"/>
                    <a:pt x="5717" y="6601"/>
                    <a:pt x="5738" y="6594"/>
                  </a:cubicBezTo>
                  <a:cubicBezTo>
                    <a:pt x="5943" y="6524"/>
                    <a:pt x="7705" y="5875"/>
                    <a:pt x="7895" y="5022"/>
                  </a:cubicBezTo>
                  <a:cubicBezTo>
                    <a:pt x="7938" y="4846"/>
                    <a:pt x="7931" y="4571"/>
                    <a:pt x="7656" y="4289"/>
                  </a:cubicBezTo>
                  <a:cubicBezTo>
                    <a:pt x="7459" y="4093"/>
                    <a:pt x="7270" y="4033"/>
                    <a:pt x="7116" y="4033"/>
                  </a:cubicBezTo>
                  <a:cubicBezTo>
                    <a:pt x="7055" y="4033"/>
                    <a:pt x="6999" y="4043"/>
                    <a:pt x="6951" y="4057"/>
                  </a:cubicBezTo>
                  <a:cubicBezTo>
                    <a:pt x="6154" y="4254"/>
                    <a:pt x="5612" y="5995"/>
                    <a:pt x="5513" y="6334"/>
                  </a:cubicBezTo>
                  <a:cubicBezTo>
                    <a:pt x="5026" y="5523"/>
                    <a:pt x="4477" y="4762"/>
                    <a:pt x="3863" y="4043"/>
                  </a:cubicBezTo>
                  <a:cubicBezTo>
                    <a:pt x="4068" y="3972"/>
                    <a:pt x="5823" y="3324"/>
                    <a:pt x="6020" y="2471"/>
                  </a:cubicBezTo>
                  <a:cubicBezTo>
                    <a:pt x="6063" y="2294"/>
                    <a:pt x="6056" y="2019"/>
                    <a:pt x="5781" y="1737"/>
                  </a:cubicBezTo>
                  <a:cubicBezTo>
                    <a:pt x="5579" y="1541"/>
                    <a:pt x="5392" y="1481"/>
                    <a:pt x="5240" y="1481"/>
                  </a:cubicBezTo>
                  <a:cubicBezTo>
                    <a:pt x="5179" y="1481"/>
                    <a:pt x="5124" y="1491"/>
                    <a:pt x="5076" y="1505"/>
                  </a:cubicBezTo>
                  <a:cubicBezTo>
                    <a:pt x="4279" y="1702"/>
                    <a:pt x="3736" y="3443"/>
                    <a:pt x="3638" y="3782"/>
                  </a:cubicBezTo>
                  <a:cubicBezTo>
                    <a:pt x="3306" y="3408"/>
                    <a:pt x="2954" y="3056"/>
                    <a:pt x="2587" y="2724"/>
                  </a:cubicBezTo>
                  <a:cubicBezTo>
                    <a:pt x="2594" y="2682"/>
                    <a:pt x="2594" y="2633"/>
                    <a:pt x="2587" y="2590"/>
                  </a:cubicBezTo>
                  <a:cubicBezTo>
                    <a:pt x="2538" y="2238"/>
                    <a:pt x="2214" y="476"/>
                    <a:pt x="1368" y="81"/>
                  </a:cubicBezTo>
                  <a:lnTo>
                    <a:pt x="1354" y="74"/>
                  </a:lnTo>
                  <a:cubicBezTo>
                    <a:pt x="1262" y="33"/>
                    <a:pt x="1147" y="0"/>
                    <a:pt x="1013" y="0"/>
                  </a:cubicBez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g1b2a5f4068d_3_3"/>
            <p:cNvSpPr/>
            <p:nvPr/>
          </p:nvSpPr>
          <p:spPr>
            <a:xfrm>
              <a:off x="9219749" y="2415292"/>
              <a:ext cx="1169206" cy="2360777"/>
            </a:xfrm>
            <a:custGeom>
              <a:rect b="b" l="l" r="r" t="t"/>
              <a:pathLst>
                <a:path extrusionOk="0" h="25124" w="12443">
                  <a:moveTo>
                    <a:pt x="1023" y="23"/>
                  </a:moveTo>
                  <a:cubicBezTo>
                    <a:pt x="1154" y="23"/>
                    <a:pt x="1266" y="54"/>
                    <a:pt x="1354" y="92"/>
                  </a:cubicBezTo>
                  <a:lnTo>
                    <a:pt x="1361" y="92"/>
                  </a:lnTo>
                  <a:lnTo>
                    <a:pt x="1375" y="99"/>
                  </a:lnTo>
                  <a:cubicBezTo>
                    <a:pt x="2221" y="487"/>
                    <a:pt x="2538" y="2249"/>
                    <a:pt x="2587" y="2601"/>
                  </a:cubicBezTo>
                  <a:cubicBezTo>
                    <a:pt x="2594" y="2644"/>
                    <a:pt x="2594" y="2693"/>
                    <a:pt x="2587" y="2735"/>
                  </a:cubicBezTo>
                  <a:cubicBezTo>
                    <a:pt x="2961" y="3067"/>
                    <a:pt x="3306" y="3426"/>
                    <a:pt x="3638" y="3793"/>
                  </a:cubicBezTo>
                  <a:lnTo>
                    <a:pt x="3652" y="3807"/>
                  </a:lnTo>
                  <a:lnTo>
                    <a:pt x="3659" y="3793"/>
                  </a:lnTo>
                  <a:cubicBezTo>
                    <a:pt x="3757" y="3447"/>
                    <a:pt x="4300" y="1720"/>
                    <a:pt x="5090" y="1523"/>
                  </a:cubicBezTo>
                  <a:cubicBezTo>
                    <a:pt x="5135" y="1511"/>
                    <a:pt x="5188" y="1502"/>
                    <a:pt x="5247" y="1502"/>
                  </a:cubicBezTo>
                  <a:cubicBezTo>
                    <a:pt x="5397" y="1502"/>
                    <a:pt x="5583" y="1558"/>
                    <a:pt x="5781" y="1755"/>
                  </a:cubicBezTo>
                  <a:cubicBezTo>
                    <a:pt x="6056" y="2030"/>
                    <a:pt x="6063" y="2298"/>
                    <a:pt x="6020" y="2474"/>
                  </a:cubicBezTo>
                  <a:cubicBezTo>
                    <a:pt x="5830" y="3327"/>
                    <a:pt x="4075" y="3969"/>
                    <a:pt x="3870" y="4039"/>
                  </a:cubicBezTo>
                  <a:lnTo>
                    <a:pt x="3856" y="4046"/>
                  </a:lnTo>
                  <a:lnTo>
                    <a:pt x="3870" y="4053"/>
                  </a:lnTo>
                  <a:cubicBezTo>
                    <a:pt x="4476" y="4772"/>
                    <a:pt x="5026" y="5541"/>
                    <a:pt x="5513" y="6344"/>
                  </a:cubicBezTo>
                  <a:lnTo>
                    <a:pt x="5534" y="6373"/>
                  </a:lnTo>
                  <a:lnTo>
                    <a:pt x="5534" y="6344"/>
                  </a:lnTo>
                  <a:cubicBezTo>
                    <a:pt x="5640" y="6006"/>
                    <a:pt x="6182" y="4279"/>
                    <a:pt x="6965" y="4075"/>
                  </a:cubicBezTo>
                  <a:cubicBezTo>
                    <a:pt x="7010" y="4063"/>
                    <a:pt x="7062" y="4055"/>
                    <a:pt x="7118" y="4055"/>
                  </a:cubicBezTo>
                  <a:cubicBezTo>
                    <a:pt x="7272" y="4055"/>
                    <a:pt x="7462" y="4113"/>
                    <a:pt x="7663" y="4314"/>
                  </a:cubicBezTo>
                  <a:cubicBezTo>
                    <a:pt x="7938" y="4589"/>
                    <a:pt x="7945" y="4857"/>
                    <a:pt x="7902" y="5033"/>
                  </a:cubicBezTo>
                  <a:cubicBezTo>
                    <a:pt x="7705" y="5886"/>
                    <a:pt x="5950" y="6528"/>
                    <a:pt x="5752" y="6598"/>
                  </a:cubicBezTo>
                  <a:cubicBezTo>
                    <a:pt x="5731" y="6605"/>
                    <a:pt x="5710" y="6605"/>
                    <a:pt x="5689" y="6605"/>
                  </a:cubicBezTo>
                  <a:lnTo>
                    <a:pt x="5668" y="6605"/>
                  </a:lnTo>
                  <a:lnTo>
                    <a:pt x="5675" y="6619"/>
                  </a:lnTo>
                  <a:cubicBezTo>
                    <a:pt x="6091" y="7324"/>
                    <a:pt x="6464" y="8050"/>
                    <a:pt x="6803" y="8791"/>
                  </a:cubicBezTo>
                  <a:cubicBezTo>
                    <a:pt x="6831" y="8847"/>
                    <a:pt x="6859" y="8910"/>
                    <a:pt x="6880" y="8967"/>
                  </a:cubicBezTo>
                  <a:lnTo>
                    <a:pt x="6916" y="9037"/>
                  </a:lnTo>
                  <a:cubicBezTo>
                    <a:pt x="6944" y="9051"/>
                    <a:pt x="6965" y="9080"/>
                    <a:pt x="6972" y="9108"/>
                  </a:cubicBezTo>
                  <a:cubicBezTo>
                    <a:pt x="6986" y="9136"/>
                    <a:pt x="6993" y="9171"/>
                    <a:pt x="6986" y="9199"/>
                  </a:cubicBezTo>
                  <a:cubicBezTo>
                    <a:pt x="7423" y="10200"/>
                    <a:pt x="7804" y="11230"/>
                    <a:pt x="8135" y="12273"/>
                  </a:cubicBezTo>
                  <a:lnTo>
                    <a:pt x="8142" y="12301"/>
                  </a:lnTo>
                  <a:lnTo>
                    <a:pt x="8149" y="12273"/>
                  </a:lnTo>
                  <a:cubicBezTo>
                    <a:pt x="8241" y="12068"/>
                    <a:pt x="9030" y="10271"/>
                    <a:pt x="9869" y="10165"/>
                  </a:cubicBezTo>
                  <a:cubicBezTo>
                    <a:pt x="9894" y="10162"/>
                    <a:pt x="9920" y="10160"/>
                    <a:pt x="9948" y="10160"/>
                  </a:cubicBezTo>
                  <a:cubicBezTo>
                    <a:pt x="10112" y="10160"/>
                    <a:pt x="10326" y="10225"/>
                    <a:pt x="10525" y="10489"/>
                  </a:cubicBezTo>
                  <a:cubicBezTo>
                    <a:pt x="10764" y="10793"/>
                    <a:pt x="10743" y="11060"/>
                    <a:pt x="10680" y="11237"/>
                  </a:cubicBezTo>
                  <a:cubicBezTo>
                    <a:pt x="10377" y="12054"/>
                    <a:pt x="8558" y="12470"/>
                    <a:pt x="8347" y="12513"/>
                  </a:cubicBezTo>
                  <a:cubicBezTo>
                    <a:pt x="8335" y="12517"/>
                    <a:pt x="8323" y="12518"/>
                    <a:pt x="8311" y="12518"/>
                  </a:cubicBezTo>
                  <a:cubicBezTo>
                    <a:pt x="8281" y="12518"/>
                    <a:pt x="8250" y="12507"/>
                    <a:pt x="8220" y="12491"/>
                  </a:cubicBezTo>
                  <a:lnTo>
                    <a:pt x="8198" y="12477"/>
                  </a:lnTo>
                  <a:lnTo>
                    <a:pt x="8206" y="12506"/>
                  </a:lnTo>
                  <a:cubicBezTo>
                    <a:pt x="8523" y="13542"/>
                    <a:pt x="8812" y="14641"/>
                    <a:pt x="9066" y="15776"/>
                  </a:cubicBezTo>
                  <a:lnTo>
                    <a:pt x="9073" y="15805"/>
                  </a:lnTo>
                  <a:lnTo>
                    <a:pt x="9087" y="15776"/>
                  </a:lnTo>
                  <a:cubicBezTo>
                    <a:pt x="9305" y="15346"/>
                    <a:pt x="10081" y="13951"/>
                    <a:pt x="10828" y="13887"/>
                  </a:cubicBezTo>
                  <a:cubicBezTo>
                    <a:pt x="10844" y="13886"/>
                    <a:pt x="10861" y="13885"/>
                    <a:pt x="10879" y="13885"/>
                  </a:cubicBezTo>
                  <a:cubicBezTo>
                    <a:pt x="11046" y="13885"/>
                    <a:pt x="11272" y="13953"/>
                    <a:pt x="11469" y="14240"/>
                  </a:cubicBezTo>
                  <a:cubicBezTo>
                    <a:pt x="11695" y="14557"/>
                    <a:pt x="11660" y="14825"/>
                    <a:pt x="11589" y="14994"/>
                  </a:cubicBezTo>
                  <a:cubicBezTo>
                    <a:pt x="11251" y="15798"/>
                    <a:pt x="9411" y="16129"/>
                    <a:pt x="9207" y="16164"/>
                  </a:cubicBezTo>
                  <a:lnTo>
                    <a:pt x="9150" y="16164"/>
                  </a:lnTo>
                  <a:lnTo>
                    <a:pt x="9150" y="16178"/>
                  </a:lnTo>
                  <a:cubicBezTo>
                    <a:pt x="9376" y="17243"/>
                    <a:pt x="9573" y="18363"/>
                    <a:pt x="9735" y="19498"/>
                  </a:cubicBezTo>
                  <a:lnTo>
                    <a:pt x="9742" y="19534"/>
                  </a:lnTo>
                  <a:lnTo>
                    <a:pt x="9756" y="19498"/>
                  </a:lnTo>
                  <a:cubicBezTo>
                    <a:pt x="9919" y="19174"/>
                    <a:pt x="10743" y="17567"/>
                    <a:pt x="11554" y="17496"/>
                  </a:cubicBezTo>
                  <a:cubicBezTo>
                    <a:pt x="11565" y="17496"/>
                    <a:pt x="11576" y="17496"/>
                    <a:pt x="11588" y="17496"/>
                  </a:cubicBezTo>
                  <a:cubicBezTo>
                    <a:pt x="11761" y="17496"/>
                    <a:pt x="11991" y="17551"/>
                    <a:pt x="12202" y="17849"/>
                  </a:cubicBezTo>
                  <a:cubicBezTo>
                    <a:pt x="12421" y="18173"/>
                    <a:pt x="12386" y="18434"/>
                    <a:pt x="12315" y="18603"/>
                  </a:cubicBezTo>
                  <a:cubicBezTo>
                    <a:pt x="11977" y="19407"/>
                    <a:pt x="10137" y="19745"/>
                    <a:pt x="9933" y="19780"/>
                  </a:cubicBezTo>
                  <a:cubicBezTo>
                    <a:pt x="9923" y="19782"/>
                    <a:pt x="9914" y="19782"/>
                    <a:pt x="9905" y="19782"/>
                  </a:cubicBezTo>
                  <a:cubicBezTo>
                    <a:pt x="9860" y="19782"/>
                    <a:pt x="9821" y="19767"/>
                    <a:pt x="9792" y="19738"/>
                  </a:cubicBezTo>
                  <a:lnTo>
                    <a:pt x="9770" y="19724"/>
                  </a:lnTo>
                  <a:lnTo>
                    <a:pt x="9770" y="19752"/>
                  </a:lnTo>
                  <a:cubicBezTo>
                    <a:pt x="10193" y="22776"/>
                    <a:pt x="10229" y="24905"/>
                    <a:pt x="10229" y="24926"/>
                  </a:cubicBezTo>
                  <a:cubicBezTo>
                    <a:pt x="10229" y="25044"/>
                    <a:pt x="10138" y="25104"/>
                    <a:pt x="10048" y="25104"/>
                  </a:cubicBezTo>
                  <a:cubicBezTo>
                    <a:pt x="9962" y="25104"/>
                    <a:pt x="9876" y="25048"/>
                    <a:pt x="9876" y="24933"/>
                  </a:cubicBezTo>
                  <a:cubicBezTo>
                    <a:pt x="9770" y="22085"/>
                    <a:pt x="9425" y="19252"/>
                    <a:pt x="8847" y="16460"/>
                  </a:cubicBezTo>
                  <a:lnTo>
                    <a:pt x="8847" y="16446"/>
                  </a:lnTo>
                  <a:lnTo>
                    <a:pt x="8826" y="16460"/>
                  </a:lnTo>
                  <a:cubicBezTo>
                    <a:pt x="8431" y="16770"/>
                    <a:pt x="7437" y="17489"/>
                    <a:pt x="6732" y="17489"/>
                  </a:cubicBezTo>
                  <a:cubicBezTo>
                    <a:pt x="6641" y="17489"/>
                    <a:pt x="6556" y="17475"/>
                    <a:pt x="6471" y="17447"/>
                  </a:cubicBezTo>
                  <a:cubicBezTo>
                    <a:pt x="6309" y="17391"/>
                    <a:pt x="6098" y="17243"/>
                    <a:pt x="6027" y="16862"/>
                  </a:cubicBezTo>
                  <a:cubicBezTo>
                    <a:pt x="5957" y="16481"/>
                    <a:pt x="6105" y="16256"/>
                    <a:pt x="6239" y="16129"/>
                  </a:cubicBezTo>
                  <a:cubicBezTo>
                    <a:pt x="6480" y="15903"/>
                    <a:pt x="6898" y="15832"/>
                    <a:pt x="7330" y="15832"/>
                  </a:cubicBezTo>
                  <a:cubicBezTo>
                    <a:pt x="7894" y="15832"/>
                    <a:pt x="8483" y="15953"/>
                    <a:pt x="8734" y="16009"/>
                  </a:cubicBezTo>
                  <a:lnTo>
                    <a:pt x="8748" y="16009"/>
                  </a:lnTo>
                  <a:lnTo>
                    <a:pt x="8748" y="15995"/>
                  </a:lnTo>
                  <a:cubicBezTo>
                    <a:pt x="8516" y="14923"/>
                    <a:pt x="8241" y="13873"/>
                    <a:pt x="7945" y="12886"/>
                  </a:cubicBezTo>
                  <a:lnTo>
                    <a:pt x="7945" y="12865"/>
                  </a:lnTo>
                  <a:lnTo>
                    <a:pt x="7931" y="12879"/>
                  </a:lnTo>
                  <a:cubicBezTo>
                    <a:pt x="7550" y="13203"/>
                    <a:pt x="6591" y="13951"/>
                    <a:pt x="5907" y="13951"/>
                  </a:cubicBezTo>
                  <a:cubicBezTo>
                    <a:pt x="5837" y="13951"/>
                    <a:pt x="5759" y="13937"/>
                    <a:pt x="5682" y="13915"/>
                  </a:cubicBezTo>
                  <a:cubicBezTo>
                    <a:pt x="5520" y="13866"/>
                    <a:pt x="5308" y="13732"/>
                    <a:pt x="5217" y="13351"/>
                  </a:cubicBezTo>
                  <a:cubicBezTo>
                    <a:pt x="5132" y="12978"/>
                    <a:pt x="5266" y="12738"/>
                    <a:pt x="5393" y="12611"/>
                  </a:cubicBezTo>
                  <a:cubicBezTo>
                    <a:pt x="5663" y="12337"/>
                    <a:pt x="6176" y="12258"/>
                    <a:pt x="6678" y="12258"/>
                  </a:cubicBezTo>
                  <a:cubicBezTo>
                    <a:pt x="7105" y="12258"/>
                    <a:pt x="7523" y="12315"/>
                    <a:pt x="7776" y="12357"/>
                  </a:cubicBezTo>
                  <a:lnTo>
                    <a:pt x="7790" y="12357"/>
                  </a:lnTo>
                  <a:lnTo>
                    <a:pt x="7783" y="12343"/>
                  </a:lnTo>
                  <a:cubicBezTo>
                    <a:pt x="7472" y="11364"/>
                    <a:pt x="7120" y="10419"/>
                    <a:pt x="6746" y="9538"/>
                  </a:cubicBezTo>
                  <a:lnTo>
                    <a:pt x="6739" y="9524"/>
                  </a:lnTo>
                  <a:lnTo>
                    <a:pt x="6725" y="9531"/>
                  </a:lnTo>
                  <a:cubicBezTo>
                    <a:pt x="6281" y="10003"/>
                    <a:pt x="5442" y="10800"/>
                    <a:pt x="4801" y="10800"/>
                  </a:cubicBezTo>
                  <a:cubicBezTo>
                    <a:pt x="4758" y="10800"/>
                    <a:pt x="4723" y="10793"/>
                    <a:pt x="4681" y="10785"/>
                  </a:cubicBezTo>
                  <a:cubicBezTo>
                    <a:pt x="4512" y="10757"/>
                    <a:pt x="4279" y="10652"/>
                    <a:pt x="4145" y="10285"/>
                  </a:cubicBezTo>
                  <a:cubicBezTo>
                    <a:pt x="4011" y="9918"/>
                    <a:pt x="4117" y="9672"/>
                    <a:pt x="4223" y="9531"/>
                  </a:cubicBezTo>
                  <a:cubicBezTo>
                    <a:pt x="4580" y="9062"/>
                    <a:pt x="5531" y="8976"/>
                    <a:pt x="6212" y="8976"/>
                  </a:cubicBezTo>
                  <a:cubicBezTo>
                    <a:pt x="6309" y="8976"/>
                    <a:pt x="6401" y="8978"/>
                    <a:pt x="6486" y="8981"/>
                  </a:cubicBezTo>
                  <a:lnTo>
                    <a:pt x="6500" y="8981"/>
                  </a:lnTo>
                  <a:lnTo>
                    <a:pt x="6493" y="8967"/>
                  </a:lnTo>
                  <a:cubicBezTo>
                    <a:pt x="6161" y="8248"/>
                    <a:pt x="5816" y="7564"/>
                    <a:pt x="5456" y="6937"/>
                  </a:cubicBezTo>
                  <a:lnTo>
                    <a:pt x="5449" y="6922"/>
                  </a:lnTo>
                  <a:lnTo>
                    <a:pt x="5435" y="6937"/>
                  </a:lnTo>
                  <a:cubicBezTo>
                    <a:pt x="5062" y="7352"/>
                    <a:pt x="4110" y="8318"/>
                    <a:pt x="3405" y="8318"/>
                  </a:cubicBezTo>
                  <a:cubicBezTo>
                    <a:pt x="3363" y="8318"/>
                    <a:pt x="3320" y="8318"/>
                    <a:pt x="3278" y="8311"/>
                  </a:cubicBezTo>
                  <a:cubicBezTo>
                    <a:pt x="3109" y="8276"/>
                    <a:pt x="2883" y="8170"/>
                    <a:pt x="2749" y="7804"/>
                  </a:cubicBezTo>
                  <a:cubicBezTo>
                    <a:pt x="2615" y="7444"/>
                    <a:pt x="2714" y="7190"/>
                    <a:pt x="2827" y="7049"/>
                  </a:cubicBezTo>
                  <a:cubicBezTo>
                    <a:pt x="3185" y="6582"/>
                    <a:pt x="4156" y="6497"/>
                    <a:pt x="4806" y="6497"/>
                  </a:cubicBezTo>
                  <a:cubicBezTo>
                    <a:pt x="4950" y="6497"/>
                    <a:pt x="5079" y="6501"/>
                    <a:pt x="5181" y="6507"/>
                  </a:cubicBezTo>
                  <a:lnTo>
                    <a:pt x="5195" y="6507"/>
                  </a:lnTo>
                  <a:lnTo>
                    <a:pt x="5188" y="6485"/>
                  </a:lnTo>
                  <a:cubicBezTo>
                    <a:pt x="4723" y="5724"/>
                    <a:pt x="4202" y="5005"/>
                    <a:pt x="3631" y="4321"/>
                  </a:cubicBezTo>
                  <a:lnTo>
                    <a:pt x="3624" y="4314"/>
                  </a:lnTo>
                  <a:lnTo>
                    <a:pt x="3616" y="4321"/>
                  </a:lnTo>
                  <a:cubicBezTo>
                    <a:pt x="3320" y="4660"/>
                    <a:pt x="2284" y="5766"/>
                    <a:pt x="1530" y="5766"/>
                  </a:cubicBezTo>
                  <a:cubicBezTo>
                    <a:pt x="1488" y="5766"/>
                    <a:pt x="1445" y="5759"/>
                    <a:pt x="1403" y="5752"/>
                  </a:cubicBezTo>
                  <a:cubicBezTo>
                    <a:pt x="1234" y="5724"/>
                    <a:pt x="1008" y="5618"/>
                    <a:pt x="874" y="5252"/>
                  </a:cubicBezTo>
                  <a:cubicBezTo>
                    <a:pt x="740" y="4885"/>
                    <a:pt x="839" y="4639"/>
                    <a:pt x="952" y="4498"/>
                  </a:cubicBezTo>
                  <a:cubicBezTo>
                    <a:pt x="1312" y="4019"/>
                    <a:pt x="2318" y="3941"/>
                    <a:pt x="2961" y="3941"/>
                  </a:cubicBezTo>
                  <a:cubicBezTo>
                    <a:pt x="3085" y="3941"/>
                    <a:pt x="3195" y="3944"/>
                    <a:pt x="3285" y="3948"/>
                  </a:cubicBezTo>
                  <a:lnTo>
                    <a:pt x="3306" y="3948"/>
                  </a:lnTo>
                  <a:lnTo>
                    <a:pt x="3292" y="3934"/>
                  </a:lnTo>
                  <a:cubicBezTo>
                    <a:pt x="2989" y="3595"/>
                    <a:pt x="2665" y="3278"/>
                    <a:pt x="2319" y="2975"/>
                  </a:cubicBezTo>
                  <a:cubicBezTo>
                    <a:pt x="2305" y="2975"/>
                    <a:pt x="2284" y="2982"/>
                    <a:pt x="2270" y="2982"/>
                  </a:cubicBezTo>
                  <a:cubicBezTo>
                    <a:pt x="2221" y="2982"/>
                    <a:pt x="2171" y="2968"/>
                    <a:pt x="2129" y="2947"/>
                  </a:cubicBezTo>
                  <a:cubicBezTo>
                    <a:pt x="1875" y="2820"/>
                    <a:pt x="1022" y="2369"/>
                    <a:pt x="480" y="1812"/>
                  </a:cubicBezTo>
                  <a:cubicBezTo>
                    <a:pt x="205" y="1523"/>
                    <a:pt x="57" y="1241"/>
                    <a:pt x="35" y="987"/>
                  </a:cubicBezTo>
                  <a:cubicBezTo>
                    <a:pt x="21" y="776"/>
                    <a:pt x="78" y="465"/>
                    <a:pt x="458" y="212"/>
                  </a:cubicBezTo>
                  <a:cubicBezTo>
                    <a:pt x="669" y="71"/>
                    <a:pt x="861" y="23"/>
                    <a:pt x="1023" y="23"/>
                  </a:cubicBezTo>
                  <a:close/>
                  <a:moveTo>
                    <a:pt x="1020" y="1"/>
                  </a:moveTo>
                  <a:cubicBezTo>
                    <a:pt x="853" y="1"/>
                    <a:pt x="658" y="50"/>
                    <a:pt x="444" y="197"/>
                  </a:cubicBezTo>
                  <a:cubicBezTo>
                    <a:pt x="64" y="458"/>
                    <a:pt x="0" y="768"/>
                    <a:pt x="14" y="987"/>
                  </a:cubicBezTo>
                  <a:cubicBezTo>
                    <a:pt x="35" y="1248"/>
                    <a:pt x="183" y="1530"/>
                    <a:pt x="472" y="1826"/>
                  </a:cubicBezTo>
                  <a:cubicBezTo>
                    <a:pt x="1008" y="2390"/>
                    <a:pt x="1868" y="2841"/>
                    <a:pt x="2115" y="2961"/>
                  </a:cubicBezTo>
                  <a:cubicBezTo>
                    <a:pt x="2164" y="2989"/>
                    <a:pt x="2221" y="3003"/>
                    <a:pt x="2270" y="3003"/>
                  </a:cubicBezTo>
                  <a:lnTo>
                    <a:pt x="2319" y="3003"/>
                  </a:lnTo>
                  <a:cubicBezTo>
                    <a:pt x="2651" y="3292"/>
                    <a:pt x="2961" y="3602"/>
                    <a:pt x="3257" y="3934"/>
                  </a:cubicBezTo>
                  <a:cubicBezTo>
                    <a:pt x="3162" y="3929"/>
                    <a:pt x="3046" y="3925"/>
                    <a:pt x="2917" y="3925"/>
                  </a:cubicBezTo>
                  <a:cubicBezTo>
                    <a:pt x="2271" y="3925"/>
                    <a:pt x="1295" y="4013"/>
                    <a:pt x="931" y="4483"/>
                  </a:cubicBezTo>
                  <a:cubicBezTo>
                    <a:pt x="818" y="4631"/>
                    <a:pt x="712" y="4892"/>
                    <a:pt x="853" y="5259"/>
                  </a:cubicBezTo>
                  <a:cubicBezTo>
                    <a:pt x="987" y="5632"/>
                    <a:pt x="1227" y="5745"/>
                    <a:pt x="1403" y="5781"/>
                  </a:cubicBezTo>
                  <a:cubicBezTo>
                    <a:pt x="1445" y="5788"/>
                    <a:pt x="1488" y="5788"/>
                    <a:pt x="1530" y="5788"/>
                  </a:cubicBezTo>
                  <a:cubicBezTo>
                    <a:pt x="2284" y="5788"/>
                    <a:pt x="3313" y="4702"/>
                    <a:pt x="3624" y="4350"/>
                  </a:cubicBezTo>
                  <a:cubicBezTo>
                    <a:pt x="4187" y="5019"/>
                    <a:pt x="4702" y="5731"/>
                    <a:pt x="5160" y="6485"/>
                  </a:cubicBezTo>
                  <a:cubicBezTo>
                    <a:pt x="5060" y="6481"/>
                    <a:pt x="4937" y="6477"/>
                    <a:pt x="4799" y="6477"/>
                  </a:cubicBezTo>
                  <a:cubicBezTo>
                    <a:pt x="4146" y="6477"/>
                    <a:pt x="3174" y="6563"/>
                    <a:pt x="2813" y="7035"/>
                  </a:cubicBezTo>
                  <a:cubicBezTo>
                    <a:pt x="2693" y="7183"/>
                    <a:pt x="2594" y="7444"/>
                    <a:pt x="2728" y="7811"/>
                  </a:cubicBezTo>
                  <a:cubicBezTo>
                    <a:pt x="2862" y="8184"/>
                    <a:pt x="3102" y="8297"/>
                    <a:pt x="3278" y="8332"/>
                  </a:cubicBezTo>
                  <a:cubicBezTo>
                    <a:pt x="3320" y="8339"/>
                    <a:pt x="3363" y="8339"/>
                    <a:pt x="3405" y="8339"/>
                  </a:cubicBezTo>
                  <a:cubicBezTo>
                    <a:pt x="4117" y="8339"/>
                    <a:pt x="5062" y="7388"/>
                    <a:pt x="5442" y="6965"/>
                  </a:cubicBezTo>
                  <a:cubicBezTo>
                    <a:pt x="5795" y="7578"/>
                    <a:pt x="6140" y="8255"/>
                    <a:pt x="6464" y="8960"/>
                  </a:cubicBezTo>
                  <a:cubicBezTo>
                    <a:pt x="6384" y="8957"/>
                    <a:pt x="6297" y="8956"/>
                    <a:pt x="6204" y="8956"/>
                  </a:cubicBezTo>
                  <a:cubicBezTo>
                    <a:pt x="5520" y="8956"/>
                    <a:pt x="4569" y="9045"/>
                    <a:pt x="4209" y="9517"/>
                  </a:cubicBezTo>
                  <a:cubicBezTo>
                    <a:pt x="4089" y="9665"/>
                    <a:pt x="3983" y="9925"/>
                    <a:pt x="4117" y="10292"/>
                  </a:cubicBezTo>
                  <a:cubicBezTo>
                    <a:pt x="4251" y="10666"/>
                    <a:pt x="4491" y="10778"/>
                    <a:pt x="4667" y="10807"/>
                  </a:cubicBezTo>
                  <a:cubicBezTo>
                    <a:pt x="4709" y="10814"/>
                    <a:pt x="4751" y="10821"/>
                    <a:pt x="4794" y="10821"/>
                  </a:cubicBezTo>
                  <a:cubicBezTo>
                    <a:pt x="5442" y="10821"/>
                    <a:pt x="6274" y="10038"/>
                    <a:pt x="6725" y="9559"/>
                  </a:cubicBezTo>
                  <a:cubicBezTo>
                    <a:pt x="7092" y="10426"/>
                    <a:pt x="7444" y="11364"/>
                    <a:pt x="7747" y="12336"/>
                  </a:cubicBezTo>
                  <a:cubicBezTo>
                    <a:pt x="7493" y="12294"/>
                    <a:pt x="7079" y="12238"/>
                    <a:pt x="6657" y="12238"/>
                  </a:cubicBezTo>
                  <a:cubicBezTo>
                    <a:pt x="6156" y="12238"/>
                    <a:pt x="5643" y="12318"/>
                    <a:pt x="5372" y="12597"/>
                  </a:cubicBezTo>
                  <a:cubicBezTo>
                    <a:pt x="5245" y="12724"/>
                    <a:pt x="5104" y="12971"/>
                    <a:pt x="5195" y="13351"/>
                  </a:cubicBezTo>
                  <a:cubicBezTo>
                    <a:pt x="5280" y="13739"/>
                    <a:pt x="5506" y="13880"/>
                    <a:pt x="5675" y="13937"/>
                  </a:cubicBezTo>
                  <a:cubicBezTo>
                    <a:pt x="5752" y="13958"/>
                    <a:pt x="5830" y="13972"/>
                    <a:pt x="5907" y="13972"/>
                  </a:cubicBezTo>
                  <a:cubicBezTo>
                    <a:pt x="6591" y="13972"/>
                    <a:pt x="7543" y="13232"/>
                    <a:pt x="7938" y="12900"/>
                  </a:cubicBezTo>
                  <a:cubicBezTo>
                    <a:pt x="8227" y="13887"/>
                    <a:pt x="8495" y="14923"/>
                    <a:pt x="8727" y="15981"/>
                  </a:cubicBezTo>
                  <a:cubicBezTo>
                    <a:pt x="8414" y="15904"/>
                    <a:pt x="7868" y="15799"/>
                    <a:pt x="7347" y="15799"/>
                  </a:cubicBezTo>
                  <a:cubicBezTo>
                    <a:pt x="6905" y="15799"/>
                    <a:pt x="6481" y="15875"/>
                    <a:pt x="6232" y="16108"/>
                  </a:cubicBezTo>
                  <a:cubicBezTo>
                    <a:pt x="6091" y="16235"/>
                    <a:pt x="5943" y="16474"/>
                    <a:pt x="6013" y="16862"/>
                  </a:cubicBezTo>
                  <a:cubicBezTo>
                    <a:pt x="6084" y="17243"/>
                    <a:pt x="6302" y="17398"/>
                    <a:pt x="6471" y="17461"/>
                  </a:cubicBezTo>
                  <a:cubicBezTo>
                    <a:pt x="6556" y="17489"/>
                    <a:pt x="6648" y="17503"/>
                    <a:pt x="6746" y="17503"/>
                  </a:cubicBezTo>
                  <a:cubicBezTo>
                    <a:pt x="7444" y="17503"/>
                    <a:pt x="8431" y="16799"/>
                    <a:pt x="8833" y="16481"/>
                  </a:cubicBezTo>
                  <a:cubicBezTo>
                    <a:pt x="9411" y="19266"/>
                    <a:pt x="9749" y="22093"/>
                    <a:pt x="9855" y="24933"/>
                  </a:cubicBezTo>
                  <a:cubicBezTo>
                    <a:pt x="9862" y="25039"/>
                    <a:pt x="9947" y="25124"/>
                    <a:pt x="10052" y="25124"/>
                  </a:cubicBezTo>
                  <a:lnTo>
                    <a:pt x="10060" y="25117"/>
                  </a:lnTo>
                  <a:cubicBezTo>
                    <a:pt x="10109" y="25117"/>
                    <a:pt x="10158" y="25096"/>
                    <a:pt x="10193" y="25053"/>
                  </a:cubicBezTo>
                  <a:cubicBezTo>
                    <a:pt x="10229" y="25018"/>
                    <a:pt x="10250" y="24969"/>
                    <a:pt x="10250" y="24919"/>
                  </a:cubicBezTo>
                  <a:cubicBezTo>
                    <a:pt x="10193" y="23192"/>
                    <a:pt x="10045" y="21472"/>
                    <a:pt x="9799" y="19766"/>
                  </a:cubicBezTo>
                  <a:lnTo>
                    <a:pt x="9799" y="19766"/>
                  </a:lnTo>
                  <a:cubicBezTo>
                    <a:pt x="9830" y="19782"/>
                    <a:pt x="9866" y="19790"/>
                    <a:pt x="9900" y="19790"/>
                  </a:cubicBezTo>
                  <a:cubicBezTo>
                    <a:pt x="9911" y="19790"/>
                    <a:pt x="9922" y="19789"/>
                    <a:pt x="9933" y="19787"/>
                  </a:cubicBezTo>
                  <a:cubicBezTo>
                    <a:pt x="10144" y="19752"/>
                    <a:pt x="11998" y="19421"/>
                    <a:pt x="12336" y="18603"/>
                  </a:cubicBezTo>
                  <a:cubicBezTo>
                    <a:pt x="12407" y="18434"/>
                    <a:pt x="12442" y="18152"/>
                    <a:pt x="12217" y="17828"/>
                  </a:cubicBezTo>
                  <a:cubicBezTo>
                    <a:pt x="12024" y="17548"/>
                    <a:pt x="11794" y="17471"/>
                    <a:pt x="11621" y="17471"/>
                  </a:cubicBezTo>
                  <a:cubicBezTo>
                    <a:pt x="11597" y="17471"/>
                    <a:pt x="11575" y="17473"/>
                    <a:pt x="11554" y="17475"/>
                  </a:cubicBezTo>
                  <a:cubicBezTo>
                    <a:pt x="10757" y="17539"/>
                    <a:pt x="9947" y="19068"/>
                    <a:pt x="9756" y="19456"/>
                  </a:cubicBezTo>
                  <a:cubicBezTo>
                    <a:pt x="9594" y="18335"/>
                    <a:pt x="9397" y="17236"/>
                    <a:pt x="9178" y="16185"/>
                  </a:cubicBezTo>
                  <a:lnTo>
                    <a:pt x="9207" y="16185"/>
                  </a:lnTo>
                  <a:cubicBezTo>
                    <a:pt x="9418" y="16150"/>
                    <a:pt x="11265" y="15812"/>
                    <a:pt x="11603" y="15001"/>
                  </a:cubicBezTo>
                  <a:cubicBezTo>
                    <a:pt x="11681" y="14825"/>
                    <a:pt x="11709" y="14550"/>
                    <a:pt x="11491" y="14226"/>
                  </a:cubicBezTo>
                  <a:cubicBezTo>
                    <a:pt x="11287" y="13932"/>
                    <a:pt x="11054" y="13864"/>
                    <a:pt x="10881" y="13864"/>
                  </a:cubicBezTo>
                  <a:cubicBezTo>
                    <a:pt x="10862" y="13864"/>
                    <a:pt x="10845" y="13865"/>
                    <a:pt x="10828" y="13866"/>
                  </a:cubicBezTo>
                  <a:cubicBezTo>
                    <a:pt x="10081" y="13922"/>
                    <a:pt x="9319" y="15283"/>
                    <a:pt x="9080" y="15741"/>
                  </a:cubicBezTo>
                  <a:cubicBezTo>
                    <a:pt x="8833" y="14620"/>
                    <a:pt x="8551" y="13542"/>
                    <a:pt x="8234" y="12520"/>
                  </a:cubicBezTo>
                  <a:lnTo>
                    <a:pt x="8234" y="12520"/>
                  </a:lnTo>
                  <a:cubicBezTo>
                    <a:pt x="8256" y="12533"/>
                    <a:pt x="8281" y="12538"/>
                    <a:pt x="8307" y="12538"/>
                  </a:cubicBezTo>
                  <a:cubicBezTo>
                    <a:pt x="8323" y="12538"/>
                    <a:pt x="8338" y="12536"/>
                    <a:pt x="8354" y="12534"/>
                  </a:cubicBezTo>
                  <a:cubicBezTo>
                    <a:pt x="8565" y="12491"/>
                    <a:pt x="10398" y="12068"/>
                    <a:pt x="10701" y="11244"/>
                  </a:cubicBezTo>
                  <a:cubicBezTo>
                    <a:pt x="10764" y="11067"/>
                    <a:pt x="10786" y="10785"/>
                    <a:pt x="10546" y="10475"/>
                  </a:cubicBezTo>
                  <a:cubicBezTo>
                    <a:pt x="10341" y="10204"/>
                    <a:pt x="10116" y="10139"/>
                    <a:pt x="9944" y="10139"/>
                  </a:cubicBezTo>
                  <a:cubicBezTo>
                    <a:pt x="9915" y="10139"/>
                    <a:pt x="9888" y="10141"/>
                    <a:pt x="9862" y="10144"/>
                  </a:cubicBezTo>
                  <a:cubicBezTo>
                    <a:pt x="9044" y="10250"/>
                    <a:pt x="8276" y="11942"/>
                    <a:pt x="8142" y="12238"/>
                  </a:cubicBezTo>
                  <a:cubicBezTo>
                    <a:pt x="7818" y="11201"/>
                    <a:pt x="7437" y="10186"/>
                    <a:pt x="7007" y="9192"/>
                  </a:cubicBezTo>
                  <a:cubicBezTo>
                    <a:pt x="7014" y="9157"/>
                    <a:pt x="7007" y="9129"/>
                    <a:pt x="7000" y="9094"/>
                  </a:cubicBezTo>
                  <a:cubicBezTo>
                    <a:pt x="6986" y="9065"/>
                    <a:pt x="6958" y="9037"/>
                    <a:pt x="6930" y="9016"/>
                  </a:cubicBezTo>
                  <a:lnTo>
                    <a:pt x="6901" y="8953"/>
                  </a:lnTo>
                  <a:cubicBezTo>
                    <a:pt x="6880" y="8896"/>
                    <a:pt x="6852" y="8840"/>
                    <a:pt x="6824" y="8776"/>
                  </a:cubicBezTo>
                  <a:cubicBezTo>
                    <a:pt x="6486" y="8043"/>
                    <a:pt x="6119" y="7324"/>
                    <a:pt x="5710" y="6619"/>
                  </a:cubicBezTo>
                  <a:cubicBezTo>
                    <a:pt x="5724" y="6619"/>
                    <a:pt x="5745" y="6619"/>
                    <a:pt x="5759" y="6612"/>
                  </a:cubicBezTo>
                  <a:cubicBezTo>
                    <a:pt x="5957" y="6542"/>
                    <a:pt x="7726" y="5893"/>
                    <a:pt x="7924" y="5033"/>
                  </a:cubicBezTo>
                  <a:cubicBezTo>
                    <a:pt x="7966" y="4850"/>
                    <a:pt x="7952" y="4575"/>
                    <a:pt x="7677" y="4293"/>
                  </a:cubicBezTo>
                  <a:cubicBezTo>
                    <a:pt x="7480" y="4091"/>
                    <a:pt x="7286" y="4030"/>
                    <a:pt x="7127" y="4030"/>
                  </a:cubicBezTo>
                  <a:cubicBezTo>
                    <a:pt x="7065" y="4030"/>
                    <a:pt x="7008" y="4039"/>
                    <a:pt x="6958" y="4053"/>
                  </a:cubicBezTo>
                  <a:cubicBezTo>
                    <a:pt x="6182" y="4251"/>
                    <a:pt x="5640" y="5921"/>
                    <a:pt x="5527" y="6316"/>
                  </a:cubicBezTo>
                  <a:cubicBezTo>
                    <a:pt x="5040" y="5520"/>
                    <a:pt x="4498" y="4765"/>
                    <a:pt x="3898" y="4053"/>
                  </a:cubicBezTo>
                  <a:cubicBezTo>
                    <a:pt x="4159" y="3962"/>
                    <a:pt x="5851" y="3327"/>
                    <a:pt x="6048" y="2481"/>
                  </a:cubicBezTo>
                  <a:cubicBezTo>
                    <a:pt x="6091" y="2298"/>
                    <a:pt x="6077" y="2016"/>
                    <a:pt x="5802" y="1741"/>
                  </a:cubicBezTo>
                  <a:cubicBezTo>
                    <a:pt x="5605" y="1539"/>
                    <a:pt x="5411" y="1478"/>
                    <a:pt x="5252" y="1478"/>
                  </a:cubicBezTo>
                  <a:cubicBezTo>
                    <a:pt x="5190" y="1478"/>
                    <a:pt x="5133" y="1488"/>
                    <a:pt x="5083" y="1502"/>
                  </a:cubicBezTo>
                  <a:cubicBezTo>
                    <a:pt x="4300" y="1699"/>
                    <a:pt x="3757" y="3384"/>
                    <a:pt x="3645" y="3764"/>
                  </a:cubicBezTo>
                  <a:cubicBezTo>
                    <a:pt x="3320" y="3405"/>
                    <a:pt x="2975" y="3052"/>
                    <a:pt x="2608" y="2728"/>
                  </a:cubicBezTo>
                  <a:cubicBezTo>
                    <a:pt x="2623" y="2686"/>
                    <a:pt x="2623" y="2644"/>
                    <a:pt x="2608" y="2601"/>
                  </a:cubicBezTo>
                  <a:cubicBezTo>
                    <a:pt x="2559" y="2249"/>
                    <a:pt x="2242" y="479"/>
                    <a:pt x="1389" y="85"/>
                  </a:cubicBezTo>
                  <a:lnTo>
                    <a:pt x="1368" y="71"/>
                  </a:lnTo>
                  <a:cubicBezTo>
                    <a:pt x="1273" y="33"/>
                    <a:pt x="1156" y="1"/>
                    <a:pt x="1020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g1b2a5f4068d_3_3"/>
            <p:cNvSpPr/>
            <p:nvPr/>
          </p:nvSpPr>
          <p:spPr>
            <a:xfrm>
              <a:off x="9863750" y="3248950"/>
              <a:ext cx="27400" cy="44650"/>
            </a:xfrm>
            <a:custGeom>
              <a:rect b="b" l="l" r="r" t="t"/>
              <a:pathLst>
                <a:path extrusionOk="0" h="1786" w="1096">
                  <a:moveTo>
                    <a:pt x="429" y="0"/>
                  </a:moveTo>
                  <a:lnTo>
                    <a:pt x="0" y="881"/>
                  </a:lnTo>
                  <a:lnTo>
                    <a:pt x="429" y="1786"/>
                  </a:lnTo>
                  <a:lnTo>
                    <a:pt x="310" y="952"/>
                  </a:lnTo>
                  <a:lnTo>
                    <a:pt x="1096" y="52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b2a5f4068d_3_19"/>
          <p:cNvSpPr txBox="1"/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grpSp>
        <p:nvGrpSpPr>
          <p:cNvPr id="101" name="Google Shape;101;g1b2a5f4068d_3_19"/>
          <p:cNvGrpSpPr/>
          <p:nvPr/>
        </p:nvGrpSpPr>
        <p:grpSpPr>
          <a:xfrm flipH="1">
            <a:off x="10046201" y="153967"/>
            <a:ext cx="2145800" cy="804867"/>
            <a:chOff x="4072400" y="286775"/>
            <a:chExt cx="1609350" cy="603650"/>
          </a:xfrm>
        </p:grpSpPr>
        <p:sp>
          <p:nvSpPr>
            <p:cNvPr id="102" name="Google Shape;102;g1b2a5f4068d_3_19"/>
            <p:cNvSpPr/>
            <p:nvPr/>
          </p:nvSpPr>
          <p:spPr>
            <a:xfrm>
              <a:off x="4072400" y="286775"/>
              <a:ext cx="1574787" cy="585647"/>
            </a:xfrm>
            <a:custGeom>
              <a:rect b="b" l="l" r="r" t="t"/>
              <a:pathLst>
                <a:path extrusionOk="0" h="11703" w="31469">
                  <a:moveTo>
                    <a:pt x="7000" y="1"/>
                  </a:moveTo>
                  <a:lnTo>
                    <a:pt x="0" y="4054"/>
                  </a:lnTo>
                  <a:lnTo>
                    <a:pt x="29" y="4104"/>
                  </a:lnTo>
                  <a:lnTo>
                    <a:pt x="7000" y="57"/>
                  </a:lnTo>
                  <a:lnTo>
                    <a:pt x="19337" y="7184"/>
                  </a:lnTo>
                  <a:lnTo>
                    <a:pt x="19351" y="7191"/>
                  </a:lnTo>
                  <a:lnTo>
                    <a:pt x="21339" y="5873"/>
                  </a:lnTo>
                  <a:lnTo>
                    <a:pt x="31440" y="11703"/>
                  </a:lnTo>
                  <a:lnTo>
                    <a:pt x="31468" y="11660"/>
                  </a:lnTo>
                  <a:lnTo>
                    <a:pt x="21353" y="5817"/>
                  </a:lnTo>
                  <a:lnTo>
                    <a:pt x="21339" y="5809"/>
                  </a:lnTo>
                  <a:lnTo>
                    <a:pt x="19344" y="7128"/>
                  </a:lnTo>
                  <a:lnTo>
                    <a:pt x="7007" y="8"/>
                  </a:lnTo>
                  <a:lnTo>
                    <a:pt x="7000" y="1"/>
                  </a:ln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g1b2a5f4068d_3_19"/>
            <p:cNvSpPr/>
            <p:nvPr/>
          </p:nvSpPr>
          <p:spPr>
            <a:xfrm>
              <a:off x="5612892" y="853695"/>
              <a:ext cx="67057" cy="35280"/>
            </a:xfrm>
            <a:custGeom>
              <a:rect b="b" l="l" r="r" t="t"/>
              <a:pathLst>
                <a:path extrusionOk="0" h="705" w="1340">
                  <a:moveTo>
                    <a:pt x="670" y="0"/>
                  </a:moveTo>
                  <a:cubicBezTo>
                    <a:pt x="522" y="0"/>
                    <a:pt x="374" y="35"/>
                    <a:pt x="240" y="106"/>
                  </a:cubicBezTo>
                  <a:cubicBezTo>
                    <a:pt x="1" y="240"/>
                    <a:pt x="1" y="465"/>
                    <a:pt x="240" y="599"/>
                  </a:cubicBezTo>
                  <a:cubicBezTo>
                    <a:pt x="374" y="670"/>
                    <a:pt x="522" y="705"/>
                    <a:pt x="670" y="705"/>
                  </a:cubicBezTo>
                  <a:cubicBezTo>
                    <a:pt x="818" y="705"/>
                    <a:pt x="966" y="670"/>
                    <a:pt x="1100" y="599"/>
                  </a:cubicBezTo>
                  <a:cubicBezTo>
                    <a:pt x="1340" y="465"/>
                    <a:pt x="1340" y="240"/>
                    <a:pt x="1100" y="106"/>
                  </a:cubicBezTo>
                  <a:cubicBezTo>
                    <a:pt x="966" y="35"/>
                    <a:pt x="818" y="0"/>
                    <a:pt x="670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g1b2a5f4068d_3_19"/>
            <p:cNvSpPr/>
            <p:nvPr/>
          </p:nvSpPr>
          <p:spPr>
            <a:xfrm>
              <a:off x="5611841" y="852343"/>
              <a:ext cx="69909" cy="38082"/>
            </a:xfrm>
            <a:custGeom>
              <a:rect b="b" l="l" r="r" t="t"/>
              <a:pathLst>
                <a:path extrusionOk="0" h="761" w="1397">
                  <a:moveTo>
                    <a:pt x="728" y="54"/>
                  </a:moveTo>
                  <a:cubicBezTo>
                    <a:pt x="863" y="54"/>
                    <a:pt x="992" y="89"/>
                    <a:pt x="1114" y="154"/>
                  </a:cubicBezTo>
                  <a:cubicBezTo>
                    <a:pt x="1333" y="224"/>
                    <a:pt x="1333" y="535"/>
                    <a:pt x="1114" y="605"/>
                  </a:cubicBezTo>
                  <a:cubicBezTo>
                    <a:pt x="980" y="672"/>
                    <a:pt x="836" y="706"/>
                    <a:pt x="692" y="706"/>
                  </a:cubicBezTo>
                  <a:cubicBezTo>
                    <a:pt x="549" y="706"/>
                    <a:pt x="406" y="672"/>
                    <a:pt x="275" y="605"/>
                  </a:cubicBezTo>
                  <a:cubicBezTo>
                    <a:pt x="57" y="535"/>
                    <a:pt x="57" y="224"/>
                    <a:pt x="275" y="154"/>
                  </a:cubicBezTo>
                  <a:cubicBezTo>
                    <a:pt x="392" y="89"/>
                    <a:pt x="526" y="54"/>
                    <a:pt x="656" y="54"/>
                  </a:cubicBezTo>
                  <a:cubicBezTo>
                    <a:pt x="668" y="54"/>
                    <a:pt x="679" y="55"/>
                    <a:pt x="691" y="55"/>
                  </a:cubicBezTo>
                  <a:cubicBezTo>
                    <a:pt x="704" y="55"/>
                    <a:pt x="716" y="54"/>
                    <a:pt x="728" y="54"/>
                  </a:cubicBezTo>
                  <a:close/>
                  <a:moveTo>
                    <a:pt x="696" y="1"/>
                  </a:moveTo>
                  <a:cubicBezTo>
                    <a:pt x="543" y="1"/>
                    <a:pt x="392" y="38"/>
                    <a:pt x="254" y="112"/>
                  </a:cubicBezTo>
                  <a:cubicBezTo>
                    <a:pt x="0" y="203"/>
                    <a:pt x="0" y="563"/>
                    <a:pt x="254" y="654"/>
                  </a:cubicBezTo>
                  <a:cubicBezTo>
                    <a:pt x="388" y="725"/>
                    <a:pt x="536" y="760"/>
                    <a:pt x="691" y="760"/>
                  </a:cubicBezTo>
                  <a:cubicBezTo>
                    <a:pt x="846" y="760"/>
                    <a:pt x="1001" y="725"/>
                    <a:pt x="1142" y="654"/>
                  </a:cubicBezTo>
                  <a:cubicBezTo>
                    <a:pt x="1396" y="563"/>
                    <a:pt x="1396" y="196"/>
                    <a:pt x="1142" y="112"/>
                  </a:cubicBezTo>
                  <a:cubicBezTo>
                    <a:pt x="1001" y="38"/>
                    <a:pt x="848" y="1"/>
                    <a:pt x="696" y="1"/>
                  </a:cubicBez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b2a5f4068d_3_25"/>
          <p:cNvSpPr txBox="1"/>
          <p:nvPr>
            <p:ph type="title"/>
          </p:nvPr>
        </p:nvSpPr>
        <p:spPr>
          <a:xfrm>
            <a:off x="956733" y="1710467"/>
            <a:ext cx="17004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0" sz="4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07" name="Google Shape;107;g1b2a5f4068d_3_25"/>
          <p:cNvSpPr txBox="1"/>
          <p:nvPr>
            <p:ph idx="1" type="subTitle"/>
          </p:nvPr>
        </p:nvSpPr>
        <p:spPr>
          <a:xfrm>
            <a:off x="956733" y="3009581"/>
            <a:ext cx="3115200" cy="6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8" name="Google Shape;108;g1b2a5f4068d_3_25"/>
          <p:cNvSpPr txBox="1"/>
          <p:nvPr>
            <p:ph idx="2" type="title"/>
          </p:nvPr>
        </p:nvSpPr>
        <p:spPr>
          <a:xfrm>
            <a:off x="4538400" y="1710467"/>
            <a:ext cx="17004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0" sz="4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09" name="Google Shape;109;g1b2a5f4068d_3_25"/>
          <p:cNvSpPr txBox="1"/>
          <p:nvPr>
            <p:ph idx="3" type="subTitle"/>
          </p:nvPr>
        </p:nvSpPr>
        <p:spPr>
          <a:xfrm>
            <a:off x="4538400" y="3009581"/>
            <a:ext cx="3115200" cy="6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10" name="Google Shape;110;g1b2a5f4068d_3_25"/>
          <p:cNvSpPr txBox="1"/>
          <p:nvPr>
            <p:ph idx="4" type="title"/>
          </p:nvPr>
        </p:nvSpPr>
        <p:spPr>
          <a:xfrm>
            <a:off x="8120067" y="1710467"/>
            <a:ext cx="17004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0" sz="4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11" name="Google Shape;111;g1b2a5f4068d_3_25"/>
          <p:cNvSpPr txBox="1"/>
          <p:nvPr>
            <p:ph idx="5" type="subTitle"/>
          </p:nvPr>
        </p:nvSpPr>
        <p:spPr>
          <a:xfrm>
            <a:off x="8120067" y="3009581"/>
            <a:ext cx="3115200" cy="6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12" name="Google Shape;112;g1b2a5f4068d_3_25"/>
          <p:cNvSpPr txBox="1"/>
          <p:nvPr>
            <p:ph idx="6" type="title"/>
          </p:nvPr>
        </p:nvSpPr>
        <p:spPr>
          <a:xfrm>
            <a:off x="956733" y="4134200"/>
            <a:ext cx="17004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0" sz="4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13" name="Google Shape;113;g1b2a5f4068d_3_25"/>
          <p:cNvSpPr txBox="1"/>
          <p:nvPr>
            <p:ph idx="7" type="subTitle"/>
          </p:nvPr>
        </p:nvSpPr>
        <p:spPr>
          <a:xfrm>
            <a:off x="956733" y="5423871"/>
            <a:ext cx="3115200" cy="6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14" name="Google Shape;114;g1b2a5f4068d_3_25"/>
          <p:cNvSpPr txBox="1"/>
          <p:nvPr>
            <p:ph idx="8" type="title"/>
          </p:nvPr>
        </p:nvSpPr>
        <p:spPr>
          <a:xfrm>
            <a:off x="4538400" y="4134200"/>
            <a:ext cx="17004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0" sz="4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15" name="Google Shape;115;g1b2a5f4068d_3_25"/>
          <p:cNvSpPr txBox="1"/>
          <p:nvPr>
            <p:ph idx="9" type="subTitle"/>
          </p:nvPr>
        </p:nvSpPr>
        <p:spPr>
          <a:xfrm>
            <a:off x="4538400" y="5423871"/>
            <a:ext cx="3115200" cy="6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16" name="Google Shape;116;g1b2a5f4068d_3_25"/>
          <p:cNvSpPr txBox="1"/>
          <p:nvPr>
            <p:ph idx="13" type="title"/>
          </p:nvPr>
        </p:nvSpPr>
        <p:spPr>
          <a:xfrm>
            <a:off x="8120067" y="4134200"/>
            <a:ext cx="17004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0" sz="4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17" name="Google Shape;117;g1b2a5f4068d_3_25"/>
          <p:cNvSpPr txBox="1"/>
          <p:nvPr>
            <p:ph idx="14" type="subTitle"/>
          </p:nvPr>
        </p:nvSpPr>
        <p:spPr>
          <a:xfrm>
            <a:off x="8120067" y="5423871"/>
            <a:ext cx="3115200" cy="6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18" name="Google Shape;118;g1b2a5f4068d_3_25"/>
          <p:cNvSpPr txBox="1"/>
          <p:nvPr>
            <p:ph idx="15"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119" name="Google Shape;119;g1b2a5f4068d_3_25"/>
          <p:cNvSpPr txBox="1"/>
          <p:nvPr>
            <p:ph idx="16" type="subTitle"/>
          </p:nvPr>
        </p:nvSpPr>
        <p:spPr>
          <a:xfrm>
            <a:off x="956733" y="2502767"/>
            <a:ext cx="3115200" cy="5068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1" sz="33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0" name="Google Shape;120;g1b2a5f4068d_3_25"/>
          <p:cNvSpPr txBox="1"/>
          <p:nvPr>
            <p:ph idx="17" type="subTitle"/>
          </p:nvPr>
        </p:nvSpPr>
        <p:spPr>
          <a:xfrm>
            <a:off x="4538400" y="2502767"/>
            <a:ext cx="3115200" cy="5068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1" sz="33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1" name="Google Shape;121;g1b2a5f4068d_3_25"/>
          <p:cNvSpPr txBox="1"/>
          <p:nvPr>
            <p:ph idx="18" type="subTitle"/>
          </p:nvPr>
        </p:nvSpPr>
        <p:spPr>
          <a:xfrm>
            <a:off x="8120067" y="2502767"/>
            <a:ext cx="3115200" cy="5068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1" sz="33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2" name="Google Shape;122;g1b2a5f4068d_3_25"/>
          <p:cNvSpPr txBox="1"/>
          <p:nvPr>
            <p:ph idx="19" type="subTitle"/>
          </p:nvPr>
        </p:nvSpPr>
        <p:spPr>
          <a:xfrm>
            <a:off x="956733" y="4910833"/>
            <a:ext cx="3115200" cy="5068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1" sz="33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3" name="Google Shape;123;g1b2a5f4068d_3_25"/>
          <p:cNvSpPr txBox="1"/>
          <p:nvPr>
            <p:ph idx="20" type="subTitle"/>
          </p:nvPr>
        </p:nvSpPr>
        <p:spPr>
          <a:xfrm>
            <a:off x="4538400" y="4910833"/>
            <a:ext cx="3115200" cy="5068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1" sz="33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4" name="Google Shape;124;g1b2a5f4068d_3_25"/>
          <p:cNvSpPr txBox="1"/>
          <p:nvPr>
            <p:ph idx="21" type="subTitle"/>
          </p:nvPr>
        </p:nvSpPr>
        <p:spPr>
          <a:xfrm>
            <a:off x="8120067" y="4910833"/>
            <a:ext cx="3115200" cy="5068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1" sz="33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25" name="Google Shape;125;g1b2a5f4068d_3_25"/>
          <p:cNvGrpSpPr/>
          <p:nvPr/>
        </p:nvGrpSpPr>
        <p:grpSpPr>
          <a:xfrm rot="-1770792">
            <a:off x="10344445" y="376032"/>
            <a:ext cx="1700329" cy="1576421"/>
            <a:chOff x="7967951" y="100482"/>
            <a:chExt cx="1275309" cy="1182374"/>
          </a:xfrm>
        </p:grpSpPr>
        <p:sp>
          <p:nvSpPr>
            <p:cNvPr id="126" name="Google Shape;126;g1b2a5f4068d_3_25"/>
            <p:cNvSpPr/>
            <p:nvPr/>
          </p:nvSpPr>
          <p:spPr>
            <a:xfrm>
              <a:off x="7967951" y="102385"/>
              <a:ext cx="1275309" cy="1179519"/>
            </a:xfrm>
            <a:custGeom>
              <a:rect b="b" l="l" r="r" t="t"/>
              <a:pathLst>
                <a:path extrusionOk="0" h="8679" w="9384">
                  <a:moveTo>
                    <a:pt x="2421" y="1"/>
                  </a:moveTo>
                  <a:cubicBezTo>
                    <a:pt x="2321" y="1"/>
                    <a:pt x="2223" y="37"/>
                    <a:pt x="2144" y="107"/>
                  </a:cubicBezTo>
                  <a:cubicBezTo>
                    <a:pt x="1890" y="332"/>
                    <a:pt x="1932" y="903"/>
                    <a:pt x="1989" y="1242"/>
                  </a:cubicBezTo>
                  <a:cubicBezTo>
                    <a:pt x="1791" y="1171"/>
                    <a:pt x="1594" y="1115"/>
                    <a:pt x="1396" y="1073"/>
                  </a:cubicBezTo>
                  <a:cubicBezTo>
                    <a:pt x="1231" y="866"/>
                    <a:pt x="815" y="395"/>
                    <a:pt x="447" y="395"/>
                  </a:cubicBezTo>
                  <a:cubicBezTo>
                    <a:pt x="439" y="395"/>
                    <a:pt x="432" y="395"/>
                    <a:pt x="424" y="396"/>
                  </a:cubicBezTo>
                  <a:lnTo>
                    <a:pt x="417" y="396"/>
                  </a:lnTo>
                  <a:cubicBezTo>
                    <a:pt x="269" y="410"/>
                    <a:pt x="142" y="502"/>
                    <a:pt x="78" y="635"/>
                  </a:cubicBezTo>
                  <a:cubicBezTo>
                    <a:pt x="1" y="762"/>
                    <a:pt x="1" y="917"/>
                    <a:pt x="78" y="1044"/>
                  </a:cubicBezTo>
                  <a:cubicBezTo>
                    <a:pt x="163" y="1157"/>
                    <a:pt x="290" y="1242"/>
                    <a:pt x="431" y="1277"/>
                  </a:cubicBezTo>
                  <a:cubicBezTo>
                    <a:pt x="677" y="1347"/>
                    <a:pt x="931" y="1383"/>
                    <a:pt x="1192" y="1383"/>
                  </a:cubicBezTo>
                  <a:cubicBezTo>
                    <a:pt x="1213" y="1404"/>
                    <a:pt x="1234" y="1411"/>
                    <a:pt x="1262" y="1418"/>
                  </a:cubicBezTo>
                  <a:cubicBezTo>
                    <a:pt x="1425" y="1453"/>
                    <a:pt x="1587" y="1503"/>
                    <a:pt x="1742" y="1552"/>
                  </a:cubicBezTo>
                  <a:cubicBezTo>
                    <a:pt x="1467" y="1707"/>
                    <a:pt x="1129" y="1947"/>
                    <a:pt x="1086" y="2229"/>
                  </a:cubicBezTo>
                  <a:cubicBezTo>
                    <a:pt x="1058" y="2391"/>
                    <a:pt x="1121" y="2546"/>
                    <a:pt x="1248" y="2645"/>
                  </a:cubicBezTo>
                  <a:cubicBezTo>
                    <a:pt x="1326" y="2729"/>
                    <a:pt x="1439" y="2771"/>
                    <a:pt x="1551" y="2778"/>
                  </a:cubicBezTo>
                  <a:cubicBezTo>
                    <a:pt x="1587" y="2771"/>
                    <a:pt x="1629" y="2771"/>
                    <a:pt x="1671" y="2757"/>
                  </a:cubicBezTo>
                  <a:cubicBezTo>
                    <a:pt x="2010" y="2652"/>
                    <a:pt x="2207" y="2074"/>
                    <a:pt x="2292" y="1749"/>
                  </a:cubicBezTo>
                  <a:cubicBezTo>
                    <a:pt x="2567" y="1869"/>
                    <a:pt x="2827" y="1996"/>
                    <a:pt x="3088" y="2144"/>
                  </a:cubicBezTo>
                  <a:cubicBezTo>
                    <a:pt x="2806" y="2299"/>
                    <a:pt x="2426" y="2553"/>
                    <a:pt x="2376" y="2849"/>
                  </a:cubicBezTo>
                  <a:cubicBezTo>
                    <a:pt x="2348" y="3004"/>
                    <a:pt x="2412" y="3166"/>
                    <a:pt x="2538" y="3265"/>
                  </a:cubicBezTo>
                  <a:cubicBezTo>
                    <a:pt x="2616" y="3342"/>
                    <a:pt x="2729" y="3392"/>
                    <a:pt x="2842" y="3392"/>
                  </a:cubicBezTo>
                  <a:cubicBezTo>
                    <a:pt x="2884" y="3392"/>
                    <a:pt x="2919" y="3385"/>
                    <a:pt x="2961" y="3378"/>
                  </a:cubicBezTo>
                  <a:cubicBezTo>
                    <a:pt x="3279" y="3272"/>
                    <a:pt x="3469" y="2757"/>
                    <a:pt x="3568" y="2433"/>
                  </a:cubicBezTo>
                  <a:cubicBezTo>
                    <a:pt x="3765" y="2560"/>
                    <a:pt x="3962" y="2694"/>
                    <a:pt x="4160" y="2842"/>
                  </a:cubicBezTo>
                  <a:cubicBezTo>
                    <a:pt x="3878" y="2997"/>
                    <a:pt x="3511" y="3251"/>
                    <a:pt x="3455" y="3547"/>
                  </a:cubicBezTo>
                  <a:cubicBezTo>
                    <a:pt x="3434" y="3709"/>
                    <a:pt x="3497" y="3864"/>
                    <a:pt x="3624" y="3963"/>
                  </a:cubicBezTo>
                  <a:cubicBezTo>
                    <a:pt x="3702" y="4040"/>
                    <a:pt x="3807" y="4090"/>
                    <a:pt x="3927" y="4090"/>
                  </a:cubicBezTo>
                  <a:cubicBezTo>
                    <a:pt x="3962" y="4090"/>
                    <a:pt x="4005" y="4090"/>
                    <a:pt x="4047" y="4076"/>
                  </a:cubicBezTo>
                  <a:cubicBezTo>
                    <a:pt x="4336" y="3984"/>
                    <a:pt x="4519" y="3547"/>
                    <a:pt x="4625" y="3215"/>
                  </a:cubicBezTo>
                  <a:cubicBezTo>
                    <a:pt x="4886" y="3434"/>
                    <a:pt x="5147" y="3667"/>
                    <a:pt x="5393" y="3899"/>
                  </a:cubicBezTo>
                  <a:cubicBezTo>
                    <a:pt x="5090" y="4012"/>
                    <a:pt x="4667" y="4224"/>
                    <a:pt x="4583" y="4513"/>
                  </a:cubicBezTo>
                  <a:cubicBezTo>
                    <a:pt x="4533" y="4668"/>
                    <a:pt x="4576" y="4837"/>
                    <a:pt x="4688" y="4950"/>
                  </a:cubicBezTo>
                  <a:cubicBezTo>
                    <a:pt x="4773" y="5055"/>
                    <a:pt x="4893" y="5112"/>
                    <a:pt x="5027" y="5119"/>
                  </a:cubicBezTo>
                  <a:cubicBezTo>
                    <a:pt x="5048" y="5119"/>
                    <a:pt x="5076" y="5112"/>
                    <a:pt x="5097" y="5112"/>
                  </a:cubicBezTo>
                  <a:cubicBezTo>
                    <a:pt x="5407" y="5055"/>
                    <a:pt x="5654" y="4611"/>
                    <a:pt x="5795" y="4294"/>
                  </a:cubicBezTo>
                  <a:cubicBezTo>
                    <a:pt x="6070" y="4576"/>
                    <a:pt x="6324" y="4865"/>
                    <a:pt x="6564" y="5133"/>
                  </a:cubicBezTo>
                  <a:cubicBezTo>
                    <a:pt x="6260" y="5232"/>
                    <a:pt x="5781" y="5422"/>
                    <a:pt x="5668" y="5732"/>
                  </a:cubicBezTo>
                  <a:cubicBezTo>
                    <a:pt x="5612" y="5887"/>
                    <a:pt x="5647" y="6056"/>
                    <a:pt x="5760" y="6176"/>
                  </a:cubicBezTo>
                  <a:cubicBezTo>
                    <a:pt x="5837" y="6289"/>
                    <a:pt x="5964" y="6359"/>
                    <a:pt x="6098" y="6359"/>
                  </a:cubicBezTo>
                  <a:cubicBezTo>
                    <a:pt x="6119" y="6359"/>
                    <a:pt x="6134" y="6359"/>
                    <a:pt x="6155" y="6352"/>
                  </a:cubicBezTo>
                  <a:cubicBezTo>
                    <a:pt x="6479" y="6310"/>
                    <a:pt x="6754" y="5859"/>
                    <a:pt x="6902" y="5549"/>
                  </a:cubicBezTo>
                  <a:cubicBezTo>
                    <a:pt x="7149" y="5852"/>
                    <a:pt x="7381" y="6148"/>
                    <a:pt x="7593" y="6437"/>
                  </a:cubicBezTo>
                  <a:cubicBezTo>
                    <a:pt x="7283" y="6529"/>
                    <a:pt x="6831" y="6726"/>
                    <a:pt x="6726" y="7029"/>
                  </a:cubicBezTo>
                  <a:cubicBezTo>
                    <a:pt x="6669" y="7177"/>
                    <a:pt x="6705" y="7346"/>
                    <a:pt x="6810" y="7466"/>
                  </a:cubicBezTo>
                  <a:cubicBezTo>
                    <a:pt x="6888" y="7579"/>
                    <a:pt x="7022" y="7649"/>
                    <a:pt x="7156" y="7649"/>
                  </a:cubicBezTo>
                  <a:lnTo>
                    <a:pt x="7212" y="7649"/>
                  </a:lnTo>
                  <a:cubicBezTo>
                    <a:pt x="7508" y="7607"/>
                    <a:pt x="7769" y="7212"/>
                    <a:pt x="7924" y="6909"/>
                  </a:cubicBezTo>
                  <a:cubicBezTo>
                    <a:pt x="8601" y="7868"/>
                    <a:pt x="8988" y="8573"/>
                    <a:pt x="8996" y="8580"/>
                  </a:cubicBezTo>
                  <a:cubicBezTo>
                    <a:pt x="9024" y="8643"/>
                    <a:pt x="9087" y="8679"/>
                    <a:pt x="9158" y="8679"/>
                  </a:cubicBezTo>
                  <a:cubicBezTo>
                    <a:pt x="9186" y="8679"/>
                    <a:pt x="9214" y="8672"/>
                    <a:pt x="9242" y="8658"/>
                  </a:cubicBezTo>
                  <a:cubicBezTo>
                    <a:pt x="9341" y="8615"/>
                    <a:pt x="9383" y="8495"/>
                    <a:pt x="9334" y="8404"/>
                  </a:cubicBezTo>
                  <a:cubicBezTo>
                    <a:pt x="8967" y="7755"/>
                    <a:pt x="8558" y="7128"/>
                    <a:pt x="8121" y="6522"/>
                  </a:cubicBezTo>
                  <a:cubicBezTo>
                    <a:pt x="8298" y="6388"/>
                    <a:pt x="8883" y="5894"/>
                    <a:pt x="8840" y="5471"/>
                  </a:cubicBezTo>
                  <a:cubicBezTo>
                    <a:pt x="8826" y="5316"/>
                    <a:pt x="8728" y="5175"/>
                    <a:pt x="8580" y="5112"/>
                  </a:cubicBezTo>
                  <a:cubicBezTo>
                    <a:pt x="8513" y="5069"/>
                    <a:pt x="8437" y="5048"/>
                    <a:pt x="8360" y="5048"/>
                  </a:cubicBezTo>
                  <a:cubicBezTo>
                    <a:pt x="8284" y="5048"/>
                    <a:pt x="8206" y="5069"/>
                    <a:pt x="8136" y="5112"/>
                  </a:cubicBezTo>
                  <a:cubicBezTo>
                    <a:pt x="7882" y="5274"/>
                    <a:pt x="7811" y="5739"/>
                    <a:pt x="7797" y="6085"/>
                  </a:cubicBezTo>
                  <a:cubicBezTo>
                    <a:pt x="7586" y="5796"/>
                    <a:pt x="7353" y="5499"/>
                    <a:pt x="7106" y="5203"/>
                  </a:cubicBezTo>
                  <a:cubicBezTo>
                    <a:pt x="7318" y="5027"/>
                    <a:pt x="7818" y="4576"/>
                    <a:pt x="7783" y="4188"/>
                  </a:cubicBezTo>
                  <a:cubicBezTo>
                    <a:pt x="7769" y="4026"/>
                    <a:pt x="7663" y="3885"/>
                    <a:pt x="7515" y="3822"/>
                  </a:cubicBezTo>
                  <a:cubicBezTo>
                    <a:pt x="7448" y="3783"/>
                    <a:pt x="7372" y="3764"/>
                    <a:pt x="7297" y="3764"/>
                  </a:cubicBezTo>
                  <a:cubicBezTo>
                    <a:pt x="7221" y="3764"/>
                    <a:pt x="7145" y="3783"/>
                    <a:pt x="7078" y="3822"/>
                  </a:cubicBezTo>
                  <a:cubicBezTo>
                    <a:pt x="6824" y="3984"/>
                    <a:pt x="6754" y="4435"/>
                    <a:pt x="6740" y="4773"/>
                  </a:cubicBezTo>
                  <a:cubicBezTo>
                    <a:pt x="6500" y="4498"/>
                    <a:pt x="6239" y="4216"/>
                    <a:pt x="5957" y="3935"/>
                  </a:cubicBezTo>
                  <a:cubicBezTo>
                    <a:pt x="6141" y="3779"/>
                    <a:pt x="6669" y="3272"/>
                    <a:pt x="6620" y="2870"/>
                  </a:cubicBezTo>
                  <a:cubicBezTo>
                    <a:pt x="6592" y="2708"/>
                    <a:pt x="6486" y="2574"/>
                    <a:pt x="6338" y="2518"/>
                  </a:cubicBezTo>
                  <a:cubicBezTo>
                    <a:pt x="6273" y="2482"/>
                    <a:pt x="6203" y="2464"/>
                    <a:pt x="6132" y="2464"/>
                  </a:cubicBezTo>
                  <a:cubicBezTo>
                    <a:pt x="6049" y="2464"/>
                    <a:pt x="5966" y="2489"/>
                    <a:pt x="5894" y="2539"/>
                  </a:cubicBezTo>
                  <a:cubicBezTo>
                    <a:pt x="5633" y="2722"/>
                    <a:pt x="5598" y="3244"/>
                    <a:pt x="5598" y="3582"/>
                  </a:cubicBezTo>
                  <a:cubicBezTo>
                    <a:pt x="5323" y="3321"/>
                    <a:pt x="5034" y="3067"/>
                    <a:pt x="4731" y="2821"/>
                  </a:cubicBezTo>
                  <a:cubicBezTo>
                    <a:pt x="4865" y="2673"/>
                    <a:pt x="5379" y="2066"/>
                    <a:pt x="5266" y="1658"/>
                  </a:cubicBezTo>
                  <a:cubicBezTo>
                    <a:pt x="5224" y="1503"/>
                    <a:pt x="5104" y="1383"/>
                    <a:pt x="4949" y="1347"/>
                  </a:cubicBezTo>
                  <a:cubicBezTo>
                    <a:pt x="4898" y="1328"/>
                    <a:pt x="4845" y="1319"/>
                    <a:pt x="4793" y="1319"/>
                  </a:cubicBezTo>
                  <a:cubicBezTo>
                    <a:pt x="4692" y="1319"/>
                    <a:pt x="4593" y="1353"/>
                    <a:pt x="4519" y="1418"/>
                  </a:cubicBezTo>
                  <a:cubicBezTo>
                    <a:pt x="4273" y="1644"/>
                    <a:pt x="4308" y="2193"/>
                    <a:pt x="4357" y="2532"/>
                  </a:cubicBezTo>
                  <a:cubicBezTo>
                    <a:pt x="4146" y="2377"/>
                    <a:pt x="3920" y="2222"/>
                    <a:pt x="3694" y="2074"/>
                  </a:cubicBezTo>
                  <a:cubicBezTo>
                    <a:pt x="3871" y="1869"/>
                    <a:pt x="4287" y="1333"/>
                    <a:pt x="4188" y="960"/>
                  </a:cubicBezTo>
                  <a:cubicBezTo>
                    <a:pt x="4146" y="805"/>
                    <a:pt x="4019" y="685"/>
                    <a:pt x="3864" y="650"/>
                  </a:cubicBezTo>
                  <a:cubicBezTo>
                    <a:pt x="3814" y="630"/>
                    <a:pt x="3762" y="621"/>
                    <a:pt x="3711" y="621"/>
                  </a:cubicBezTo>
                  <a:cubicBezTo>
                    <a:pt x="3611" y="621"/>
                    <a:pt x="3513" y="657"/>
                    <a:pt x="3434" y="727"/>
                  </a:cubicBezTo>
                  <a:cubicBezTo>
                    <a:pt x="3194" y="946"/>
                    <a:pt x="3222" y="1481"/>
                    <a:pt x="3272" y="1827"/>
                  </a:cubicBezTo>
                  <a:cubicBezTo>
                    <a:pt x="3004" y="1672"/>
                    <a:pt x="2722" y="1531"/>
                    <a:pt x="2433" y="1411"/>
                  </a:cubicBezTo>
                  <a:cubicBezTo>
                    <a:pt x="2630" y="1178"/>
                    <a:pt x="2990" y="692"/>
                    <a:pt x="2891" y="339"/>
                  </a:cubicBezTo>
                  <a:cubicBezTo>
                    <a:pt x="2849" y="184"/>
                    <a:pt x="2729" y="64"/>
                    <a:pt x="2574" y="29"/>
                  </a:cubicBezTo>
                  <a:cubicBezTo>
                    <a:pt x="2524" y="10"/>
                    <a:pt x="2472" y="1"/>
                    <a:pt x="2421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g1b2a5f4068d_3_25"/>
            <p:cNvSpPr/>
            <p:nvPr/>
          </p:nvSpPr>
          <p:spPr>
            <a:xfrm>
              <a:off x="7968903" y="100482"/>
              <a:ext cx="1273406" cy="1182374"/>
            </a:xfrm>
            <a:custGeom>
              <a:rect b="b" l="l" r="r" t="t"/>
              <a:pathLst>
                <a:path extrusionOk="0" h="8700" w="9370">
                  <a:moveTo>
                    <a:pt x="5987" y="4511"/>
                  </a:moveTo>
                  <a:cubicBezTo>
                    <a:pt x="6072" y="4602"/>
                    <a:pt x="6158" y="4695"/>
                    <a:pt x="6244" y="4789"/>
                  </a:cubicBezTo>
                  <a:lnTo>
                    <a:pt x="6244" y="4789"/>
                  </a:lnTo>
                  <a:cubicBezTo>
                    <a:pt x="6158" y="4694"/>
                    <a:pt x="6073" y="4602"/>
                    <a:pt x="5987" y="4511"/>
                  </a:cubicBezTo>
                  <a:close/>
                  <a:moveTo>
                    <a:pt x="2428" y="1"/>
                  </a:moveTo>
                  <a:cubicBezTo>
                    <a:pt x="2324" y="1"/>
                    <a:pt x="2223" y="37"/>
                    <a:pt x="2144" y="107"/>
                  </a:cubicBezTo>
                  <a:cubicBezTo>
                    <a:pt x="1890" y="339"/>
                    <a:pt x="1932" y="910"/>
                    <a:pt x="1982" y="1235"/>
                  </a:cubicBezTo>
                  <a:cubicBezTo>
                    <a:pt x="1798" y="1171"/>
                    <a:pt x="1601" y="1122"/>
                    <a:pt x="1411" y="1072"/>
                  </a:cubicBezTo>
                  <a:cubicBezTo>
                    <a:pt x="1244" y="864"/>
                    <a:pt x="824" y="395"/>
                    <a:pt x="447" y="395"/>
                  </a:cubicBezTo>
                  <a:cubicBezTo>
                    <a:pt x="442" y="395"/>
                    <a:pt x="436" y="395"/>
                    <a:pt x="431" y="396"/>
                  </a:cubicBezTo>
                  <a:cubicBezTo>
                    <a:pt x="276" y="417"/>
                    <a:pt x="142" y="508"/>
                    <a:pt x="78" y="649"/>
                  </a:cubicBezTo>
                  <a:cubicBezTo>
                    <a:pt x="1" y="776"/>
                    <a:pt x="1" y="931"/>
                    <a:pt x="78" y="1058"/>
                  </a:cubicBezTo>
                  <a:cubicBezTo>
                    <a:pt x="170" y="1178"/>
                    <a:pt x="297" y="1270"/>
                    <a:pt x="445" y="1305"/>
                  </a:cubicBezTo>
                  <a:cubicBezTo>
                    <a:pt x="692" y="1376"/>
                    <a:pt x="945" y="1411"/>
                    <a:pt x="1199" y="1411"/>
                  </a:cubicBezTo>
                  <a:cubicBezTo>
                    <a:pt x="1227" y="1425"/>
                    <a:pt x="1248" y="1439"/>
                    <a:pt x="1277" y="1446"/>
                  </a:cubicBezTo>
                  <a:cubicBezTo>
                    <a:pt x="1425" y="1481"/>
                    <a:pt x="1573" y="1517"/>
                    <a:pt x="1735" y="1566"/>
                  </a:cubicBezTo>
                  <a:cubicBezTo>
                    <a:pt x="1460" y="1721"/>
                    <a:pt x="1136" y="1961"/>
                    <a:pt x="1086" y="2243"/>
                  </a:cubicBezTo>
                  <a:cubicBezTo>
                    <a:pt x="1065" y="2405"/>
                    <a:pt x="1129" y="2567"/>
                    <a:pt x="1255" y="2666"/>
                  </a:cubicBezTo>
                  <a:cubicBezTo>
                    <a:pt x="1340" y="2750"/>
                    <a:pt x="1453" y="2799"/>
                    <a:pt x="1566" y="2799"/>
                  </a:cubicBezTo>
                  <a:cubicBezTo>
                    <a:pt x="1608" y="2799"/>
                    <a:pt x="1650" y="2792"/>
                    <a:pt x="1685" y="2778"/>
                  </a:cubicBezTo>
                  <a:cubicBezTo>
                    <a:pt x="2024" y="2673"/>
                    <a:pt x="2228" y="2109"/>
                    <a:pt x="2313" y="1777"/>
                  </a:cubicBezTo>
                  <a:cubicBezTo>
                    <a:pt x="2574" y="1890"/>
                    <a:pt x="2835" y="2017"/>
                    <a:pt x="3081" y="2158"/>
                  </a:cubicBezTo>
                  <a:cubicBezTo>
                    <a:pt x="2785" y="2313"/>
                    <a:pt x="2426" y="2567"/>
                    <a:pt x="2376" y="2863"/>
                  </a:cubicBezTo>
                  <a:cubicBezTo>
                    <a:pt x="2355" y="3025"/>
                    <a:pt x="2419" y="3187"/>
                    <a:pt x="2545" y="3286"/>
                  </a:cubicBezTo>
                  <a:cubicBezTo>
                    <a:pt x="2630" y="3370"/>
                    <a:pt x="2736" y="3413"/>
                    <a:pt x="2856" y="3420"/>
                  </a:cubicBezTo>
                  <a:cubicBezTo>
                    <a:pt x="2898" y="3420"/>
                    <a:pt x="2940" y="3413"/>
                    <a:pt x="2975" y="3399"/>
                  </a:cubicBezTo>
                  <a:cubicBezTo>
                    <a:pt x="3300" y="3293"/>
                    <a:pt x="3497" y="2771"/>
                    <a:pt x="3589" y="2461"/>
                  </a:cubicBezTo>
                  <a:cubicBezTo>
                    <a:pt x="3772" y="2581"/>
                    <a:pt x="3962" y="2715"/>
                    <a:pt x="4153" y="2856"/>
                  </a:cubicBezTo>
                  <a:cubicBezTo>
                    <a:pt x="3857" y="3018"/>
                    <a:pt x="3511" y="3272"/>
                    <a:pt x="3462" y="3561"/>
                  </a:cubicBezTo>
                  <a:cubicBezTo>
                    <a:pt x="3434" y="3723"/>
                    <a:pt x="3497" y="3885"/>
                    <a:pt x="3624" y="3984"/>
                  </a:cubicBezTo>
                  <a:cubicBezTo>
                    <a:pt x="3709" y="4068"/>
                    <a:pt x="3821" y="4118"/>
                    <a:pt x="3941" y="4118"/>
                  </a:cubicBezTo>
                  <a:cubicBezTo>
                    <a:pt x="3984" y="4118"/>
                    <a:pt x="4019" y="4111"/>
                    <a:pt x="4061" y="4097"/>
                  </a:cubicBezTo>
                  <a:cubicBezTo>
                    <a:pt x="4350" y="4005"/>
                    <a:pt x="4533" y="3589"/>
                    <a:pt x="4639" y="3251"/>
                  </a:cubicBezTo>
                  <a:cubicBezTo>
                    <a:pt x="4893" y="3455"/>
                    <a:pt x="5140" y="3674"/>
                    <a:pt x="5386" y="3913"/>
                  </a:cubicBezTo>
                  <a:cubicBezTo>
                    <a:pt x="5062" y="4033"/>
                    <a:pt x="4674" y="4238"/>
                    <a:pt x="4583" y="4527"/>
                  </a:cubicBezTo>
                  <a:cubicBezTo>
                    <a:pt x="4540" y="4682"/>
                    <a:pt x="4583" y="4851"/>
                    <a:pt x="4696" y="4971"/>
                  </a:cubicBezTo>
                  <a:cubicBezTo>
                    <a:pt x="4780" y="5076"/>
                    <a:pt x="4907" y="5140"/>
                    <a:pt x="5041" y="5147"/>
                  </a:cubicBezTo>
                  <a:cubicBezTo>
                    <a:pt x="5062" y="5140"/>
                    <a:pt x="5090" y="5140"/>
                    <a:pt x="5111" y="5133"/>
                  </a:cubicBezTo>
                  <a:cubicBezTo>
                    <a:pt x="5415" y="5076"/>
                    <a:pt x="5661" y="4668"/>
                    <a:pt x="5809" y="4329"/>
                  </a:cubicBezTo>
                  <a:cubicBezTo>
                    <a:pt x="5869" y="4389"/>
                    <a:pt x="5928" y="4449"/>
                    <a:pt x="5987" y="4511"/>
                  </a:cubicBezTo>
                  <a:lnTo>
                    <a:pt x="5987" y="4511"/>
                  </a:lnTo>
                  <a:cubicBezTo>
                    <a:pt x="5925" y="4445"/>
                    <a:pt x="5863" y="4380"/>
                    <a:pt x="5802" y="4315"/>
                  </a:cubicBezTo>
                  <a:lnTo>
                    <a:pt x="5788" y="4308"/>
                  </a:lnTo>
                  <a:lnTo>
                    <a:pt x="5781" y="4322"/>
                  </a:lnTo>
                  <a:cubicBezTo>
                    <a:pt x="5633" y="4660"/>
                    <a:pt x="5393" y="5076"/>
                    <a:pt x="5090" y="5126"/>
                  </a:cubicBezTo>
                  <a:cubicBezTo>
                    <a:pt x="5069" y="5133"/>
                    <a:pt x="5048" y="5133"/>
                    <a:pt x="5020" y="5133"/>
                  </a:cubicBezTo>
                  <a:cubicBezTo>
                    <a:pt x="4731" y="5112"/>
                    <a:pt x="4526" y="4837"/>
                    <a:pt x="4590" y="4548"/>
                  </a:cubicBezTo>
                  <a:cubicBezTo>
                    <a:pt x="4674" y="4259"/>
                    <a:pt x="5076" y="4054"/>
                    <a:pt x="5393" y="3934"/>
                  </a:cubicBezTo>
                  <a:lnTo>
                    <a:pt x="5408" y="3927"/>
                  </a:lnTo>
                  <a:lnTo>
                    <a:pt x="5393" y="3913"/>
                  </a:lnTo>
                  <a:cubicBezTo>
                    <a:pt x="5147" y="3667"/>
                    <a:pt x="4886" y="3441"/>
                    <a:pt x="4625" y="3229"/>
                  </a:cubicBezTo>
                  <a:lnTo>
                    <a:pt x="4618" y="3215"/>
                  </a:lnTo>
                  <a:lnTo>
                    <a:pt x="4618" y="3237"/>
                  </a:lnTo>
                  <a:cubicBezTo>
                    <a:pt x="4512" y="3575"/>
                    <a:pt x="4329" y="3998"/>
                    <a:pt x="4040" y="4090"/>
                  </a:cubicBezTo>
                  <a:cubicBezTo>
                    <a:pt x="4005" y="4097"/>
                    <a:pt x="3969" y="4104"/>
                    <a:pt x="3927" y="4104"/>
                  </a:cubicBezTo>
                  <a:cubicBezTo>
                    <a:pt x="3814" y="4104"/>
                    <a:pt x="3709" y="4054"/>
                    <a:pt x="3631" y="3977"/>
                  </a:cubicBezTo>
                  <a:cubicBezTo>
                    <a:pt x="3504" y="3885"/>
                    <a:pt x="3448" y="3730"/>
                    <a:pt x="3469" y="3575"/>
                  </a:cubicBezTo>
                  <a:cubicBezTo>
                    <a:pt x="3518" y="3286"/>
                    <a:pt x="3878" y="3039"/>
                    <a:pt x="4167" y="2877"/>
                  </a:cubicBezTo>
                  <a:lnTo>
                    <a:pt x="4181" y="2870"/>
                  </a:lnTo>
                  <a:lnTo>
                    <a:pt x="4167" y="2863"/>
                  </a:lnTo>
                  <a:cubicBezTo>
                    <a:pt x="3969" y="2715"/>
                    <a:pt x="3772" y="2574"/>
                    <a:pt x="3575" y="2447"/>
                  </a:cubicBezTo>
                  <a:lnTo>
                    <a:pt x="3561" y="2440"/>
                  </a:lnTo>
                  <a:lnTo>
                    <a:pt x="3561" y="2454"/>
                  </a:lnTo>
                  <a:cubicBezTo>
                    <a:pt x="3476" y="2757"/>
                    <a:pt x="3279" y="3293"/>
                    <a:pt x="2961" y="3392"/>
                  </a:cubicBezTo>
                  <a:cubicBezTo>
                    <a:pt x="2926" y="3406"/>
                    <a:pt x="2884" y="3413"/>
                    <a:pt x="2849" y="3413"/>
                  </a:cubicBezTo>
                  <a:cubicBezTo>
                    <a:pt x="2736" y="3406"/>
                    <a:pt x="2630" y="3363"/>
                    <a:pt x="2553" y="3286"/>
                  </a:cubicBezTo>
                  <a:cubicBezTo>
                    <a:pt x="2426" y="3187"/>
                    <a:pt x="2369" y="3032"/>
                    <a:pt x="2390" y="2877"/>
                  </a:cubicBezTo>
                  <a:cubicBezTo>
                    <a:pt x="2440" y="2581"/>
                    <a:pt x="2799" y="2334"/>
                    <a:pt x="3095" y="2172"/>
                  </a:cubicBezTo>
                  <a:lnTo>
                    <a:pt x="3116" y="2165"/>
                  </a:lnTo>
                  <a:lnTo>
                    <a:pt x="3095" y="2151"/>
                  </a:lnTo>
                  <a:cubicBezTo>
                    <a:pt x="2842" y="2010"/>
                    <a:pt x="2574" y="1876"/>
                    <a:pt x="2299" y="1763"/>
                  </a:cubicBezTo>
                  <a:lnTo>
                    <a:pt x="2285" y="1756"/>
                  </a:lnTo>
                  <a:lnTo>
                    <a:pt x="2285" y="1770"/>
                  </a:lnTo>
                  <a:cubicBezTo>
                    <a:pt x="2200" y="2095"/>
                    <a:pt x="2003" y="2659"/>
                    <a:pt x="1671" y="2764"/>
                  </a:cubicBezTo>
                  <a:cubicBezTo>
                    <a:pt x="1629" y="2778"/>
                    <a:pt x="1594" y="2785"/>
                    <a:pt x="1552" y="2785"/>
                  </a:cubicBezTo>
                  <a:cubicBezTo>
                    <a:pt x="1446" y="2778"/>
                    <a:pt x="1333" y="2736"/>
                    <a:pt x="1255" y="2659"/>
                  </a:cubicBezTo>
                  <a:cubicBezTo>
                    <a:pt x="1136" y="2560"/>
                    <a:pt x="1072" y="2405"/>
                    <a:pt x="1100" y="2250"/>
                  </a:cubicBezTo>
                  <a:cubicBezTo>
                    <a:pt x="1143" y="1975"/>
                    <a:pt x="1481" y="1735"/>
                    <a:pt x="1756" y="1580"/>
                  </a:cubicBezTo>
                  <a:lnTo>
                    <a:pt x="1777" y="1566"/>
                  </a:lnTo>
                  <a:lnTo>
                    <a:pt x="1749" y="1559"/>
                  </a:lnTo>
                  <a:cubicBezTo>
                    <a:pt x="1580" y="1509"/>
                    <a:pt x="1425" y="1460"/>
                    <a:pt x="1270" y="1432"/>
                  </a:cubicBezTo>
                  <a:cubicBezTo>
                    <a:pt x="1241" y="1425"/>
                    <a:pt x="1213" y="1411"/>
                    <a:pt x="1192" y="1397"/>
                  </a:cubicBezTo>
                  <a:cubicBezTo>
                    <a:pt x="938" y="1397"/>
                    <a:pt x="684" y="1361"/>
                    <a:pt x="438" y="1291"/>
                  </a:cubicBezTo>
                  <a:cubicBezTo>
                    <a:pt x="297" y="1256"/>
                    <a:pt x="170" y="1171"/>
                    <a:pt x="85" y="1058"/>
                  </a:cubicBezTo>
                  <a:cubicBezTo>
                    <a:pt x="15" y="931"/>
                    <a:pt x="15" y="783"/>
                    <a:pt x="92" y="664"/>
                  </a:cubicBezTo>
                  <a:cubicBezTo>
                    <a:pt x="149" y="530"/>
                    <a:pt x="283" y="438"/>
                    <a:pt x="431" y="424"/>
                  </a:cubicBezTo>
                  <a:cubicBezTo>
                    <a:pt x="436" y="424"/>
                    <a:pt x="441" y="424"/>
                    <a:pt x="446" y="424"/>
                  </a:cubicBezTo>
                  <a:cubicBezTo>
                    <a:pt x="802" y="424"/>
                    <a:pt x="1216" y="892"/>
                    <a:pt x="1389" y="1101"/>
                  </a:cubicBezTo>
                  <a:cubicBezTo>
                    <a:pt x="1594" y="1150"/>
                    <a:pt x="1791" y="1206"/>
                    <a:pt x="1982" y="1270"/>
                  </a:cubicBezTo>
                  <a:lnTo>
                    <a:pt x="2003" y="1277"/>
                  </a:lnTo>
                  <a:lnTo>
                    <a:pt x="2003" y="1256"/>
                  </a:lnTo>
                  <a:cubicBezTo>
                    <a:pt x="1946" y="931"/>
                    <a:pt x="1897" y="360"/>
                    <a:pt x="2151" y="128"/>
                  </a:cubicBezTo>
                  <a:cubicBezTo>
                    <a:pt x="2225" y="63"/>
                    <a:pt x="2320" y="29"/>
                    <a:pt x="2417" y="29"/>
                  </a:cubicBezTo>
                  <a:cubicBezTo>
                    <a:pt x="2467" y="29"/>
                    <a:pt x="2518" y="38"/>
                    <a:pt x="2567" y="57"/>
                  </a:cubicBezTo>
                  <a:cubicBezTo>
                    <a:pt x="2722" y="93"/>
                    <a:pt x="2842" y="212"/>
                    <a:pt x="2884" y="360"/>
                  </a:cubicBezTo>
                  <a:cubicBezTo>
                    <a:pt x="2975" y="699"/>
                    <a:pt x="2637" y="1164"/>
                    <a:pt x="2426" y="1418"/>
                  </a:cubicBezTo>
                  <a:lnTo>
                    <a:pt x="2419" y="1432"/>
                  </a:lnTo>
                  <a:lnTo>
                    <a:pt x="2433" y="1432"/>
                  </a:lnTo>
                  <a:cubicBezTo>
                    <a:pt x="2715" y="1559"/>
                    <a:pt x="2997" y="1693"/>
                    <a:pt x="3272" y="1848"/>
                  </a:cubicBezTo>
                  <a:lnTo>
                    <a:pt x="3286" y="1855"/>
                  </a:lnTo>
                  <a:lnTo>
                    <a:pt x="3286" y="1834"/>
                  </a:lnTo>
                  <a:cubicBezTo>
                    <a:pt x="3243" y="1524"/>
                    <a:pt x="3201" y="967"/>
                    <a:pt x="3441" y="748"/>
                  </a:cubicBezTo>
                  <a:cubicBezTo>
                    <a:pt x="3519" y="683"/>
                    <a:pt x="3616" y="649"/>
                    <a:pt x="3714" y="649"/>
                  </a:cubicBezTo>
                  <a:cubicBezTo>
                    <a:pt x="3764" y="649"/>
                    <a:pt x="3815" y="658"/>
                    <a:pt x="3864" y="678"/>
                  </a:cubicBezTo>
                  <a:cubicBezTo>
                    <a:pt x="4019" y="713"/>
                    <a:pt x="4139" y="826"/>
                    <a:pt x="4181" y="981"/>
                  </a:cubicBezTo>
                  <a:cubicBezTo>
                    <a:pt x="4280" y="1347"/>
                    <a:pt x="3864" y="1869"/>
                    <a:pt x="3687" y="2080"/>
                  </a:cubicBezTo>
                  <a:lnTo>
                    <a:pt x="3680" y="2088"/>
                  </a:lnTo>
                  <a:lnTo>
                    <a:pt x="3687" y="2095"/>
                  </a:lnTo>
                  <a:cubicBezTo>
                    <a:pt x="3913" y="2236"/>
                    <a:pt x="4139" y="2391"/>
                    <a:pt x="4357" y="2560"/>
                  </a:cubicBezTo>
                  <a:lnTo>
                    <a:pt x="4378" y="2574"/>
                  </a:lnTo>
                  <a:lnTo>
                    <a:pt x="4378" y="2546"/>
                  </a:lnTo>
                  <a:cubicBezTo>
                    <a:pt x="4329" y="2229"/>
                    <a:pt x="4287" y="1665"/>
                    <a:pt x="4533" y="1446"/>
                  </a:cubicBezTo>
                  <a:cubicBezTo>
                    <a:pt x="4608" y="1376"/>
                    <a:pt x="4704" y="1340"/>
                    <a:pt x="4802" y="1340"/>
                  </a:cubicBezTo>
                  <a:cubicBezTo>
                    <a:pt x="4852" y="1340"/>
                    <a:pt x="4902" y="1349"/>
                    <a:pt x="4949" y="1368"/>
                  </a:cubicBezTo>
                  <a:cubicBezTo>
                    <a:pt x="5104" y="1404"/>
                    <a:pt x="5224" y="1524"/>
                    <a:pt x="5267" y="1672"/>
                  </a:cubicBezTo>
                  <a:cubicBezTo>
                    <a:pt x="5372" y="2073"/>
                    <a:pt x="4879" y="2659"/>
                    <a:pt x="4731" y="2828"/>
                  </a:cubicBezTo>
                  <a:lnTo>
                    <a:pt x="4724" y="2835"/>
                  </a:lnTo>
                  <a:lnTo>
                    <a:pt x="4731" y="2842"/>
                  </a:lnTo>
                  <a:cubicBezTo>
                    <a:pt x="5020" y="3081"/>
                    <a:pt x="5316" y="3335"/>
                    <a:pt x="5598" y="3610"/>
                  </a:cubicBezTo>
                  <a:lnTo>
                    <a:pt x="5619" y="3624"/>
                  </a:lnTo>
                  <a:lnTo>
                    <a:pt x="5619" y="3603"/>
                  </a:lnTo>
                  <a:cubicBezTo>
                    <a:pt x="5612" y="3293"/>
                    <a:pt x="5647" y="2750"/>
                    <a:pt x="5908" y="2560"/>
                  </a:cubicBezTo>
                  <a:cubicBezTo>
                    <a:pt x="5981" y="2514"/>
                    <a:pt x="6063" y="2491"/>
                    <a:pt x="6143" y="2491"/>
                  </a:cubicBezTo>
                  <a:cubicBezTo>
                    <a:pt x="6210" y="2491"/>
                    <a:pt x="6277" y="2507"/>
                    <a:pt x="6338" y="2539"/>
                  </a:cubicBezTo>
                  <a:cubicBezTo>
                    <a:pt x="6486" y="2595"/>
                    <a:pt x="6592" y="2729"/>
                    <a:pt x="6613" y="2884"/>
                  </a:cubicBezTo>
                  <a:cubicBezTo>
                    <a:pt x="6662" y="3279"/>
                    <a:pt x="6127" y="3793"/>
                    <a:pt x="5957" y="3941"/>
                  </a:cubicBezTo>
                  <a:lnTo>
                    <a:pt x="5950" y="3949"/>
                  </a:lnTo>
                  <a:lnTo>
                    <a:pt x="5957" y="3956"/>
                  </a:lnTo>
                  <a:cubicBezTo>
                    <a:pt x="6218" y="4216"/>
                    <a:pt x="6479" y="4498"/>
                    <a:pt x="6733" y="4787"/>
                  </a:cubicBezTo>
                  <a:lnTo>
                    <a:pt x="6754" y="4809"/>
                  </a:lnTo>
                  <a:lnTo>
                    <a:pt x="6754" y="4780"/>
                  </a:lnTo>
                  <a:cubicBezTo>
                    <a:pt x="6768" y="4442"/>
                    <a:pt x="6839" y="3998"/>
                    <a:pt x="7085" y="3843"/>
                  </a:cubicBezTo>
                  <a:cubicBezTo>
                    <a:pt x="7152" y="3804"/>
                    <a:pt x="7226" y="3785"/>
                    <a:pt x="7300" y="3785"/>
                  </a:cubicBezTo>
                  <a:cubicBezTo>
                    <a:pt x="7374" y="3785"/>
                    <a:pt x="7448" y="3804"/>
                    <a:pt x="7515" y="3843"/>
                  </a:cubicBezTo>
                  <a:cubicBezTo>
                    <a:pt x="7656" y="3906"/>
                    <a:pt x="7755" y="4040"/>
                    <a:pt x="7769" y="4195"/>
                  </a:cubicBezTo>
                  <a:cubicBezTo>
                    <a:pt x="7804" y="4576"/>
                    <a:pt x="7311" y="5027"/>
                    <a:pt x="7099" y="5203"/>
                  </a:cubicBezTo>
                  <a:lnTo>
                    <a:pt x="7085" y="5210"/>
                  </a:lnTo>
                  <a:lnTo>
                    <a:pt x="7092" y="5217"/>
                  </a:lnTo>
                  <a:cubicBezTo>
                    <a:pt x="7332" y="5499"/>
                    <a:pt x="7565" y="5795"/>
                    <a:pt x="7790" y="6099"/>
                  </a:cubicBezTo>
                  <a:lnTo>
                    <a:pt x="7804" y="6120"/>
                  </a:lnTo>
                  <a:lnTo>
                    <a:pt x="7804" y="6091"/>
                  </a:lnTo>
                  <a:cubicBezTo>
                    <a:pt x="7825" y="5739"/>
                    <a:pt x="7896" y="5288"/>
                    <a:pt x="8143" y="5133"/>
                  </a:cubicBezTo>
                  <a:cubicBezTo>
                    <a:pt x="8210" y="5094"/>
                    <a:pt x="8284" y="5075"/>
                    <a:pt x="8358" y="5075"/>
                  </a:cubicBezTo>
                  <a:cubicBezTo>
                    <a:pt x="8432" y="5075"/>
                    <a:pt x="8506" y="5094"/>
                    <a:pt x="8573" y="5133"/>
                  </a:cubicBezTo>
                  <a:cubicBezTo>
                    <a:pt x="8714" y="5196"/>
                    <a:pt x="8812" y="5330"/>
                    <a:pt x="8826" y="5485"/>
                  </a:cubicBezTo>
                  <a:cubicBezTo>
                    <a:pt x="8869" y="5894"/>
                    <a:pt x="8291" y="6388"/>
                    <a:pt x="8114" y="6522"/>
                  </a:cubicBezTo>
                  <a:lnTo>
                    <a:pt x="8107" y="6536"/>
                  </a:lnTo>
                  <a:lnTo>
                    <a:pt x="8107" y="6543"/>
                  </a:lnTo>
                  <a:cubicBezTo>
                    <a:pt x="8544" y="7142"/>
                    <a:pt x="8953" y="7769"/>
                    <a:pt x="9320" y="8418"/>
                  </a:cubicBezTo>
                  <a:cubicBezTo>
                    <a:pt x="9341" y="8460"/>
                    <a:pt x="9348" y="8509"/>
                    <a:pt x="9334" y="8552"/>
                  </a:cubicBezTo>
                  <a:cubicBezTo>
                    <a:pt x="9327" y="8594"/>
                    <a:pt x="9292" y="8636"/>
                    <a:pt x="9256" y="8657"/>
                  </a:cubicBezTo>
                  <a:cubicBezTo>
                    <a:pt x="9228" y="8672"/>
                    <a:pt x="9193" y="8679"/>
                    <a:pt x="9165" y="8679"/>
                  </a:cubicBezTo>
                  <a:cubicBezTo>
                    <a:pt x="9101" y="8679"/>
                    <a:pt x="9045" y="8643"/>
                    <a:pt x="9010" y="8587"/>
                  </a:cubicBezTo>
                  <a:cubicBezTo>
                    <a:pt x="9010" y="8587"/>
                    <a:pt x="8615" y="7875"/>
                    <a:pt x="7945" y="6916"/>
                  </a:cubicBezTo>
                  <a:lnTo>
                    <a:pt x="7931" y="6902"/>
                  </a:lnTo>
                  <a:lnTo>
                    <a:pt x="7917" y="6923"/>
                  </a:lnTo>
                  <a:cubicBezTo>
                    <a:pt x="7755" y="7233"/>
                    <a:pt x="7501" y="7614"/>
                    <a:pt x="7212" y="7656"/>
                  </a:cubicBezTo>
                  <a:lnTo>
                    <a:pt x="7163" y="7656"/>
                  </a:lnTo>
                  <a:cubicBezTo>
                    <a:pt x="7029" y="7656"/>
                    <a:pt x="6902" y="7593"/>
                    <a:pt x="6824" y="7480"/>
                  </a:cubicBezTo>
                  <a:cubicBezTo>
                    <a:pt x="6719" y="7367"/>
                    <a:pt x="6683" y="7198"/>
                    <a:pt x="6733" y="7050"/>
                  </a:cubicBezTo>
                  <a:cubicBezTo>
                    <a:pt x="6839" y="6747"/>
                    <a:pt x="7318" y="6557"/>
                    <a:pt x="7593" y="6465"/>
                  </a:cubicBezTo>
                  <a:lnTo>
                    <a:pt x="7607" y="6465"/>
                  </a:lnTo>
                  <a:lnTo>
                    <a:pt x="7600" y="6458"/>
                  </a:lnTo>
                  <a:cubicBezTo>
                    <a:pt x="7374" y="6148"/>
                    <a:pt x="7142" y="5852"/>
                    <a:pt x="6909" y="5570"/>
                  </a:cubicBezTo>
                  <a:lnTo>
                    <a:pt x="6902" y="5556"/>
                  </a:lnTo>
                  <a:lnTo>
                    <a:pt x="6895" y="5570"/>
                  </a:lnTo>
                  <a:cubicBezTo>
                    <a:pt x="6754" y="5852"/>
                    <a:pt x="6479" y="6324"/>
                    <a:pt x="6155" y="6373"/>
                  </a:cubicBezTo>
                  <a:lnTo>
                    <a:pt x="6098" y="6373"/>
                  </a:lnTo>
                  <a:cubicBezTo>
                    <a:pt x="5971" y="6373"/>
                    <a:pt x="5845" y="6303"/>
                    <a:pt x="5767" y="6197"/>
                  </a:cubicBezTo>
                  <a:cubicBezTo>
                    <a:pt x="5661" y="6077"/>
                    <a:pt x="5626" y="5915"/>
                    <a:pt x="5675" y="5767"/>
                  </a:cubicBezTo>
                  <a:cubicBezTo>
                    <a:pt x="5788" y="5457"/>
                    <a:pt x="6275" y="5260"/>
                    <a:pt x="6564" y="5175"/>
                  </a:cubicBezTo>
                  <a:lnTo>
                    <a:pt x="6578" y="5168"/>
                  </a:lnTo>
                  <a:lnTo>
                    <a:pt x="6571" y="5154"/>
                  </a:lnTo>
                  <a:cubicBezTo>
                    <a:pt x="6463" y="5031"/>
                    <a:pt x="6353" y="4909"/>
                    <a:pt x="6244" y="4789"/>
                  </a:cubicBezTo>
                  <a:lnTo>
                    <a:pt x="6244" y="4789"/>
                  </a:lnTo>
                  <a:cubicBezTo>
                    <a:pt x="6348" y="4905"/>
                    <a:pt x="6452" y="5025"/>
                    <a:pt x="6557" y="5147"/>
                  </a:cubicBezTo>
                  <a:cubicBezTo>
                    <a:pt x="6268" y="5239"/>
                    <a:pt x="5781" y="5436"/>
                    <a:pt x="5675" y="5746"/>
                  </a:cubicBezTo>
                  <a:cubicBezTo>
                    <a:pt x="5619" y="5901"/>
                    <a:pt x="5654" y="6070"/>
                    <a:pt x="5760" y="6197"/>
                  </a:cubicBezTo>
                  <a:cubicBezTo>
                    <a:pt x="5845" y="6310"/>
                    <a:pt x="5978" y="6381"/>
                    <a:pt x="6112" y="6381"/>
                  </a:cubicBezTo>
                  <a:cubicBezTo>
                    <a:pt x="6123" y="6384"/>
                    <a:pt x="6134" y="6386"/>
                    <a:pt x="6143" y="6386"/>
                  </a:cubicBezTo>
                  <a:cubicBezTo>
                    <a:pt x="6153" y="6386"/>
                    <a:pt x="6162" y="6384"/>
                    <a:pt x="6169" y="6381"/>
                  </a:cubicBezTo>
                  <a:cubicBezTo>
                    <a:pt x="6486" y="6338"/>
                    <a:pt x="6747" y="5929"/>
                    <a:pt x="6916" y="5584"/>
                  </a:cubicBezTo>
                  <a:cubicBezTo>
                    <a:pt x="7149" y="5859"/>
                    <a:pt x="7367" y="6148"/>
                    <a:pt x="7586" y="6444"/>
                  </a:cubicBezTo>
                  <a:cubicBezTo>
                    <a:pt x="7247" y="6557"/>
                    <a:pt x="6831" y="6747"/>
                    <a:pt x="6726" y="7043"/>
                  </a:cubicBezTo>
                  <a:cubicBezTo>
                    <a:pt x="6676" y="7191"/>
                    <a:pt x="6712" y="7367"/>
                    <a:pt x="6817" y="7487"/>
                  </a:cubicBezTo>
                  <a:cubicBezTo>
                    <a:pt x="6895" y="7600"/>
                    <a:pt x="7029" y="7671"/>
                    <a:pt x="7170" y="7678"/>
                  </a:cubicBezTo>
                  <a:lnTo>
                    <a:pt x="7226" y="7678"/>
                  </a:lnTo>
                  <a:cubicBezTo>
                    <a:pt x="7522" y="7635"/>
                    <a:pt x="7776" y="7255"/>
                    <a:pt x="7938" y="6944"/>
                  </a:cubicBezTo>
                  <a:cubicBezTo>
                    <a:pt x="8601" y="7896"/>
                    <a:pt x="8989" y="8594"/>
                    <a:pt x="8996" y="8601"/>
                  </a:cubicBezTo>
                  <a:cubicBezTo>
                    <a:pt x="9031" y="8664"/>
                    <a:pt x="9094" y="8700"/>
                    <a:pt x="9165" y="8700"/>
                  </a:cubicBezTo>
                  <a:cubicBezTo>
                    <a:pt x="9256" y="8700"/>
                    <a:pt x="9327" y="8643"/>
                    <a:pt x="9355" y="8559"/>
                  </a:cubicBezTo>
                  <a:cubicBezTo>
                    <a:pt x="9369" y="8509"/>
                    <a:pt x="9362" y="8460"/>
                    <a:pt x="9341" y="8411"/>
                  </a:cubicBezTo>
                  <a:cubicBezTo>
                    <a:pt x="8967" y="7762"/>
                    <a:pt x="8566" y="7135"/>
                    <a:pt x="8129" y="6536"/>
                  </a:cubicBezTo>
                  <a:cubicBezTo>
                    <a:pt x="8312" y="6381"/>
                    <a:pt x="8876" y="5894"/>
                    <a:pt x="8841" y="5485"/>
                  </a:cubicBezTo>
                  <a:cubicBezTo>
                    <a:pt x="8826" y="5323"/>
                    <a:pt x="8728" y="5182"/>
                    <a:pt x="8580" y="5112"/>
                  </a:cubicBezTo>
                  <a:cubicBezTo>
                    <a:pt x="8509" y="5069"/>
                    <a:pt x="8432" y="5048"/>
                    <a:pt x="8354" y="5048"/>
                  </a:cubicBezTo>
                  <a:cubicBezTo>
                    <a:pt x="8277" y="5048"/>
                    <a:pt x="8199" y="5069"/>
                    <a:pt x="8129" y="5112"/>
                  </a:cubicBezTo>
                  <a:cubicBezTo>
                    <a:pt x="7882" y="5274"/>
                    <a:pt x="7804" y="5704"/>
                    <a:pt x="7783" y="6056"/>
                  </a:cubicBezTo>
                  <a:cubicBezTo>
                    <a:pt x="7565" y="5767"/>
                    <a:pt x="7339" y="5478"/>
                    <a:pt x="7113" y="5210"/>
                  </a:cubicBezTo>
                  <a:cubicBezTo>
                    <a:pt x="7339" y="5027"/>
                    <a:pt x="7825" y="4576"/>
                    <a:pt x="7790" y="4188"/>
                  </a:cubicBezTo>
                  <a:cubicBezTo>
                    <a:pt x="7776" y="4026"/>
                    <a:pt x="7670" y="3885"/>
                    <a:pt x="7522" y="3822"/>
                  </a:cubicBezTo>
                  <a:cubicBezTo>
                    <a:pt x="7455" y="3779"/>
                    <a:pt x="7378" y="3758"/>
                    <a:pt x="7300" y="3758"/>
                  </a:cubicBezTo>
                  <a:cubicBezTo>
                    <a:pt x="7223" y="3758"/>
                    <a:pt x="7145" y="3779"/>
                    <a:pt x="7078" y="3822"/>
                  </a:cubicBezTo>
                  <a:cubicBezTo>
                    <a:pt x="6831" y="3977"/>
                    <a:pt x="6754" y="4407"/>
                    <a:pt x="6733" y="4752"/>
                  </a:cubicBezTo>
                  <a:cubicBezTo>
                    <a:pt x="6486" y="4470"/>
                    <a:pt x="6232" y="4202"/>
                    <a:pt x="5978" y="3941"/>
                  </a:cubicBezTo>
                  <a:cubicBezTo>
                    <a:pt x="6162" y="3786"/>
                    <a:pt x="6690" y="3279"/>
                    <a:pt x="6634" y="2877"/>
                  </a:cubicBezTo>
                  <a:cubicBezTo>
                    <a:pt x="6606" y="2715"/>
                    <a:pt x="6500" y="2581"/>
                    <a:pt x="6345" y="2525"/>
                  </a:cubicBezTo>
                  <a:cubicBezTo>
                    <a:pt x="6280" y="2489"/>
                    <a:pt x="6210" y="2471"/>
                    <a:pt x="6140" y="2471"/>
                  </a:cubicBezTo>
                  <a:cubicBezTo>
                    <a:pt x="6056" y="2471"/>
                    <a:pt x="5974" y="2496"/>
                    <a:pt x="5901" y="2546"/>
                  </a:cubicBezTo>
                  <a:cubicBezTo>
                    <a:pt x="5647" y="2722"/>
                    <a:pt x="5598" y="3194"/>
                    <a:pt x="5598" y="3575"/>
                  </a:cubicBezTo>
                  <a:cubicBezTo>
                    <a:pt x="5316" y="3307"/>
                    <a:pt x="5034" y="3060"/>
                    <a:pt x="4752" y="2835"/>
                  </a:cubicBezTo>
                  <a:cubicBezTo>
                    <a:pt x="4914" y="2651"/>
                    <a:pt x="5393" y="2073"/>
                    <a:pt x="5288" y="1665"/>
                  </a:cubicBezTo>
                  <a:cubicBezTo>
                    <a:pt x="5245" y="1509"/>
                    <a:pt x="5118" y="1390"/>
                    <a:pt x="4956" y="1347"/>
                  </a:cubicBezTo>
                  <a:cubicBezTo>
                    <a:pt x="4906" y="1328"/>
                    <a:pt x="4854" y="1319"/>
                    <a:pt x="4802" y="1319"/>
                  </a:cubicBezTo>
                  <a:cubicBezTo>
                    <a:pt x="4700" y="1319"/>
                    <a:pt x="4599" y="1355"/>
                    <a:pt x="4519" y="1425"/>
                  </a:cubicBezTo>
                  <a:cubicBezTo>
                    <a:pt x="4273" y="1650"/>
                    <a:pt x="4308" y="2200"/>
                    <a:pt x="4357" y="2525"/>
                  </a:cubicBezTo>
                  <a:cubicBezTo>
                    <a:pt x="4146" y="2369"/>
                    <a:pt x="3927" y="2221"/>
                    <a:pt x="3716" y="2080"/>
                  </a:cubicBezTo>
                  <a:cubicBezTo>
                    <a:pt x="3906" y="1869"/>
                    <a:pt x="4301" y="1340"/>
                    <a:pt x="4202" y="974"/>
                  </a:cubicBezTo>
                  <a:cubicBezTo>
                    <a:pt x="4160" y="812"/>
                    <a:pt x="4033" y="692"/>
                    <a:pt x="3878" y="649"/>
                  </a:cubicBezTo>
                  <a:cubicBezTo>
                    <a:pt x="3828" y="630"/>
                    <a:pt x="3775" y="621"/>
                    <a:pt x="3723" y="621"/>
                  </a:cubicBezTo>
                  <a:cubicBezTo>
                    <a:pt x="3620" y="621"/>
                    <a:pt x="3518" y="657"/>
                    <a:pt x="3434" y="727"/>
                  </a:cubicBezTo>
                  <a:cubicBezTo>
                    <a:pt x="3201" y="946"/>
                    <a:pt x="3215" y="1432"/>
                    <a:pt x="3272" y="1820"/>
                  </a:cubicBezTo>
                  <a:cubicBezTo>
                    <a:pt x="3011" y="1672"/>
                    <a:pt x="2736" y="1538"/>
                    <a:pt x="2461" y="1418"/>
                  </a:cubicBezTo>
                  <a:cubicBezTo>
                    <a:pt x="2672" y="1164"/>
                    <a:pt x="3004" y="692"/>
                    <a:pt x="2912" y="346"/>
                  </a:cubicBezTo>
                  <a:cubicBezTo>
                    <a:pt x="2870" y="191"/>
                    <a:pt x="2743" y="71"/>
                    <a:pt x="2588" y="29"/>
                  </a:cubicBezTo>
                  <a:cubicBezTo>
                    <a:pt x="2535" y="10"/>
                    <a:pt x="2481" y="1"/>
                    <a:pt x="242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" name="Google Shape;128;g1b2a5f4068d_3_25"/>
          <p:cNvGrpSpPr/>
          <p:nvPr/>
        </p:nvGrpSpPr>
        <p:grpSpPr>
          <a:xfrm>
            <a:off x="10588633" y="5655267"/>
            <a:ext cx="1603359" cy="1086732"/>
            <a:chOff x="7941475" y="428075"/>
            <a:chExt cx="1202519" cy="815049"/>
          </a:xfrm>
        </p:grpSpPr>
        <p:sp>
          <p:nvSpPr>
            <p:cNvPr id="129" name="Google Shape;129;g1b2a5f4068d_3_25"/>
            <p:cNvSpPr/>
            <p:nvPr/>
          </p:nvSpPr>
          <p:spPr>
            <a:xfrm>
              <a:off x="7974140" y="428075"/>
              <a:ext cx="1169854" cy="798225"/>
            </a:xfrm>
            <a:custGeom>
              <a:rect b="b" l="l" r="r" t="t"/>
              <a:pathLst>
                <a:path extrusionOk="0" h="16715" w="24497">
                  <a:moveTo>
                    <a:pt x="24476" y="1"/>
                  </a:moveTo>
                  <a:lnTo>
                    <a:pt x="7924" y="9552"/>
                  </a:lnTo>
                  <a:lnTo>
                    <a:pt x="7882" y="9580"/>
                  </a:lnTo>
                  <a:lnTo>
                    <a:pt x="10081" y="10849"/>
                  </a:lnTo>
                  <a:lnTo>
                    <a:pt x="1" y="16665"/>
                  </a:lnTo>
                  <a:lnTo>
                    <a:pt x="29" y="16714"/>
                  </a:lnTo>
                  <a:lnTo>
                    <a:pt x="10145" y="10870"/>
                  </a:lnTo>
                  <a:lnTo>
                    <a:pt x="10187" y="10849"/>
                  </a:lnTo>
                  <a:lnTo>
                    <a:pt x="7988" y="9580"/>
                  </a:lnTo>
                  <a:lnTo>
                    <a:pt x="24497" y="43"/>
                  </a:lnTo>
                  <a:lnTo>
                    <a:pt x="24476" y="1"/>
                  </a:ln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rgbClr val="231F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g1b2a5f4068d_3_25"/>
            <p:cNvSpPr/>
            <p:nvPr/>
          </p:nvSpPr>
          <p:spPr>
            <a:xfrm>
              <a:off x="7942860" y="1208072"/>
              <a:ext cx="63992" cy="33811"/>
            </a:xfrm>
            <a:custGeom>
              <a:rect b="b" l="l" r="r" t="t"/>
              <a:pathLst>
                <a:path extrusionOk="0" h="708" w="1340">
                  <a:moveTo>
                    <a:pt x="672" y="1"/>
                  </a:moveTo>
                  <a:cubicBezTo>
                    <a:pt x="525" y="1"/>
                    <a:pt x="377" y="36"/>
                    <a:pt x="240" y="106"/>
                  </a:cubicBezTo>
                  <a:cubicBezTo>
                    <a:pt x="0" y="247"/>
                    <a:pt x="0" y="466"/>
                    <a:pt x="240" y="607"/>
                  </a:cubicBezTo>
                  <a:cubicBezTo>
                    <a:pt x="377" y="674"/>
                    <a:pt x="525" y="707"/>
                    <a:pt x="672" y="707"/>
                  </a:cubicBezTo>
                  <a:cubicBezTo>
                    <a:pt x="820" y="707"/>
                    <a:pt x="966" y="674"/>
                    <a:pt x="1100" y="607"/>
                  </a:cubicBezTo>
                  <a:cubicBezTo>
                    <a:pt x="1339" y="466"/>
                    <a:pt x="1339" y="247"/>
                    <a:pt x="1100" y="106"/>
                  </a:cubicBezTo>
                  <a:cubicBezTo>
                    <a:pt x="966" y="36"/>
                    <a:pt x="820" y="1"/>
                    <a:pt x="672" y="1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rgbClr val="231F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g1b2a5f4068d_3_25"/>
            <p:cNvSpPr/>
            <p:nvPr/>
          </p:nvSpPr>
          <p:spPr>
            <a:xfrm>
              <a:off x="7941475" y="1207069"/>
              <a:ext cx="67048" cy="36055"/>
            </a:xfrm>
            <a:custGeom>
              <a:rect b="b" l="l" r="r" t="t"/>
              <a:pathLst>
                <a:path extrusionOk="0" h="755" w="1404">
                  <a:moveTo>
                    <a:pt x="663" y="49"/>
                  </a:moveTo>
                  <a:cubicBezTo>
                    <a:pt x="675" y="49"/>
                    <a:pt x="687" y="49"/>
                    <a:pt x="699" y="50"/>
                  </a:cubicBezTo>
                  <a:cubicBezTo>
                    <a:pt x="847" y="50"/>
                    <a:pt x="988" y="78"/>
                    <a:pt x="1122" y="149"/>
                  </a:cubicBezTo>
                  <a:cubicBezTo>
                    <a:pt x="1340" y="219"/>
                    <a:pt x="1340" y="529"/>
                    <a:pt x="1122" y="600"/>
                  </a:cubicBezTo>
                  <a:cubicBezTo>
                    <a:pt x="988" y="667"/>
                    <a:pt x="843" y="700"/>
                    <a:pt x="700" y="700"/>
                  </a:cubicBezTo>
                  <a:cubicBezTo>
                    <a:pt x="556" y="700"/>
                    <a:pt x="413" y="667"/>
                    <a:pt x="283" y="600"/>
                  </a:cubicBezTo>
                  <a:cubicBezTo>
                    <a:pt x="64" y="529"/>
                    <a:pt x="64" y="219"/>
                    <a:pt x="283" y="149"/>
                  </a:cubicBezTo>
                  <a:cubicBezTo>
                    <a:pt x="399" y="84"/>
                    <a:pt x="533" y="49"/>
                    <a:pt x="663" y="49"/>
                  </a:cubicBezTo>
                  <a:close/>
                  <a:moveTo>
                    <a:pt x="703" y="1"/>
                  </a:moveTo>
                  <a:cubicBezTo>
                    <a:pt x="551" y="1"/>
                    <a:pt x="399" y="36"/>
                    <a:pt x="262" y="106"/>
                  </a:cubicBezTo>
                  <a:cubicBezTo>
                    <a:pt x="1" y="198"/>
                    <a:pt x="1" y="557"/>
                    <a:pt x="262" y="649"/>
                  </a:cubicBezTo>
                  <a:cubicBezTo>
                    <a:pt x="396" y="720"/>
                    <a:pt x="544" y="755"/>
                    <a:pt x="699" y="755"/>
                  </a:cubicBezTo>
                  <a:cubicBezTo>
                    <a:pt x="854" y="755"/>
                    <a:pt x="1009" y="720"/>
                    <a:pt x="1150" y="649"/>
                  </a:cubicBezTo>
                  <a:cubicBezTo>
                    <a:pt x="1404" y="557"/>
                    <a:pt x="1404" y="198"/>
                    <a:pt x="1150" y="106"/>
                  </a:cubicBezTo>
                  <a:cubicBezTo>
                    <a:pt x="1009" y="36"/>
                    <a:pt x="856" y="1"/>
                    <a:pt x="703" y="1"/>
                  </a:cubicBez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rgbClr val="231F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b2a5f4068d_3_52"/>
          <p:cNvSpPr txBox="1"/>
          <p:nvPr>
            <p:ph type="title"/>
          </p:nvPr>
        </p:nvSpPr>
        <p:spPr>
          <a:xfrm>
            <a:off x="1533733" y="1978567"/>
            <a:ext cx="6214800" cy="11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6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4" name="Google Shape;134;g1b2a5f4068d_3_52"/>
          <p:cNvSpPr txBox="1"/>
          <p:nvPr>
            <p:ph idx="1" type="subTitle"/>
          </p:nvPr>
        </p:nvSpPr>
        <p:spPr>
          <a:xfrm>
            <a:off x="1533733" y="3359951"/>
            <a:ext cx="6214800" cy="15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grpSp>
        <p:nvGrpSpPr>
          <p:cNvPr id="135" name="Google Shape;135;g1b2a5f4068d_3_52"/>
          <p:cNvGrpSpPr/>
          <p:nvPr/>
        </p:nvGrpSpPr>
        <p:grpSpPr>
          <a:xfrm>
            <a:off x="-367" y="5371667"/>
            <a:ext cx="2145800" cy="804867"/>
            <a:chOff x="4072400" y="286775"/>
            <a:chExt cx="1609350" cy="603650"/>
          </a:xfrm>
        </p:grpSpPr>
        <p:sp>
          <p:nvSpPr>
            <p:cNvPr id="136" name="Google Shape;136;g1b2a5f4068d_3_52"/>
            <p:cNvSpPr/>
            <p:nvPr/>
          </p:nvSpPr>
          <p:spPr>
            <a:xfrm>
              <a:off x="4072400" y="286775"/>
              <a:ext cx="1574787" cy="585647"/>
            </a:xfrm>
            <a:custGeom>
              <a:rect b="b" l="l" r="r" t="t"/>
              <a:pathLst>
                <a:path extrusionOk="0" h="11703" w="31469">
                  <a:moveTo>
                    <a:pt x="7000" y="1"/>
                  </a:moveTo>
                  <a:lnTo>
                    <a:pt x="0" y="4054"/>
                  </a:lnTo>
                  <a:lnTo>
                    <a:pt x="29" y="4104"/>
                  </a:lnTo>
                  <a:lnTo>
                    <a:pt x="7000" y="57"/>
                  </a:lnTo>
                  <a:lnTo>
                    <a:pt x="19337" y="7184"/>
                  </a:lnTo>
                  <a:lnTo>
                    <a:pt x="19351" y="7191"/>
                  </a:lnTo>
                  <a:lnTo>
                    <a:pt x="21339" y="5873"/>
                  </a:lnTo>
                  <a:lnTo>
                    <a:pt x="31440" y="11703"/>
                  </a:lnTo>
                  <a:lnTo>
                    <a:pt x="31468" y="11660"/>
                  </a:lnTo>
                  <a:lnTo>
                    <a:pt x="21353" y="5817"/>
                  </a:lnTo>
                  <a:lnTo>
                    <a:pt x="21339" y="5809"/>
                  </a:lnTo>
                  <a:lnTo>
                    <a:pt x="19344" y="7128"/>
                  </a:lnTo>
                  <a:lnTo>
                    <a:pt x="7007" y="8"/>
                  </a:lnTo>
                  <a:lnTo>
                    <a:pt x="7000" y="1"/>
                  </a:ln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g1b2a5f4068d_3_52"/>
            <p:cNvSpPr/>
            <p:nvPr/>
          </p:nvSpPr>
          <p:spPr>
            <a:xfrm>
              <a:off x="5612892" y="853695"/>
              <a:ext cx="67057" cy="35280"/>
            </a:xfrm>
            <a:custGeom>
              <a:rect b="b" l="l" r="r" t="t"/>
              <a:pathLst>
                <a:path extrusionOk="0" h="705" w="1340">
                  <a:moveTo>
                    <a:pt x="670" y="0"/>
                  </a:moveTo>
                  <a:cubicBezTo>
                    <a:pt x="522" y="0"/>
                    <a:pt x="374" y="35"/>
                    <a:pt x="240" y="106"/>
                  </a:cubicBezTo>
                  <a:cubicBezTo>
                    <a:pt x="1" y="240"/>
                    <a:pt x="1" y="465"/>
                    <a:pt x="240" y="599"/>
                  </a:cubicBezTo>
                  <a:cubicBezTo>
                    <a:pt x="374" y="670"/>
                    <a:pt x="522" y="705"/>
                    <a:pt x="670" y="705"/>
                  </a:cubicBezTo>
                  <a:cubicBezTo>
                    <a:pt x="818" y="705"/>
                    <a:pt x="966" y="670"/>
                    <a:pt x="1100" y="599"/>
                  </a:cubicBezTo>
                  <a:cubicBezTo>
                    <a:pt x="1340" y="465"/>
                    <a:pt x="1340" y="240"/>
                    <a:pt x="1100" y="106"/>
                  </a:cubicBezTo>
                  <a:cubicBezTo>
                    <a:pt x="966" y="35"/>
                    <a:pt x="818" y="0"/>
                    <a:pt x="670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g1b2a5f4068d_3_52"/>
            <p:cNvSpPr/>
            <p:nvPr/>
          </p:nvSpPr>
          <p:spPr>
            <a:xfrm>
              <a:off x="5611841" y="852343"/>
              <a:ext cx="69909" cy="38082"/>
            </a:xfrm>
            <a:custGeom>
              <a:rect b="b" l="l" r="r" t="t"/>
              <a:pathLst>
                <a:path extrusionOk="0" h="761" w="1397">
                  <a:moveTo>
                    <a:pt x="728" y="54"/>
                  </a:moveTo>
                  <a:cubicBezTo>
                    <a:pt x="863" y="54"/>
                    <a:pt x="992" y="89"/>
                    <a:pt x="1114" y="154"/>
                  </a:cubicBezTo>
                  <a:cubicBezTo>
                    <a:pt x="1333" y="224"/>
                    <a:pt x="1333" y="535"/>
                    <a:pt x="1114" y="605"/>
                  </a:cubicBezTo>
                  <a:cubicBezTo>
                    <a:pt x="980" y="672"/>
                    <a:pt x="836" y="706"/>
                    <a:pt x="692" y="706"/>
                  </a:cubicBezTo>
                  <a:cubicBezTo>
                    <a:pt x="549" y="706"/>
                    <a:pt x="406" y="672"/>
                    <a:pt x="275" y="605"/>
                  </a:cubicBezTo>
                  <a:cubicBezTo>
                    <a:pt x="57" y="535"/>
                    <a:pt x="57" y="224"/>
                    <a:pt x="275" y="154"/>
                  </a:cubicBezTo>
                  <a:cubicBezTo>
                    <a:pt x="392" y="89"/>
                    <a:pt x="526" y="54"/>
                    <a:pt x="656" y="54"/>
                  </a:cubicBezTo>
                  <a:cubicBezTo>
                    <a:pt x="668" y="54"/>
                    <a:pt x="679" y="55"/>
                    <a:pt x="691" y="55"/>
                  </a:cubicBezTo>
                  <a:cubicBezTo>
                    <a:pt x="704" y="55"/>
                    <a:pt x="716" y="54"/>
                    <a:pt x="728" y="54"/>
                  </a:cubicBezTo>
                  <a:close/>
                  <a:moveTo>
                    <a:pt x="696" y="1"/>
                  </a:moveTo>
                  <a:cubicBezTo>
                    <a:pt x="543" y="1"/>
                    <a:pt x="392" y="38"/>
                    <a:pt x="254" y="112"/>
                  </a:cubicBezTo>
                  <a:cubicBezTo>
                    <a:pt x="0" y="203"/>
                    <a:pt x="0" y="563"/>
                    <a:pt x="254" y="654"/>
                  </a:cubicBezTo>
                  <a:cubicBezTo>
                    <a:pt x="388" y="725"/>
                    <a:pt x="536" y="760"/>
                    <a:pt x="691" y="760"/>
                  </a:cubicBezTo>
                  <a:cubicBezTo>
                    <a:pt x="846" y="760"/>
                    <a:pt x="1001" y="725"/>
                    <a:pt x="1142" y="654"/>
                  </a:cubicBezTo>
                  <a:cubicBezTo>
                    <a:pt x="1396" y="563"/>
                    <a:pt x="1396" y="196"/>
                    <a:pt x="1142" y="112"/>
                  </a:cubicBezTo>
                  <a:cubicBezTo>
                    <a:pt x="1001" y="38"/>
                    <a:pt x="848" y="1"/>
                    <a:pt x="696" y="1"/>
                  </a:cubicBez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" name="Google Shape;139;g1b2a5f4068d_3_52"/>
          <p:cNvGrpSpPr/>
          <p:nvPr/>
        </p:nvGrpSpPr>
        <p:grpSpPr>
          <a:xfrm>
            <a:off x="10791007" y="-135213"/>
            <a:ext cx="1609989" cy="1091207"/>
            <a:chOff x="2377625" y="627425"/>
            <a:chExt cx="629525" cy="426675"/>
          </a:xfrm>
        </p:grpSpPr>
        <p:sp>
          <p:nvSpPr>
            <p:cNvPr id="140" name="Google Shape;140;g1b2a5f4068d_3_52"/>
            <p:cNvSpPr/>
            <p:nvPr/>
          </p:nvSpPr>
          <p:spPr>
            <a:xfrm>
              <a:off x="2394725" y="627425"/>
              <a:ext cx="612425" cy="417700"/>
            </a:xfrm>
            <a:custGeom>
              <a:rect b="b" l="l" r="r" t="t"/>
              <a:pathLst>
                <a:path extrusionOk="0" h="16708" w="24497">
                  <a:moveTo>
                    <a:pt x="24468" y="1"/>
                  </a:moveTo>
                  <a:lnTo>
                    <a:pt x="7917" y="9552"/>
                  </a:lnTo>
                  <a:lnTo>
                    <a:pt x="7874" y="9574"/>
                  </a:lnTo>
                  <a:lnTo>
                    <a:pt x="10074" y="10842"/>
                  </a:lnTo>
                  <a:lnTo>
                    <a:pt x="0" y="16665"/>
                  </a:lnTo>
                  <a:lnTo>
                    <a:pt x="21" y="16707"/>
                  </a:lnTo>
                  <a:lnTo>
                    <a:pt x="10144" y="10871"/>
                  </a:lnTo>
                  <a:lnTo>
                    <a:pt x="10179" y="10842"/>
                  </a:lnTo>
                  <a:lnTo>
                    <a:pt x="7980" y="9574"/>
                  </a:lnTo>
                  <a:lnTo>
                    <a:pt x="24497" y="43"/>
                  </a:lnTo>
                  <a:lnTo>
                    <a:pt x="24468" y="1"/>
                  </a:ln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rgbClr val="231F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g1b2a5f4068d_3_52"/>
            <p:cNvSpPr/>
            <p:nvPr/>
          </p:nvSpPr>
          <p:spPr>
            <a:xfrm>
              <a:off x="2378325" y="1035750"/>
              <a:ext cx="33325" cy="17650"/>
            </a:xfrm>
            <a:custGeom>
              <a:rect b="b" l="l" r="r" t="t"/>
              <a:pathLst>
                <a:path extrusionOk="0" h="706" w="1333">
                  <a:moveTo>
                    <a:pt x="667" y="1"/>
                  </a:moveTo>
                  <a:cubicBezTo>
                    <a:pt x="519" y="1"/>
                    <a:pt x="371" y="36"/>
                    <a:pt x="233" y="106"/>
                  </a:cubicBezTo>
                  <a:cubicBezTo>
                    <a:pt x="1" y="240"/>
                    <a:pt x="1" y="466"/>
                    <a:pt x="233" y="600"/>
                  </a:cubicBezTo>
                  <a:cubicBezTo>
                    <a:pt x="371" y="670"/>
                    <a:pt x="519" y="706"/>
                    <a:pt x="667" y="706"/>
                  </a:cubicBezTo>
                  <a:cubicBezTo>
                    <a:pt x="815" y="706"/>
                    <a:pt x="963" y="670"/>
                    <a:pt x="1100" y="600"/>
                  </a:cubicBezTo>
                  <a:cubicBezTo>
                    <a:pt x="1333" y="466"/>
                    <a:pt x="1333" y="240"/>
                    <a:pt x="1100" y="106"/>
                  </a:cubicBezTo>
                  <a:cubicBezTo>
                    <a:pt x="963" y="36"/>
                    <a:pt x="815" y="1"/>
                    <a:pt x="667" y="1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rgbClr val="231F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g1b2a5f4068d_3_52"/>
            <p:cNvSpPr/>
            <p:nvPr/>
          </p:nvSpPr>
          <p:spPr>
            <a:xfrm>
              <a:off x="2377625" y="1035050"/>
              <a:ext cx="34925" cy="19050"/>
            </a:xfrm>
            <a:custGeom>
              <a:rect b="b" l="l" r="r" t="t"/>
              <a:pathLst>
                <a:path extrusionOk="0" h="762" w="1397">
                  <a:moveTo>
                    <a:pt x="728" y="56"/>
                  </a:moveTo>
                  <a:cubicBezTo>
                    <a:pt x="863" y="56"/>
                    <a:pt x="992" y="91"/>
                    <a:pt x="1114" y="156"/>
                  </a:cubicBezTo>
                  <a:cubicBezTo>
                    <a:pt x="1333" y="226"/>
                    <a:pt x="1333" y="536"/>
                    <a:pt x="1114" y="607"/>
                  </a:cubicBezTo>
                  <a:cubicBezTo>
                    <a:pt x="980" y="674"/>
                    <a:pt x="836" y="707"/>
                    <a:pt x="692" y="707"/>
                  </a:cubicBezTo>
                  <a:cubicBezTo>
                    <a:pt x="549" y="707"/>
                    <a:pt x="406" y="674"/>
                    <a:pt x="275" y="607"/>
                  </a:cubicBezTo>
                  <a:cubicBezTo>
                    <a:pt x="57" y="536"/>
                    <a:pt x="57" y="226"/>
                    <a:pt x="275" y="156"/>
                  </a:cubicBezTo>
                  <a:cubicBezTo>
                    <a:pt x="392" y="91"/>
                    <a:pt x="526" y="56"/>
                    <a:pt x="656" y="56"/>
                  </a:cubicBezTo>
                  <a:cubicBezTo>
                    <a:pt x="668" y="56"/>
                    <a:pt x="679" y="56"/>
                    <a:pt x="691" y="57"/>
                  </a:cubicBezTo>
                  <a:cubicBezTo>
                    <a:pt x="704" y="56"/>
                    <a:pt x="716" y="56"/>
                    <a:pt x="728" y="56"/>
                  </a:cubicBezTo>
                  <a:close/>
                  <a:moveTo>
                    <a:pt x="696" y="1"/>
                  </a:moveTo>
                  <a:cubicBezTo>
                    <a:pt x="543" y="1"/>
                    <a:pt x="392" y="36"/>
                    <a:pt x="254" y="106"/>
                  </a:cubicBezTo>
                  <a:cubicBezTo>
                    <a:pt x="0" y="198"/>
                    <a:pt x="0" y="557"/>
                    <a:pt x="254" y="649"/>
                  </a:cubicBezTo>
                  <a:cubicBezTo>
                    <a:pt x="388" y="727"/>
                    <a:pt x="543" y="762"/>
                    <a:pt x="691" y="762"/>
                  </a:cubicBezTo>
                  <a:cubicBezTo>
                    <a:pt x="846" y="762"/>
                    <a:pt x="1001" y="727"/>
                    <a:pt x="1142" y="649"/>
                  </a:cubicBezTo>
                  <a:cubicBezTo>
                    <a:pt x="1396" y="564"/>
                    <a:pt x="1396" y="198"/>
                    <a:pt x="1142" y="106"/>
                  </a:cubicBezTo>
                  <a:cubicBezTo>
                    <a:pt x="1001" y="36"/>
                    <a:pt x="848" y="1"/>
                    <a:pt x="696" y="1"/>
                  </a:cubicBez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rgbClr val="231F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b2a5f4068d_3_63"/>
          <p:cNvSpPr txBox="1"/>
          <p:nvPr>
            <p:ph type="title"/>
          </p:nvPr>
        </p:nvSpPr>
        <p:spPr>
          <a:xfrm>
            <a:off x="5692133" y="2946151"/>
            <a:ext cx="5546400" cy="11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5" name="Google Shape;145;g1b2a5f4068d_3_63"/>
          <p:cNvSpPr txBox="1"/>
          <p:nvPr>
            <p:ph idx="2" type="title"/>
          </p:nvPr>
        </p:nvSpPr>
        <p:spPr>
          <a:xfrm>
            <a:off x="5692133" y="1823751"/>
            <a:ext cx="1917600" cy="11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b="0"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46" name="Google Shape;146;g1b2a5f4068d_3_63"/>
          <p:cNvSpPr txBox="1"/>
          <p:nvPr>
            <p:ph idx="1" type="subTitle"/>
          </p:nvPr>
        </p:nvSpPr>
        <p:spPr>
          <a:xfrm>
            <a:off x="5692133" y="4394251"/>
            <a:ext cx="55464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grpSp>
        <p:nvGrpSpPr>
          <p:cNvPr id="147" name="Google Shape;147;g1b2a5f4068d_3_63"/>
          <p:cNvGrpSpPr/>
          <p:nvPr/>
        </p:nvGrpSpPr>
        <p:grpSpPr>
          <a:xfrm rot="10800000">
            <a:off x="7" y="5766793"/>
            <a:ext cx="1609989" cy="1091207"/>
            <a:chOff x="2377625" y="627425"/>
            <a:chExt cx="629525" cy="426675"/>
          </a:xfrm>
        </p:grpSpPr>
        <p:sp>
          <p:nvSpPr>
            <p:cNvPr id="148" name="Google Shape;148;g1b2a5f4068d_3_63"/>
            <p:cNvSpPr/>
            <p:nvPr/>
          </p:nvSpPr>
          <p:spPr>
            <a:xfrm>
              <a:off x="2394725" y="627425"/>
              <a:ext cx="612425" cy="417700"/>
            </a:xfrm>
            <a:custGeom>
              <a:rect b="b" l="l" r="r" t="t"/>
              <a:pathLst>
                <a:path extrusionOk="0" h="16708" w="24497">
                  <a:moveTo>
                    <a:pt x="24468" y="1"/>
                  </a:moveTo>
                  <a:lnTo>
                    <a:pt x="7917" y="9552"/>
                  </a:lnTo>
                  <a:lnTo>
                    <a:pt x="7874" y="9574"/>
                  </a:lnTo>
                  <a:lnTo>
                    <a:pt x="10074" y="10842"/>
                  </a:lnTo>
                  <a:lnTo>
                    <a:pt x="0" y="16665"/>
                  </a:lnTo>
                  <a:lnTo>
                    <a:pt x="21" y="16707"/>
                  </a:lnTo>
                  <a:lnTo>
                    <a:pt x="10144" y="10871"/>
                  </a:lnTo>
                  <a:lnTo>
                    <a:pt x="10179" y="10842"/>
                  </a:lnTo>
                  <a:lnTo>
                    <a:pt x="7980" y="9574"/>
                  </a:lnTo>
                  <a:lnTo>
                    <a:pt x="24497" y="43"/>
                  </a:lnTo>
                  <a:lnTo>
                    <a:pt x="24468" y="1"/>
                  </a:ln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rgbClr val="231F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g1b2a5f4068d_3_63"/>
            <p:cNvSpPr/>
            <p:nvPr/>
          </p:nvSpPr>
          <p:spPr>
            <a:xfrm>
              <a:off x="2378325" y="1035750"/>
              <a:ext cx="33325" cy="17650"/>
            </a:xfrm>
            <a:custGeom>
              <a:rect b="b" l="l" r="r" t="t"/>
              <a:pathLst>
                <a:path extrusionOk="0" h="706" w="1333">
                  <a:moveTo>
                    <a:pt x="667" y="1"/>
                  </a:moveTo>
                  <a:cubicBezTo>
                    <a:pt x="519" y="1"/>
                    <a:pt x="371" y="36"/>
                    <a:pt x="233" y="106"/>
                  </a:cubicBezTo>
                  <a:cubicBezTo>
                    <a:pt x="1" y="240"/>
                    <a:pt x="1" y="466"/>
                    <a:pt x="233" y="600"/>
                  </a:cubicBezTo>
                  <a:cubicBezTo>
                    <a:pt x="371" y="670"/>
                    <a:pt x="519" y="706"/>
                    <a:pt x="667" y="706"/>
                  </a:cubicBezTo>
                  <a:cubicBezTo>
                    <a:pt x="815" y="706"/>
                    <a:pt x="963" y="670"/>
                    <a:pt x="1100" y="600"/>
                  </a:cubicBezTo>
                  <a:cubicBezTo>
                    <a:pt x="1333" y="466"/>
                    <a:pt x="1333" y="240"/>
                    <a:pt x="1100" y="106"/>
                  </a:cubicBezTo>
                  <a:cubicBezTo>
                    <a:pt x="963" y="36"/>
                    <a:pt x="815" y="1"/>
                    <a:pt x="667" y="1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rgbClr val="231F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g1b2a5f4068d_3_63"/>
            <p:cNvSpPr/>
            <p:nvPr/>
          </p:nvSpPr>
          <p:spPr>
            <a:xfrm>
              <a:off x="2377625" y="1035050"/>
              <a:ext cx="34925" cy="19050"/>
            </a:xfrm>
            <a:custGeom>
              <a:rect b="b" l="l" r="r" t="t"/>
              <a:pathLst>
                <a:path extrusionOk="0" h="762" w="1397">
                  <a:moveTo>
                    <a:pt x="728" y="56"/>
                  </a:moveTo>
                  <a:cubicBezTo>
                    <a:pt x="863" y="56"/>
                    <a:pt x="992" y="91"/>
                    <a:pt x="1114" y="156"/>
                  </a:cubicBezTo>
                  <a:cubicBezTo>
                    <a:pt x="1333" y="226"/>
                    <a:pt x="1333" y="536"/>
                    <a:pt x="1114" y="607"/>
                  </a:cubicBezTo>
                  <a:cubicBezTo>
                    <a:pt x="980" y="674"/>
                    <a:pt x="836" y="707"/>
                    <a:pt x="692" y="707"/>
                  </a:cubicBezTo>
                  <a:cubicBezTo>
                    <a:pt x="549" y="707"/>
                    <a:pt x="406" y="674"/>
                    <a:pt x="275" y="607"/>
                  </a:cubicBezTo>
                  <a:cubicBezTo>
                    <a:pt x="57" y="536"/>
                    <a:pt x="57" y="226"/>
                    <a:pt x="275" y="156"/>
                  </a:cubicBezTo>
                  <a:cubicBezTo>
                    <a:pt x="392" y="91"/>
                    <a:pt x="526" y="56"/>
                    <a:pt x="656" y="56"/>
                  </a:cubicBezTo>
                  <a:cubicBezTo>
                    <a:pt x="668" y="56"/>
                    <a:pt x="679" y="56"/>
                    <a:pt x="691" y="57"/>
                  </a:cubicBezTo>
                  <a:cubicBezTo>
                    <a:pt x="704" y="56"/>
                    <a:pt x="716" y="56"/>
                    <a:pt x="728" y="56"/>
                  </a:cubicBezTo>
                  <a:close/>
                  <a:moveTo>
                    <a:pt x="696" y="1"/>
                  </a:moveTo>
                  <a:cubicBezTo>
                    <a:pt x="543" y="1"/>
                    <a:pt x="392" y="36"/>
                    <a:pt x="254" y="106"/>
                  </a:cubicBezTo>
                  <a:cubicBezTo>
                    <a:pt x="0" y="198"/>
                    <a:pt x="0" y="557"/>
                    <a:pt x="254" y="649"/>
                  </a:cubicBezTo>
                  <a:cubicBezTo>
                    <a:pt x="388" y="727"/>
                    <a:pt x="543" y="762"/>
                    <a:pt x="691" y="762"/>
                  </a:cubicBezTo>
                  <a:cubicBezTo>
                    <a:pt x="846" y="762"/>
                    <a:pt x="1001" y="727"/>
                    <a:pt x="1142" y="649"/>
                  </a:cubicBezTo>
                  <a:cubicBezTo>
                    <a:pt x="1396" y="564"/>
                    <a:pt x="1396" y="198"/>
                    <a:pt x="1142" y="106"/>
                  </a:cubicBezTo>
                  <a:cubicBezTo>
                    <a:pt x="1001" y="36"/>
                    <a:pt x="848" y="1"/>
                    <a:pt x="696" y="1"/>
                  </a:cubicBez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rgbClr val="231F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" name="Google Shape;151;g1b2a5f4068d_3_63"/>
          <p:cNvGrpSpPr/>
          <p:nvPr/>
        </p:nvGrpSpPr>
        <p:grpSpPr>
          <a:xfrm rot="10800000">
            <a:off x="0" y="-376500"/>
            <a:ext cx="1558948" cy="1390612"/>
            <a:chOff x="4704025" y="2907300"/>
            <a:chExt cx="1169211" cy="1042959"/>
          </a:xfrm>
        </p:grpSpPr>
        <p:sp>
          <p:nvSpPr>
            <p:cNvPr id="152" name="Google Shape;152;g1b2a5f4068d_3_63"/>
            <p:cNvSpPr/>
            <p:nvPr/>
          </p:nvSpPr>
          <p:spPr>
            <a:xfrm>
              <a:off x="4704025" y="2908253"/>
              <a:ext cx="76975" cy="40521"/>
            </a:xfrm>
            <a:custGeom>
              <a:rect b="b" l="l" r="r" t="t"/>
              <a:pathLst>
                <a:path extrusionOk="0" h="1106" w="2101">
                  <a:moveTo>
                    <a:pt x="1053" y="1"/>
                  </a:moveTo>
                  <a:cubicBezTo>
                    <a:pt x="821" y="1"/>
                    <a:pt x="589" y="54"/>
                    <a:pt x="374" y="159"/>
                  </a:cubicBezTo>
                  <a:cubicBezTo>
                    <a:pt x="0" y="378"/>
                    <a:pt x="0" y="723"/>
                    <a:pt x="374" y="942"/>
                  </a:cubicBezTo>
                  <a:cubicBezTo>
                    <a:pt x="589" y="1051"/>
                    <a:pt x="821" y="1106"/>
                    <a:pt x="1053" y="1106"/>
                  </a:cubicBezTo>
                  <a:cubicBezTo>
                    <a:pt x="1285" y="1106"/>
                    <a:pt x="1516" y="1051"/>
                    <a:pt x="1727" y="942"/>
                  </a:cubicBezTo>
                  <a:cubicBezTo>
                    <a:pt x="2101" y="723"/>
                    <a:pt x="2101" y="378"/>
                    <a:pt x="1727" y="159"/>
                  </a:cubicBezTo>
                  <a:cubicBezTo>
                    <a:pt x="1516" y="54"/>
                    <a:pt x="1285" y="1"/>
                    <a:pt x="105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g1b2a5f4068d_3_63"/>
            <p:cNvSpPr/>
            <p:nvPr/>
          </p:nvSpPr>
          <p:spPr>
            <a:xfrm>
              <a:off x="4741980" y="2927487"/>
              <a:ext cx="1131256" cy="1022772"/>
            </a:xfrm>
            <a:custGeom>
              <a:rect b="b" l="l" r="r" t="t"/>
              <a:pathLst>
                <a:path extrusionOk="0" h="27916" w="30877">
                  <a:moveTo>
                    <a:pt x="28" y="1"/>
                  </a:moveTo>
                  <a:lnTo>
                    <a:pt x="0" y="50"/>
                  </a:lnTo>
                  <a:lnTo>
                    <a:pt x="15847" y="9193"/>
                  </a:lnTo>
                  <a:lnTo>
                    <a:pt x="7169" y="14205"/>
                  </a:lnTo>
                  <a:lnTo>
                    <a:pt x="7134" y="14226"/>
                  </a:lnTo>
                  <a:lnTo>
                    <a:pt x="30848" y="27916"/>
                  </a:lnTo>
                  <a:lnTo>
                    <a:pt x="30876" y="27874"/>
                  </a:lnTo>
                  <a:lnTo>
                    <a:pt x="7240" y="14226"/>
                  </a:lnTo>
                  <a:lnTo>
                    <a:pt x="15911" y="9221"/>
                  </a:lnTo>
                  <a:lnTo>
                    <a:pt x="15953" y="9193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g1b2a5f4068d_3_63"/>
            <p:cNvSpPr/>
            <p:nvPr/>
          </p:nvSpPr>
          <p:spPr>
            <a:xfrm>
              <a:off x="4706590" y="2907300"/>
              <a:ext cx="72103" cy="42463"/>
            </a:xfrm>
            <a:custGeom>
              <a:rect b="b" l="l" r="r" t="t"/>
              <a:pathLst>
                <a:path extrusionOk="0" h="1159" w="1968">
                  <a:moveTo>
                    <a:pt x="1019" y="51"/>
                  </a:moveTo>
                  <a:cubicBezTo>
                    <a:pt x="1238" y="51"/>
                    <a:pt x="1450" y="107"/>
                    <a:pt x="1643" y="214"/>
                  </a:cubicBezTo>
                  <a:cubicBezTo>
                    <a:pt x="1812" y="312"/>
                    <a:pt x="1904" y="439"/>
                    <a:pt x="1904" y="580"/>
                  </a:cubicBezTo>
                  <a:cubicBezTo>
                    <a:pt x="1904" y="714"/>
                    <a:pt x="1819" y="848"/>
                    <a:pt x="1643" y="947"/>
                  </a:cubicBezTo>
                  <a:cubicBezTo>
                    <a:pt x="1435" y="1049"/>
                    <a:pt x="1208" y="1100"/>
                    <a:pt x="980" y="1100"/>
                  </a:cubicBezTo>
                  <a:cubicBezTo>
                    <a:pt x="753" y="1100"/>
                    <a:pt x="526" y="1049"/>
                    <a:pt x="318" y="947"/>
                  </a:cubicBezTo>
                  <a:cubicBezTo>
                    <a:pt x="149" y="841"/>
                    <a:pt x="57" y="714"/>
                    <a:pt x="57" y="580"/>
                  </a:cubicBezTo>
                  <a:cubicBezTo>
                    <a:pt x="57" y="439"/>
                    <a:pt x="142" y="312"/>
                    <a:pt x="318" y="214"/>
                  </a:cubicBezTo>
                  <a:cubicBezTo>
                    <a:pt x="511" y="107"/>
                    <a:pt x="723" y="51"/>
                    <a:pt x="942" y="51"/>
                  </a:cubicBezTo>
                  <a:cubicBezTo>
                    <a:pt x="954" y="51"/>
                    <a:pt x="967" y="51"/>
                    <a:pt x="980" y="51"/>
                  </a:cubicBezTo>
                  <a:cubicBezTo>
                    <a:pt x="993" y="51"/>
                    <a:pt x="1006" y="51"/>
                    <a:pt x="1019" y="51"/>
                  </a:cubicBezTo>
                  <a:close/>
                  <a:moveTo>
                    <a:pt x="984" y="0"/>
                  </a:moveTo>
                  <a:cubicBezTo>
                    <a:pt x="748" y="0"/>
                    <a:pt x="512" y="55"/>
                    <a:pt x="297" y="164"/>
                  </a:cubicBezTo>
                  <a:cubicBezTo>
                    <a:pt x="106" y="277"/>
                    <a:pt x="1" y="425"/>
                    <a:pt x="1" y="580"/>
                  </a:cubicBezTo>
                  <a:cubicBezTo>
                    <a:pt x="1" y="735"/>
                    <a:pt x="106" y="883"/>
                    <a:pt x="297" y="996"/>
                  </a:cubicBezTo>
                  <a:cubicBezTo>
                    <a:pt x="508" y="1102"/>
                    <a:pt x="741" y="1158"/>
                    <a:pt x="980" y="1158"/>
                  </a:cubicBezTo>
                  <a:cubicBezTo>
                    <a:pt x="1220" y="1158"/>
                    <a:pt x="1460" y="1109"/>
                    <a:pt x="1671" y="996"/>
                  </a:cubicBezTo>
                  <a:cubicBezTo>
                    <a:pt x="1862" y="883"/>
                    <a:pt x="1967" y="742"/>
                    <a:pt x="1967" y="580"/>
                  </a:cubicBezTo>
                  <a:cubicBezTo>
                    <a:pt x="1967" y="425"/>
                    <a:pt x="1862" y="277"/>
                    <a:pt x="1671" y="164"/>
                  </a:cubicBezTo>
                  <a:cubicBezTo>
                    <a:pt x="1456" y="55"/>
                    <a:pt x="1220" y="0"/>
                    <a:pt x="98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b2a5f4068d_3_75"/>
          <p:cNvSpPr txBox="1"/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157" name="Google Shape;157;g1b2a5f4068d_3_75"/>
          <p:cNvSpPr txBox="1"/>
          <p:nvPr>
            <p:ph idx="1" type="subTitle"/>
          </p:nvPr>
        </p:nvSpPr>
        <p:spPr>
          <a:xfrm>
            <a:off x="1535732" y="1601833"/>
            <a:ext cx="97028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1" sz="33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8" name="Google Shape;158;g1b2a5f4068d_3_75"/>
          <p:cNvSpPr txBox="1"/>
          <p:nvPr>
            <p:ph idx="2" type="subTitle"/>
          </p:nvPr>
        </p:nvSpPr>
        <p:spPr>
          <a:xfrm>
            <a:off x="1535721" y="2121497"/>
            <a:ext cx="97028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59" name="Google Shape;159;g1b2a5f4068d_3_75"/>
          <p:cNvSpPr txBox="1"/>
          <p:nvPr>
            <p:ph idx="3" type="subTitle"/>
          </p:nvPr>
        </p:nvSpPr>
        <p:spPr>
          <a:xfrm>
            <a:off x="1535760" y="3679148"/>
            <a:ext cx="97028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60" name="Google Shape;160;g1b2a5f4068d_3_75"/>
          <p:cNvSpPr txBox="1"/>
          <p:nvPr>
            <p:ph idx="4" type="subTitle"/>
          </p:nvPr>
        </p:nvSpPr>
        <p:spPr>
          <a:xfrm>
            <a:off x="1535567" y="5236800"/>
            <a:ext cx="97028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61" name="Google Shape;161;g1b2a5f4068d_3_75"/>
          <p:cNvSpPr txBox="1"/>
          <p:nvPr>
            <p:ph idx="5" type="subTitle"/>
          </p:nvPr>
        </p:nvSpPr>
        <p:spPr>
          <a:xfrm>
            <a:off x="1535732" y="3159567"/>
            <a:ext cx="97028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1" sz="33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2" name="Google Shape;162;g1b2a5f4068d_3_75"/>
          <p:cNvSpPr txBox="1"/>
          <p:nvPr>
            <p:ph idx="6" type="subTitle"/>
          </p:nvPr>
        </p:nvSpPr>
        <p:spPr>
          <a:xfrm>
            <a:off x="1535567" y="4717401"/>
            <a:ext cx="97028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1" sz="33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b2a5f4068d_3_83"/>
          <p:cNvSpPr txBox="1"/>
          <p:nvPr>
            <p:ph type="title"/>
          </p:nvPr>
        </p:nvSpPr>
        <p:spPr>
          <a:xfrm>
            <a:off x="1641733" y="4234667"/>
            <a:ext cx="69444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33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65" name="Google Shape;165;g1b2a5f4068d_3_83"/>
          <p:cNvSpPr txBox="1"/>
          <p:nvPr>
            <p:ph idx="1" type="subTitle"/>
          </p:nvPr>
        </p:nvSpPr>
        <p:spPr>
          <a:xfrm>
            <a:off x="1641733" y="1789500"/>
            <a:ext cx="8783200" cy="2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4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grpSp>
        <p:nvGrpSpPr>
          <p:cNvPr id="166" name="Google Shape;166;g1b2a5f4068d_3_83"/>
          <p:cNvGrpSpPr/>
          <p:nvPr/>
        </p:nvGrpSpPr>
        <p:grpSpPr>
          <a:xfrm>
            <a:off x="0" y="594467"/>
            <a:ext cx="2145800" cy="804867"/>
            <a:chOff x="4072400" y="286775"/>
            <a:chExt cx="1609350" cy="603650"/>
          </a:xfrm>
        </p:grpSpPr>
        <p:sp>
          <p:nvSpPr>
            <p:cNvPr id="167" name="Google Shape;167;g1b2a5f4068d_3_83"/>
            <p:cNvSpPr/>
            <p:nvPr/>
          </p:nvSpPr>
          <p:spPr>
            <a:xfrm>
              <a:off x="4072400" y="286775"/>
              <a:ext cx="1574787" cy="585647"/>
            </a:xfrm>
            <a:custGeom>
              <a:rect b="b" l="l" r="r" t="t"/>
              <a:pathLst>
                <a:path extrusionOk="0" h="11703" w="31469">
                  <a:moveTo>
                    <a:pt x="7000" y="1"/>
                  </a:moveTo>
                  <a:lnTo>
                    <a:pt x="0" y="4054"/>
                  </a:lnTo>
                  <a:lnTo>
                    <a:pt x="29" y="4104"/>
                  </a:lnTo>
                  <a:lnTo>
                    <a:pt x="7000" y="57"/>
                  </a:lnTo>
                  <a:lnTo>
                    <a:pt x="19337" y="7184"/>
                  </a:lnTo>
                  <a:lnTo>
                    <a:pt x="19351" y="7191"/>
                  </a:lnTo>
                  <a:lnTo>
                    <a:pt x="21339" y="5873"/>
                  </a:lnTo>
                  <a:lnTo>
                    <a:pt x="31440" y="11703"/>
                  </a:lnTo>
                  <a:lnTo>
                    <a:pt x="31468" y="11660"/>
                  </a:lnTo>
                  <a:lnTo>
                    <a:pt x="21353" y="5817"/>
                  </a:lnTo>
                  <a:lnTo>
                    <a:pt x="21339" y="5809"/>
                  </a:lnTo>
                  <a:lnTo>
                    <a:pt x="19344" y="7128"/>
                  </a:lnTo>
                  <a:lnTo>
                    <a:pt x="7007" y="8"/>
                  </a:lnTo>
                  <a:lnTo>
                    <a:pt x="7000" y="1"/>
                  </a:ln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g1b2a5f4068d_3_83"/>
            <p:cNvSpPr/>
            <p:nvPr/>
          </p:nvSpPr>
          <p:spPr>
            <a:xfrm>
              <a:off x="5612892" y="853695"/>
              <a:ext cx="67057" cy="35280"/>
            </a:xfrm>
            <a:custGeom>
              <a:rect b="b" l="l" r="r" t="t"/>
              <a:pathLst>
                <a:path extrusionOk="0" h="705" w="1340">
                  <a:moveTo>
                    <a:pt x="670" y="0"/>
                  </a:moveTo>
                  <a:cubicBezTo>
                    <a:pt x="522" y="0"/>
                    <a:pt x="374" y="35"/>
                    <a:pt x="240" y="106"/>
                  </a:cubicBezTo>
                  <a:cubicBezTo>
                    <a:pt x="1" y="240"/>
                    <a:pt x="1" y="465"/>
                    <a:pt x="240" y="599"/>
                  </a:cubicBezTo>
                  <a:cubicBezTo>
                    <a:pt x="374" y="670"/>
                    <a:pt x="522" y="705"/>
                    <a:pt x="670" y="705"/>
                  </a:cubicBezTo>
                  <a:cubicBezTo>
                    <a:pt x="818" y="705"/>
                    <a:pt x="966" y="670"/>
                    <a:pt x="1100" y="599"/>
                  </a:cubicBezTo>
                  <a:cubicBezTo>
                    <a:pt x="1340" y="465"/>
                    <a:pt x="1340" y="240"/>
                    <a:pt x="1100" y="106"/>
                  </a:cubicBezTo>
                  <a:cubicBezTo>
                    <a:pt x="966" y="35"/>
                    <a:pt x="818" y="0"/>
                    <a:pt x="670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g1b2a5f4068d_3_83"/>
            <p:cNvSpPr/>
            <p:nvPr/>
          </p:nvSpPr>
          <p:spPr>
            <a:xfrm>
              <a:off x="5611841" y="852343"/>
              <a:ext cx="69909" cy="38082"/>
            </a:xfrm>
            <a:custGeom>
              <a:rect b="b" l="l" r="r" t="t"/>
              <a:pathLst>
                <a:path extrusionOk="0" h="761" w="1397">
                  <a:moveTo>
                    <a:pt x="728" y="54"/>
                  </a:moveTo>
                  <a:cubicBezTo>
                    <a:pt x="863" y="54"/>
                    <a:pt x="992" y="89"/>
                    <a:pt x="1114" y="154"/>
                  </a:cubicBezTo>
                  <a:cubicBezTo>
                    <a:pt x="1333" y="224"/>
                    <a:pt x="1333" y="535"/>
                    <a:pt x="1114" y="605"/>
                  </a:cubicBezTo>
                  <a:cubicBezTo>
                    <a:pt x="980" y="672"/>
                    <a:pt x="836" y="706"/>
                    <a:pt x="692" y="706"/>
                  </a:cubicBezTo>
                  <a:cubicBezTo>
                    <a:pt x="549" y="706"/>
                    <a:pt x="406" y="672"/>
                    <a:pt x="275" y="605"/>
                  </a:cubicBezTo>
                  <a:cubicBezTo>
                    <a:pt x="57" y="535"/>
                    <a:pt x="57" y="224"/>
                    <a:pt x="275" y="154"/>
                  </a:cubicBezTo>
                  <a:cubicBezTo>
                    <a:pt x="392" y="89"/>
                    <a:pt x="526" y="54"/>
                    <a:pt x="656" y="54"/>
                  </a:cubicBezTo>
                  <a:cubicBezTo>
                    <a:pt x="668" y="54"/>
                    <a:pt x="679" y="55"/>
                    <a:pt x="691" y="55"/>
                  </a:cubicBezTo>
                  <a:cubicBezTo>
                    <a:pt x="704" y="55"/>
                    <a:pt x="716" y="54"/>
                    <a:pt x="728" y="54"/>
                  </a:cubicBezTo>
                  <a:close/>
                  <a:moveTo>
                    <a:pt x="696" y="1"/>
                  </a:moveTo>
                  <a:cubicBezTo>
                    <a:pt x="543" y="1"/>
                    <a:pt x="392" y="38"/>
                    <a:pt x="254" y="112"/>
                  </a:cubicBezTo>
                  <a:cubicBezTo>
                    <a:pt x="0" y="203"/>
                    <a:pt x="0" y="563"/>
                    <a:pt x="254" y="654"/>
                  </a:cubicBezTo>
                  <a:cubicBezTo>
                    <a:pt x="388" y="725"/>
                    <a:pt x="536" y="760"/>
                    <a:pt x="691" y="760"/>
                  </a:cubicBezTo>
                  <a:cubicBezTo>
                    <a:pt x="846" y="760"/>
                    <a:pt x="1001" y="725"/>
                    <a:pt x="1142" y="654"/>
                  </a:cubicBezTo>
                  <a:cubicBezTo>
                    <a:pt x="1396" y="563"/>
                    <a:pt x="1396" y="196"/>
                    <a:pt x="1142" y="112"/>
                  </a:cubicBezTo>
                  <a:cubicBezTo>
                    <a:pt x="1001" y="38"/>
                    <a:pt x="848" y="1"/>
                    <a:pt x="696" y="1"/>
                  </a:cubicBez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0" name="Google Shape;170;g1b2a5f4068d_3_83"/>
          <p:cNvGrpSpPr/>
          <p:nvPr/>
        </p:nvGrpSpPr>
        <p:grpSpPr>
          <a:xfrm>
            <a:off x="10852785" y="-35173"/>
            <a:ext cx="183614" cy="2064144"/>
            <a:chOff x="1858375" y="175625"/>
            <a:chExt cx="484553" cy="5445333"/>
          </a:xfrm>
        </p:grpSpPr>
        <p:sp>
          <p:nvSpPr>
            <p:cNvPr id="171" name="Google Shape;171;g1b2a5f4068d_3_83"/>
            <p:cNvSpPr/>
            <p:nvPr/>
          </p:nvSpPr>
          <p:spPr>
            <a:xfrm>
              <a:off x="1889513" y="184062"/>
              <a:ext cx="306160" cy="113503"/>
            </a:xfrm>
            <a:custGeom>
              <a:rect b="b" l="l" r="r" t="t"/>
              <a:pathLst>
                <a:path extrusionOk="0" h="565" w="1524">
                  <a:moveTo>
                    <a:pt x="1523" y="1"/>
                  </a:moveTo>
                  <a:lnTo>
                    <a:pt x="832" y="78"/>
                  </a:lnTo>
                  <a:lnTo>
                    <a:pt x="0" y="565"/>
                  </a:lnTo>
                  <a:lnTo>
                    <a:pt x="691" y="487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g1b2a5f4068d_3_83"/>
            <p:cNvSpPr/>
            <p:nvPr/>
          </p:nvSpPr>
          <p:spPr>
            <a:xfrm>
              <a:off x="1865406" y="175625"/>
              <a:ext cx="355781" cy="130378"/>
            </a:xfrm>
            <a:custGeom>
              <a:rect b="b" l="l" r="r" t="t"/>
              <a:pathLst>
                <a:path extrusionOk="0" h="649" w="1771">
                  <a:moveTo>
                    <a:pt x="1523" y="85"/>
                  </a:moveTo>
                  <a:lnTo>
                    <a:pt x="804" y="501"/>
                  </a:lnTo>
                  <a:lnTo>
                    <a:pt x="247" y="564"/>
                  </a:lnTo>
                  <a:lnTo>
                    <a:pt x="247" y="564"/>
                  </a:lnTo>
                  <a:lnTo>
                    <a:pt x="966" y="148"/>
                  </a:lnTo>
                  <a:lnTo>
                    <a:pt x="1523" y="85"/>
                  </a:lnTo>
                  <a:close/>
                  <a:moveTo>
                    <a:pt x="1770" y="0"/>
                  </a:moveTo>
                  <a:lnTo>
                    <a:pt x="952" y="99"/>
                  </a:lnTo>
                  <a:lnTo>
                    <a:pt x="1" y="649"/>
                  </a:lnTo>
                  <a:lnTo>
                    <a:pt x="818" y="550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g1b2a5f4068d_3_83"/>
            <p:cNvSpPr/>
            <p:nvPr/>
          </p:nvSpPr>
          <p:spPr>
            <a:xfrm>
              <a:off x="2028329" y="184062"/>
              <a:ext cx="252321" cy="146047"/>
            </a:xfrm>
            <a:custGeom>
              <a:rect b="b" l="l" r="r" t="t"/>
              <a:pathLst>
                <a:path extrusionOk="0" h="727" w="1256">
                  <a:moveTo>
                    <a:pt x="832" y="1"/>
                  </a:moveTo>
                  <a:lnTo>
                    <a:pt x="0" y="487"/>
                  </a:lnTo>
                  <a:lnTo>
                    <a:pt x="423" y="727"/>
                  </a:lnTo>
                  <a:lnTo>
                    <a:pt x="1255" y="247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g1b2a5f4068d_3_83"/>
            <p:cNvSpPr/>
            <p:nvPr/>
          </p:nvSpPr>
          <p:spPr>
            <a:xfrm>
              <a:off x="2016878" y="178437"/>
              <a:ext cx="273616" cy="158904"/>
            </a:xfrm>
            <a:custGeom>
              <a:rect b="b" l="l" r="r" t="t"/>
              <a:pathLst>
                <a:path extrusionOk="0" h="791" w="1362">
                  <a:moveTo>
                    <a:pt x="889" y="64"/>
                  </a:moveTo>
                  <a:lnTo>
                    <a:pt x="1263" y="275"/>
                  </a:lnTo>
                  <a:lnTo>
                    <a:pt x="480" y="734"/>
                  </a:lnTo>
                  <a:lnTo>
                    <a:pt x="107" y="515"/>
                  </a:lnTo>
                  <a:lnTo>
                    <a:pt x="889" y="64"/>
                  </a:lnTo>
                  <a:close/>
                  <a:moveTo>
                    <a:pt x="889" y="1"/>
                  </a:moveTo>
                  <a:lnTo>
                    <a:pt x="1" y="515"/>
                  </a:lnTo>
                  <a:lnTo>
                    <a:pt x="480" y="790"/>
                  </a:lnTo>
                  <a:lnTo>
                    <a:pt x="1361" y="27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5" name="Google Shape;175;g1b2a5f4068d_3_83"/>
            <p:cNvGrpSpPr/>
            <p:nvPr/>
          </p:nvGrpSpPr>
          <p:grpSpPr>
            <a:xfrm>
              <a:off x="1858375" y="223839"/>
              <a:ext cx="484553" cy="5397119"/>
              <a:chOff x="1858375" y="223839"/>
              <a:chExt cx="484553" cy="5397119"/>
            </a:xfrm>
          </p:grpSpPr>
          <p:sp>
            <p:nvSpPr>
              <p:cNvPr id="176" name="Google Shape;176;g1b2a5f4068d_3_83"/>
              <p:cNvSpPr/>
              <p:nvPr/>
            </p:nvSpPr>
            <p:spPr>
              <a:xfrm>
                <a:off x="1917839" y="84820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g1b2a5f4068d_3_83"/>
              <p:cNvSpPr/>
              <p:nvPr/>
            </p:nvSpPr>
            <p:spPr>
              <a:xfrm>
                <a:off x="1912214" y="84258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g1b2a5f4068d_3_83"/>
              <p:cNvSpPr/>
              <p:nvPr/>
            </p:nvSpPr>
            <p:spPr>
              <a:xfrm>
                <a:off x="1864000" y="94363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g1b2a5f4068d_3_83"/>
              <p:cNvSpPr/>
              <p:nvPr/>
            </p:nvSpPr>
            <p:spPr>
              <a:xfrm>
                <a:off x="1858375" y="93840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g1b2a5f4068d_3_83"/>
              <p:cNvSpPr/>
              <p:nvPr/>
            </p:nvSpPr>
            <p:spPr>
              <a:xfrm>
                <a:off x="2111900" y="23368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g1b2a5f4068d_3_83"/>
              <p:cNvSpPr/>
              <p:nvPr/>
            </p:nvSpPr>
            <p:spPr>
              <a:xfrm>
                <a:off x="2106275" y="22383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g1b2a5f4068d_3_83"/>
              <p:cNvSpPr/>
              <p:nvPr/>
            </p:nvSpPr>
            <p:spPr>
              <a:xfrm>
                <a:off x="1889513" y="28189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g1b2a5f4068d_3_83"/>
              <p:cNvSpPr/>
              <p:nvPr/>
            </p:nvSpPr>
            <p:spPr>
              <a:xfrm>
                <a:off x="1881076" y="27466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g1b2a5f4068d_3_83"/>
              <p:cNvSpPr/>
              <p:nvPr/>
            </p:nvSpPr>
            <p:spPr>
              <a:xfrm>
                <a:off x="1917839" y="222658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g1b2a5f4068d_3_83"/>
              <p:cNvSpPr/>
              <p:nvPr/>
            </p:nvSpPr>
            <p:spPr>
              <a:xfrm>
                <a:off x="1912214" y="222095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g1b2a5f4068d_3_83"/>
              <p:cNvSpPr/>
              <p:nvPr/>
            </p:nvSpPr>
            <p:spPr>
              <a:xfrm>
                <a:off x="1864000" y="232200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g1b2a5f4068d_3_83"/>
              <p:cNvSpPr/>
              <p:nvPr/>
            </p:nvSpPr>
            <p:spPr>
              <a:xfrm>
                <a:off x="1858375" y="231678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g1b2a5f4068d_3_83"/>
              <p:cNvSpPr/>
              <p:nvPr/>
            </p:nvSpPr>
            <p:spPr>
              <a:xfrm>
                <a:off x="1889513" y="156243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g1b2a5f4068d_3_83"/>
              <p:cNvSpPr/>
              <p:nvPr/>
            </p:nvSpPr>
            <p:spPr>
              <a:xfrm>
                <a:off x="1865406" y="155400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g1b2a5f4068d_3_83"/>
              <p:cNvSpPr/>
              <p:nvPr/>
            </p:nvSpPr>
            <p:spPr>
              <a:xfrm>
                <a:off x="2111900" y="161205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g1b2a5f4068d_3_83"/>
              <p:cNvSpPr/>
              <p:nvPr/>
            </p:nvSpPr>
            <p:spPr>
              <a:xfrm>
                <a:off x="2106275" y="160221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g1b2a5f4068d_3_83"/>
              <p:cNvSpPr/>
              <p:nvPr/>
            </p:nvSpPr>
            <p:spPr>
              <a:xfrm>
                <a:off x="2028329" y="156243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g1b2a5f4068d_3_83"/>
              <p:cNvSpPr/>
              <p:nvPr/>
            </p:nvSpPr>
            <p:spPr>
              <a:xfrm>
                <a:off x="2016878" y="155681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g1b2a5f4068d_3_83"/>
              <p:cNvSpPr/>
              <p:nvPr/>
            </p:nvSpPr>
            <p:spPr>
              <a:xfrm>
                <a:off x="1889513" y="166027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g1b2a5f4068d_3_83"/>
              <p:cNvSpPr/>
              <p:nvPr/>
            </p:nvSpPr>
            <p:spPr>
              <a:xfrm>
                <a:off x="1881076" y="165303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g1b2a5f4068d_3_83"/>
              <p:cNvSpPr/>
              <p:nvPr/>
            </p:nvSpPr>
            <p:spPr>
              <a:xfrm>
                <a:off x="1917839" y="360495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g1b2a5f4068d_3_83"/>
              <p:cNvSpPr/>
              <p:nvPr/>
            </p:nvSpPr>
            <p:spPr>
              <a:xfrm>
                <a:off x="1912214" y="359933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g1b2a5f4068d_3_83"/>
              <p:cNvSpPr/>
              <p:nvPr/>
            </p:nvSpPr>
            <p:spPr>
              <a:xfrm>
                <a:off x="1864000" y="370038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g1b2a5f4068d_3_83"/>
              <p:cNvSpPr/>
              <p:nvPr/>
            </p:nvSpPr>
            <p:spPr>
              <a:xfrm>
                <a:off x="1858375" y="369515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g1b2a5f4068d_3_83"/>
              <p:cNvSpPr/>
              <p:nvPr/>
            </p:nvSpPr>
            <p:spPr>
              <a:xfrm>
                <a:off x="1889513" y="2940812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g1b2a5f4068d_3_83"/>
              <p:cNvSpPr/>
              <p:nvPr/>
            </p:nvSpPr>
            <p:spPr>
              <a:xfrm>
                <a:off x="1865406" y="2932375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g1b2a5f4068d_3_83"/>
              <p:cNvSpPr/>
              <p:nvPr/>
            </p:nvSpPr>
            <p:spPr>
              <a:xfrm>
                <a:off x="2111900" y="299043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g1b2a5f4068d_3_83"/>
              <p:cNvSpPr/>
              <p:nvPr/>
            </p:nvSpPr>
            <p:spPr>
              <a:xfrm>
                <a:off x="2106275" y="298058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g1b2a5f4068d_3_83"/>
              <p:cNvSpPr/>
              <p:nvPr/>
            </p:nvSpPr>
            <p:spPr>
              <a:xfrm>
                <a:off x="2028329" y="2940812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g1b2a5f4068d_3_83"/>
              <p:cNvSpPr/>
              <p:nvPr/>
            </p:nvSpPr>
            <p:spPr>
              <a:xfrm>
                <a:off x="2016878" y="2935187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g1b2a5f4068d_3_83"/>
              <p:cNvSpPr/>
              <p:nvPr/>
            </p:nvSpPr>
            <p:spPr>
              <a:xfrm>
                <a:off x="1889513" y="303864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g1b2a5f4068d_3_83"/>
              <p:cNvSpPr/>
              <p:nvPr/>
            </p:nvSpPr>
            <p:spPr>
              <a:xfrm>
                <a:off x="1881076" y="303141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g1b2a5f4068d_3_83"/>
              <p:cNvSpPr/>
              <p:nvPr/>
            </p:nvSpPr>
            <p:spPr>
              <a:xfrm>
                <a:off x="1917839" y="498333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g1b2a5f4068d_3_83"/>
              <p:cNvSpPr/>
              <p:nvPr/>
            </p:nvSpPr>
            <p:spPr>
              <a:xfrm>
                <a:off x="1912214" y="497770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g1b2a5f4068d_3_83"/>
              <p:cNvSpPr/>
              <p:nvPr/>
            </p:nvSpPr>
            <p:spPr>
              <a:xfrm>
                <a:off x="1864000" y="507875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g1b2a5f4068d_3_83"/>
              <p:cNvSpPr/>
              <p:nvPr/>
            </p:nvSpPr>
            <p:spPr>
              <a:xfrm>
                <a:off x="1858375" y="507353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g1b2a5f4068d_3_83"/>
              <p:cNvSpPr/>
              <p:nvPr/>
            </p:nvSpPr>
            <p:spPr>
              <a:xfrm>
                <a:off x="1889513" y="431918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g1b2a5f4068d_3_83"/>
              <p:cNvSpPr/>
              <p:nvPr/>
            </p:nvSpPr>
            <p:spPr>
              <a:xfrm>
                <a:off x="1865406" y="431075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g1b2a5f4068d_3_83"/>
              <p:cNvSpPr/>
              <p:nvPr/>
            </p:nvSpPr>
            <p:spPr>
              <a:xfrm>
                <a:off x="2111900" y="436880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g1b2a5f4068d_3_83"/>
              <p:cNvSpPr/>
              <p:nvPr/>
            </p:nvSpPr>
            <p:spPr>
              <a:xfrm>
                <a:off x="2106275" y="435896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g1b2a5f4068d_3_83"/>
              <p:cNvSpPr/>
              <p:nvPr/>
            </p:nvSpPr>
            <p:spPr>
              <a:xfrm>
                <a:off x="2028329" y="431918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g1b2a5f4068d_3_83"/>
              <p:cNvSpPr/>
              <p:nvPr/>
            </p:nvSpPr>
            <p:spPr>
              <a:xfrm>
                <a:off x="2016878" y="431356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g1b2a5f4068d_3_83"/>
              <p:cNvSpPr/>
              <p:nvPr/>
            </p:nvSpPr>
            <p:spPr>
              <a:xfrm>
                <a:off x="1889513" y="441702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g1b2a5f4068d_3_83"/>
              <p:cNvSpPr/>
              <p:nvPr/>
            </p:nvSpPr>
            <p:spPr>
              <a:xfrm>
                <a:off x="1881076" y="440978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20" name="Google Shape;220;g1b2a5f4068d_3_83"/>
          <p:cNvGrpSpPr/>
          <p:nvPr/>
        </p:nvGrpSpPr>
        <p:grpSpPr>
          <a:xfrm>
            <a:off x="11191985" y="-1145273"/>
            <a:ext cx="183614" cy="2064144"/>
            <a:chOff x="1858375" y="175625"/>
            <a:chExt cx="484553" cy="5445333"/>
          </a:xfrm>
        </p:grpSpPr>
        <p:sp>
          <p:nvSpPr>
            <p:cNvPr id="221" name="Google Shape;221;g1b2a5f4068d_3_83"/>
            <p:cNvSpPr/>
            <p:nvPr/>
          </p:nvSpPr>
          <p:spPr>
            <a:xfrm>
              <a:off x="1889513" y="184062"/>
              <a:ext cx="306160" cy="113503"/>
            </a:xfrm>
            <a:custGeom>
              <a:rect b="b" l="l" r="r" t="t"/>
              <a:pathLst>
                <a:path extrusionOk="0" h="565" w="1524">
                  <a:moveTo>
                    <a:pt x="1523" y="1"/>
                  </a:moveTo>
                  <a:lnTo>
                    <a:pt x="832" y="78"/>
                  </a:lnTo>
                  <a:lnTo>
                    <a:pt x="0" y="565"/>
                  </a:lnTo>
                  <a:lnTo>
                    <a:pt x="691" y="487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g1b2a5f4068d_3_83"/>
            <p:cNvSpPr/>
            <p:nvPr/>
          </p:nvSpPr>
          <p:spPr>
            <a:xfrm>
              <a:off x="1865406" y="175625"/>
              <a:ext cx="355781" cy="130378"/>
            </a:xfrm>
            <a:custGeom>
              <a:rect b="b" l="l" r="r" t="t"/>
              <a:pathLst>
                <a:path extrusionOk="0" h="649" w="1771">
                  <a:moveTo>
                    <a:pt x="1523" y="85"/>
                  </a:moveTo>
                  <a:lnTo>
                    <a:pt x="804" y="501"/>
                  </a:lnTo>
                  <a:lnTo>
                    <a:pt x="247" y="564"/>
                  </a:lnTo>
                  <a:lnTo>
                    <a:pt x="247" y="564"/>
                  </a:lnTo>
                  <a:lnTo>
                    <a:pt x="966" y="148"/>
                  </a:lnTo>
                  <a:lnTo>
                    <a:pt x="1523" y="85"/>
                  </a:lnTo>
                  <a:close/>
                  <a:moveTo>
                    <a:pt x="1770" y="0"/>
                  </a:moveTo>
                  <a:lnTo>
                    <a:pt x="952" y="99"/>
                  </a:lnTo>
                  <a:lnTo>
                    <a:pt x="1" y="649"/>
                  </a:lnTo>
                  <a:lnTo>
                    <a:pt x="818" y="550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g1b2a5f4068d_3_83"/>
            <p:cNvSpPr/>
            <p:nvPr/>
          </p:nvSpPr>
          <p:spPr>
            <a:xfrm>
              <a:off x="2028329" y="184062"/>
              <a:ext cx="252321" cy="146047"/>
            </a:xfrm>
            <a:custGeom>
              <a:rect b="b" l="l" r="r" t="t"/>
              <a:pathLst>
                <a:path extrusionOk="0" h="727" w="1256">
                  <a:moveTo>
                    <a:pt x="832" y="1"/>
                  </a:moveTo>
                  <a:lnTo>
                    <a:pt x="0" y="487"/>
                  </a:lnTo>
                  <a:lnTo>
                    <a:pt x="423" y="727"/>
                  </a:lnTo>
                  <a:lnTo>
                    <a:pt x="1255" y="247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g1b2a5f4068d_3_83"/>
            <p:cNvSpPr/>
            <p:nvPr/>
          </p:nvSpPr>
          <p:spPr>
            <a:xfrm>
              <a:off x="2016878" y="178437"/>
              <a:ext cx="273616" cy="158904"/>
            </a:xfrm>
            <a:custGeom>
              <a:rect b="b" l="l" r="r" t="t"/>
              <a:pathLst>
                <a:path extrusionOk="0" h="791" w="1362">
                  <a:moveTo>
                    <a:pt x="889" y="64"/>
                  </a:moveTo>
                  <a:lnTo>
                    <a:pt x="1263" y="275"/>
                  </a:lnTo>
                  <a:lnTo>
                    <a:pt x="480" y="734"/>
                  </a:lnTo>
                  <a:lnTo>
                    <a:pt x="107" y="515"/>
                  </a:lnTo>
                  <a:lnTo>
                    <a:pt x="889" y="64"/>
                  </a:lnTo>
                  <a:close/>
                  <a:moveTo>
                    <a:pt x="889" y="1"/>
                  </a:moveTo>
                  <a:lnTo>
                    <a:pt x="1" y="515"/>
                  </a:lnTo>
                  <a:lnTo>
                    <a:pt x="480" y="790"/>
                  </a:lnTo>
                  <a:lnTo>
                    <a:pt x="1361" y="27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5" name="Google Shape;225;g1b2a5f4068d_3_83"/>
            <p:cNvGrpSpPr/>
            <p:nvPr/>
          </p:nvGrpSpPr>
          <p:grpSpPr>
            <a:xfrm>
              <a:off x="1858375" y="223839"/>
              <a:ext cx="484553" cy="5397119"/>
              <a:chOff x="1858375" y="223839"/>
              <a:chExt cx="484553" cy="5397119"/>
            </a:xfrm>
          </p:grpSpPr>
          <p:sp>
            <p:nvSpPr>
              <p:cNvPr id="226" name="Google Shape;226;g1b2a5f4068d_3_83"/>
              <p:cNvSpPr/>
              <p:nvPr/>
            </p:nvSpPr>
            <p:spPr>
              <a:xfrm>
                <a:off x="1917839" y="84820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g1b2a5f4068d_3_83"/>
              <p:cNvSpPr/>
              <p:nvPr/>
            </p:nvSpPr>
            <p:spPr>
              <a:xfrm>
                <a:off x="1912214" y="84258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g1b2a5f4068d_3_83"/>
              <p:cNvSpPr/>
              <p:nvPr/>
            </p:nvSpPr>
            <p:spPr>
              <a:xfrm>
                <a:off x="1864000" y="94363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g1b2a5f4068d_3_83"/>
              <p:cNvSpPr/>
              <p:nvPr/>
            </p:nvSpPr>
            <p:spPr>
              <a:xfrm>
                <a:off x="1858375" y="93840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g1b2a5f4068d_3_83"/>
              <p:cNvSpPr/>
              <p:nvPr/>
            </p:nvSpPr>
            <p:spPr>
              <a:xfrm>
                <a:off x="2111900" y="23368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g1b2a5f4068d_3_83"/>
              <p:cNvSpPr/>
              <p:nvPr/>
            </p:nvSpPr>
            <p:spPr>
              <a:xfrm>
                <a:off x="2106275" y="22383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g1b2a5f4068d_3_83"/>
              <p:cNvSpPr/>
              <p:nvPr/>
            </p:nvSpPr>
            <p:spPr>
              <a:xfrm>
                <a:off x="1889513" y="28189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g1b2a5f4068d_3_83"/>
              <p:cNvSpPr/>
              <p:nvPr/>
            </p:nvSpPr>
            <p:spPr>
              <a:xfrm>
                <a:off x="1881076" y="27466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g1b2a5f4068d_3_83"/>
              <p:cNvSpPr/>
              <p:nvPr/>
            </p:nvSpPr>
            <p:spPr>
              <a:xfrm>
                <a:off x="1917839" y="222658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g1b2a5f4068d_3_83"/>
              <p:cNvSpPr/>
              <p:nvPr/>
            </p:nvSpPr>
            <p:spPr>
              <a:xfrm>
                <a:off x="1912214" y="222095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g1b2a5f4068d_3_83"/>
              <p:cNvSpPr/>
              <p:nvPr/>
            </p:nvSpPr>
            <p:spPr>
              <a:xfrm>
                <a:off x="1864000" y="232200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g1b2a5f4068d_3_83"/>
              <p:cNvSpPr/>
              <p:nvPr/>
            </p:nvSpPr>
            <p:spPr>
              <a:xfrm>
                <a:off x="1858375" y="231678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g1b2a5f4068d_3_83"/>
              <p:cNvSpPr/>
              <p:nvPr/>
            </p:nvSpPr>
            <p:spPr>
              <a:xfrm>
                <a:off x="1889513" y="156243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g1b2a5f4068d_3_83"/>
              <p:cNvSpPr/>
              <p:nvPr/>
            </p:nvSpPr>
            <p:spPr>
              <a:xfrm>
                <a:off x="1865406" y="155400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g1b2a5f4068d_3_83"/>
              <p:cNvSpPr/>
              <p:nvPr/>
            </p:nvSpPr>
            <p:spPr>
              <a:xfrm>
                <a:off x="2111900" y="161205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g1b2a5f4068d_3_83"/>
              <p:cNvSpPr/>
              <p:nvPr/>
            </p:nvSpPr>
            <p:spPr>
              <a:xfrm>
                <a:off x="2106275" y="160221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g1b2a5f4068d_3_83"/>
              <p:cNvSpPr/>
              <p:nvPr/>
            </p:nvSpPr>
            <p:spPr>
              <a:xfrm>
                <a:off x="2028329" y="156243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g1b2a5f4068d_3_83"/>
              <p:cNvSpPr/>
              <p:nvPr/>
            </p:nvSpPr>
            <p:spPr>
              <a:xfrm>
                <a:off x="2016878" y="155681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g1b2a5f4068d_3_83"/>
              <p:cNvSpPr/>
              <p:nvPr/>
            </p:nvSpPr>
            <p:spPr>
              <a:xfrm>
                <a:off x="1889513" y="166027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g1b2a5f4068d_3_83"/>
              <p:cNvSpPr/>
              <p:nvPr/>
            </p:nvSpPr>
            <p:spPr>
              <a:xfrm>
                <a:off x="1881076" y="165303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g1b2a5f4068d_3_83"/>
              <p:cNvSpPr/>
              <p:nvPr/>
            </p:nvSpPr>
            <p:spPr>
              <a:xfrm>
                <a:off x="1917839" y="360495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g1b2a5f4068d_3_83"/>
              <p:cNvSpPr/>
              <p:nvPr/>
            </p:nvSpPr>
            <p:spPr>
              <a:xfrm>
                <a:off x="1912214" y="359933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g1b2a5f4068d_3_83"/>
              <p:cNvSpPr/>
              <p:nvPr/>
            </p:nvSpPr>
            <p:spPr>
              <a:xfrm>
                <a:off x="1864000" y="370038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g1b2a5f4068d_3_83"/>
              <p:cNvSpPr/>
              <p:nvPr/>
            </p:nvSpPr>
            <p:spPr>
              <a:xfrm>
                <a:off x="1858375" y="369515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g1b2a5f4068d_3_83"/>
              <p:cNvSpPr/>
              <p:nvPr/>
            </p:nvSpPr>
            <p:spPr>
              <a:xfrm>
                <a:off x="1889513" y="2940812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g1b2a5f4068d_3_83"/>
              <p:cNvSpPr/>
              <p:nvPr/>
            </p:nvSpPr>
            <p:spPr>
              <a:xfrm>
                <a:off x="1865406" y="2932375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g1b2a5f4068d_3_83"/>
              <p:cNvSpPr/>
              <p:nvPr/>
            </p:nvSpPr>
            <p:spPr>
              <a:xfrm>
                <a:off x="2111900" y="299043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g1b2a5f4068d_3_83"/>
              <p:cNvSpPr/>
              <p:nvPr/>
            </p:nvSpPr>
            <p:spPr>
              <a:xfrm>
                <a:off x="2106275" y="298058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g1b2a5f4068d_3_83"/>
              <p:cNvSpPr/>
              <p:nvPr/>
            </p:nvSpPr>
            <p:spPr>
              <a:xfrm>
                <a:off x="2028329" y="2940812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g1b2a5f4068d_3_83"/>
              <p:cNvSpPr/>
              <p:nvPr/>
            </p:nvSpPr>
            <p:spPr>
              <a:xfrm>
                <a:off x="2016878" y="2935187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g1b2a5f4068d_3_83"/>
              <p:cNvSpPr/>
              <p:nvPr/>
            </p:nvSpPr>
            <p:spPr>
              <a:xfrm>
                <a:off x="1889513" y="303864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g1b2a5f4068d_3_83"/>
              <p:cNvSpPr/>
              <p:nvPr/>
            </p:nvSpPr>
            <p:spPr>
              <a:xfrm>
                <a:off x="1881076" y="303141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g1b2a5f4068d_3_83"/>
              <p:cNvSpPr/>
              <p:nvPr/>
            </p:nvSpPr>
            <p:spPr>
              <a:xfrm>
                <a:off x="1917839" y="498333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g1b2a5f4068d_3_83"/>
              <p:cNvSpPr/>
              <p:nvPr/>
            </p:nvSpPr>
            <p:spPr>
              <a:xfrm>
                <a:off x="1912214" y="497770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g1b2a5f4068d_3_83"/>
              <p:cNvSpPr/>
              <p:nvPr/>
            </p:nvSpPr>
            <p:spPr>
              <a:xfrm>
                <a:off x="1864000" y="507875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g1b2a5f4068d_3_83"/>
              <p:cNvSpPr/>
              <p:nvPr/>
            </p:nvSpPr>
            <p:spPr>
              <a:xfrm>
                <a:off x="1858375" y="507353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g1b2a5f4068d_3_83"/>
              <p:cNvSpPr/>
              <p:nvPr/>
            </p:nvSpPr>
            <p:spPr>
              <a:xfrm>
                <a:off x="1889513" y="431918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g1b2a5f4068d_3_83"/>
              <p:cNvSpPr/>
              <p:nvPr/>
            </p:nvSpPr>
            <p:spPr>
              <a:xfrm>
                <a:off x="1865406" y="431075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g1b2a5f4068d_3_83"/>
              <p:cNvSpPr/>
              <p:nvPr/>
            </p:nvSpPr>
            <p:spPr>
              <a:xfrm>
                <a:off x="2111900" y="436880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g1b2a5f4068d_3_83"/>
              <p:cNvSpPr/>
              <p:nvPr/>
            </p:nvSpPr>
            <p:spPr>
              <a:xfrm>
                <a:off x="2106275" y="435896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g1b2a5f4068d_3_83"/>
              <p:cNvSpPr/>
              <p:nvPr/>
            </p:nvSpPr>
            <p:spPr>
              <a:xfrm>
                <a:off x="2028329" y="431918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g1b2a5f4068d_3_83"/>
              <p:cNvSpPr/>
              <p:nvPr/>
            </p:nvSpPr>
            <p:spPr>
              <a:xfrm>
                <a:off x="2016878" y="431356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g1b2a5f4068d_3_83"/>
              <p:cNvSpPr/>
              <p:nvPr/>
            </p:nvSpPr>
            <p:spPr>
              <a:xfrm>
                <a:off x="1889513" y="441702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g1b2a5f4068d_3_83"/>
              <p:cNvSpPr/>
              <p:nvPr/>
            </p:nvSpPr>
            <p:spPr>
              <a:xfrm>
                <a:off x="1881076" y="440978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70" name="Google Shape;270;g1b2a5f4068d_3_83"/>
          <p:cNvGrpSpPr/>
          <p:nvPr/>
        </p:nvGrpSpPr>
        <p:grpSpPr>
          <a:xfrm>
            <a:off x="10513585" y="-534707"/>
            <a:ext cx="183614" cy="2064144"/>
            <a:chOff x="1858375" y="175625"/>
            <a:chExt cx="484553" cy="5445333"/>
          </a:xfrm>
        </p:grpSpPr>
        <p:sp>
          <p:nvSpPr>
            <p:cNvPr id="271" name="Google Shape;271;g1b2a5f4068d_3_83"/>
            <p:cNvSpPr/>
            <p:nvPr/>
          </p:nvSpPr>
          <p:spPr>
            <a:xfrm>
              <a:off x="1889513" y="184062"/>
              <a:ext cx="306160" cy="113503"/>
            </a:xfrm>
            <a:custGeom>
              <a:rect b="b" l="l" r="r" t="t"/>
              <a:pathLst>
                <a:path extrusionOk="0" h="565" w="1524">
                  <a:moveTo>
                    <a:pt x="1523" y="1"/>
                  </a:moveTo>
                  <a:lnTo>
                    <a:pt x="832" y="78"/>
                  </a:lnTo>
                  <a:lnTo>
                    <a:pt x="0" y="565"/>
                  </a:lnTo>
                  <a:lnTo>
                    <a:pt x="691" y="487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1b2a5f4068d_3_83"/>
            <p:cNvSpPr/>
            <p:nvPr/>
          </p:nvSpPr>
          <p:spPr>
            <a:xfrm>
              <a:off x="1865406" y="175625"/>
              <a:ext cx="355781" cy="130378"/>
            </a:xfrm>
            <a:custGeom>
              <a:rect b="b" l="l" r="r" t="t"/>
              <a:pathLst>
                <a:path extrusionOk="0" h="649" w="1771">
                  <a:moveTo>
                    <a:pt x="1523" y="85"/>
                  </a:moveTo>
                  <a:lnTo>
                    <a:pt x="804" y="501"/>
                  </a:lnTo>
                  <a:lnTo>
                    <a:pt x="247" y="564"/>
                  </a:lnTo>
                  <a:lnTo>
                    <a:pt x="247" y="564"/>
                  </a:lnTo>
                  <a:lnTo>
                    <a:pt x="966" y="148"/>
                  </a:lnTo>
                  <a:lnTo>
                    <a:pt x="1523" y="85"/>
                  </a:lnTo>
                  <a:close/>
                  <a:moveTo>
                    <a:pt x="1770" y="0"/>
                  </a:moveTo>
                  <a:lnTo>
                    <a:pt x="952" y="99"/>
                  </a:lnTo>
                  <a:lnTo>
                    <a:pt x="1" y="649"/>
                  </a:lnTo>
                  <a:lnTo>
                    <a:pt x="818" y="550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g1b2a5f4068d_3_83"/>
            <p:cNvSpPr/>
            <p:nvPr/>
          </p:nvSpPr>
          <p:spPr>
            <a:xfrm>
              <a:off x="2028329" y="184062"/>
              <a:ext cx="252321" cy="146047"/>
            </a:xfrm>
            <a:custGeom>
              <a:rect b="b" l="l" r="r" t="t"/>
              <a:pathLst>
                <a:path extrusionOk="0" h="727" w="1256">
                  <a:moveTo>
                    <a:pt x="832" y="1"/>
                  </a:moveTo>
                  <a:lnTo>
                    <a:pt x="0" y="487"/>
                  </a:lnTo>
                  <a:lnTo>
                    <a:pt x="423" y="727"/>
                  </a:lnTo>
                  <a:lnTo>
                    <a:pt x="1255" y="247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g1b2a5f4068d_3_83"/>
            <p:cNvSpPr/>
            <p:nvPr/>
          </p:nvSpPr>
          <p:spPr>
            <a:xfrm>
              <a:off x="2016878" y="178437"/>
              <a:ext cx="273616" cy="158904"/>
            </a:xfrm>
            <a:custGeom>
              <a:rect b="b" l="l" r="r" t="t"/>
              <a:pathLst>
                <a:path extrusionOk="0" h="791" w="1362">
                  <a:moveTo>
                    <a:pt x="889" y="64"/>
                  </a:moveTo>
                  <a:lnTo>
                    <a:pt x="1263" y="275"/>
                  </a:lnTo>
                  <a:lnTo>
                    <a:pt x="480" y="734"/>
                  </a:lnTo>
                  <a:lnTo>
                    <a:pt x="107" y="515"/>
                  </a:lnTo>
                  <a:lnTo>
                    <a:pt x="889" y="64"/>
                  </a:lnTo>
                  <a:close/>
                  <a:moveTo>
                    <a:pt x="889" y="1"/>
                  </a:moveTo>
                  <a:lnTo>
                    <a:pt x="1" y="515"/>
                  </a:lnTo>
                  <a:lnTo>
                    <a:pt x="480" y="790"/>
                  </a:lnTo>
                  <a:lnTo>
                    <a:pt x="1361" y="27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5" name="Google Shape;275;g1b2a5f4068d_3_83"/>
            <p:cNvGrpSpPr/>
            <p:nvPr/>
          </p:nvGrpSpPr>
          <p:grpSpPr>
            <a:xfrm>
              <a:off x="1858375" y="223839"/>
              <a:ext cx="484553" cy="5397119"/>
              <a:chOff x="1858375" y="223839"/>
              <a:chExt cx="484553" cy="5397119"/>
            </a:xfrm>
          </p:grpSpPr>
          <p:sp>
            <p:nvSpPr>
              <p:cNvPr id="276" name="Google Shape;276;g1b2a5f4068d_3_83"/>
              <p:cNvSpPr/>
              <p:nvPr/>
            </p:nvSpPr>
            <p:spPr>
              <a:xfrm>
                <a:off x="1917839" y="84820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g1b2a5f4068d_3_83"/>
              <p:cNvSpPr/>
              <p:nvPr/>
            </p:nvSpPr>
            <p:spPr>
              <a:xfrm>
                <a:off x="1912214" y="84258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g1b2a5f4068d_3_83"/>
              <p:cNvSpPr/>
              <p:nvPr/>
            </p:nvSpPr>
            <p:spPr>
              <a:xfrm>
                <a:off x="1864000" y="94363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g1b2a5f4068d_3_83"/>
              <p:cNvSpPr/>
              <p:nvPr/>
            </p:nvSpPr>
            <p:spPr>
              <a:xfrm>
                <a:off x="1858375" y="93840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g1b2a5f4068d_3_83"/>
              <p:cNvSpPr/>
              <p:nvPr/>
            </p:nvSpPr>
            <p:spPr>
              <a:xfrm>
                <a:off x="2111900" y="23368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g1b2a5f4068d_3_83"/>
              <p:cNvSpPr/>
              <p:nvPr/>
            </p:nvSpPr>
            <p:spPr>
              <a:xfrm>
                <a:off x="2106275" y="22383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g1b2a5f4068d_3_83"/>
              <p:cNvSpPr/>
              <p:nvPr/>
            </p:nvSpPr>
            <p:spPr>
              <a:xfrm>
                <a:off x="1889513" y="28189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g1b2a5f4068d_3_83"/>
              <p:cNvSpPr/>
              <p:nvPr/>
            </p:nvSpPr>
            <p:spPr>
              <a:xfrm>
                <a:off x="1881076" y="27466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g1b2a5f4068d_3_83"/>
              <p:cNvSpPr/>
              <p:nvPr/>
            </p:nvSpPr>
            <p:spPr>
              <a:xfrm>
                <a:off x="1917839" y="222658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g1b2a5f4068d_3_83"/>
              <p:cNvSpPr/>
              <p:nvPr/>
            </p:nvSpPr>
            <p:spPr>
              <a:xfrm>
                <a:off x="1912214" y="222095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g1b2a5f4068d_3_83"/>
              <p:cNvSpPr/>
              <p:nvPr/>
            </p:nvSpPr>
            <p:spPr>
              <a:xfrm>
                <a:off x="1864000" y="232200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g1b2a5f4068d_3_83"/>
              <p:cNvSpPr/>
              <p:nvPr/>
            </p:nvSpPr>
            <p:spPr>
              <a:xfrm>
                <a:off x="1858375" y="231678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g1b2a5f4068d_3_83"/>
              <p:cNvSpPr/>
              <p:nvPr/>
            </p:nvSpPr>
            <p:spPr>
              <a:xfrm>
                <a:off x="1889513" y="156243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g1b2a5f4068d_3_83"/>
              <p:cNvSpPr/>
              <p:nvPr/>
            </p:nvSpPr>
            <p:spPr>
              <a:xfrm>
                <a:off x="1865406" y="155400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g1b2a5f4068d_3_83"/>
              <p:cNvSpPr/>
              <p:nvPr/>
            </p:nvSpPr>
            <p:spPr>
              <a:xfrm>
                <a:off x="2111900" y="161205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g1b2a5f4068d_3_83"/>
              <p:cNvSpPr/>
              <p:nvPr/>
            </p:nvSpPr>
            <p:spPr>
              <a:xfrm>
                <a:off x="2106275" y="160221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g1b2a5f4068d_3_83"/>
              <p:cNvSpPr/>
              <p:nvPr/>
            </p:nvSpPr>
            <p:spPr>
              <a:xfrm>
                <a:off x="2028329" y="156243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g1b2a5f4068d_3_83"/>
              <p:cNvSpPr/>
              <p:nvPr/>
            </p:nvSpPr>
            <p:spPr>
              <a:xfrm>
                <a:off x="2016878" y="155681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g1b2a5f4068d_3_83"/>
              <p:cNvSpPr/>
              <p:nvPr/>
            </p:nvSpPr>
            <p:spPr>
              <a:xfrm>
                <a:off x="1889513" y="166027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g1b2a5f4068d_3_83"/>
              <p:cNvSpPr/>
              <p:nvPr/>
            </p:nvSpPr>
            <p:spPr>
              <a:xfrm>
                <a:off x="1881076" y="165303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g1b2a5f4068d_3_83"/>
              <p:cNvSpPr/>
              <p:nvPr/>
            </p:nvSpPr>
            <p:spPr>
              <a:xfrm>
                <a:off x="1917839" y="360495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g1b2a5f4068d_3_83"/>
              <p:cNvSpPr/>
              <p:nvPr/>
            </p:nvSpPr>
            <p:spPr>
              <a:xfrm>
                <a:off x="1912214" y="359933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g1b2a5f4068d_3_83"/>
              <p:cNvSpPr/>
              <p:nvPr/>
            </p:nvSpPr>
            <p:spPr>
              <a:xfrm>
                <a:off x="1864000" y="370038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g1b2a5f4068d_3_83"/>
              <p:cNvSpPr/>
              <p:nvPr/>
            </p:nvSpPr>
            <p:spPr>
              <a:xfrm>
                <a:off x="1858375" y="369515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g1b2a5f4068d_3_83"/>
              <p:cNvSpPr/>
              <p:nvPr/>
            </p:nvSpPr>
            <p:spPr>
              <a:xfrm>
                <a:off x="1889513" y="2940812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g1b2a5f4068d_3_83"/>
              <p:cNvSpPr/>
              <p:nvPr/>
            </p:nvSpPr>
            <p:spPr>
              <a:xfrm>
                <a:off x="1865406" y="2932375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g1b2a5f4068d_3_83"/>
              <p:cNvSpPr/>
              <p:nvPr/>
            </p:nvSpPr>
            <p:spPr>
              <a:xfrm>
                <a:off x="2111900" y="299043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g1b2a5f4068d_3_83"/>
              <p:cNvSpPr/>
              <p:nvPr/>
            </p:nvSpPr>
            <p:spPr>
              <a:xfrm>
                <a:off x="2106275" y="298058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g1b2a5f4068d_3_83"/>
              <p:cNvSpPr/>
              <p:nvPr/>
            </p:nvSpPr>
            <p:spPr>
              <a:xfrm>
                <a:off x="2028329" y="2940812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g1b2a5f4068d_3_83"/>
              <p:cNvSpPr/>
              <p:nvPr/>
            </p:nvSpPr>
            <p:spPr>
              <a:xfrm>
                <a:off x="2016878" y="2935187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g1b2a5f4068d_3_83"/>
              <p:cNvSpPr/>
              <p:nvPr/>
            </p:nvSpPr>
            <p:spPr>
              <a:xfrm>
                <a:off x="1889513" y="303864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g1b2a5f4068d_3_83"/>
              <p:cNvSpPr/>
              <p:nvPr/>
            </p:nvSpPr>
            <p:spPr>
              <a:xfrm>
                <a:off x="1881076" y="303141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g1b2a5f4068d_3_83"/>
              <p:cNvSpPr/>
              <p:nvPr/>
            </p:nvSpPr>
            <p:spPr>
              <a:xfrm>
                <a:off x="1917839" y="498333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g1b2a5f4068d_3_83"/>
              <p:cNvSpPr/>
              <p:nvPr/>
            </p:nvSpPr>
            <p:spPr>
              <a:xfrm>
                <a:off x="1912214" y="497770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g1b2a5f4068d_3_83"/>
              <p:cNvSpPr/>
              <p:nvPr/>
            </p:nvSpPr>
            <p:spPr>
              <a:xfrm>
                <a:off x="1864000" y="507875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g1b2a5f4068d_3_83"/>
              <p:cNvSpPr/>
              <p:nvPr/>
            </p:nvSpPr>
            <p:spPr>
              <a:xfrm>
                <a:off x="1858375" y="507353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g1b2a5f4068d_3_83"/>
              <p:cNvSpPr/>
              <p:nvPr/>
            </p:nvSpPr>
            <p:spPr>
              <a:xfrm>
                <a:off x="1889513" y="431918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g1b2a5f4068d_3_83"/>
              <p:cNvSpPr/>
              <p:nvPr/>
            </p:nvSpPr>
            <p:spPr>
              <a:xfrm>
                <a:off x="1865406" y="431075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g1b2a5f4068d_3_83"/>
              <p:cNvSpPr/>
              <p:nvPr/>
            </p:nvSpPr>
            <p:spPr>
              <a:xfrm>
                <a:off x="2111900" y="436880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g1b2a5f4068d_3_83"/>
              <p:cNvSpPr/>
              <p:nvPr/>
            </p:nvSpPr>
            <p:spPr>
              <a:xfrm>
                <a:off x="2106275" y="435896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g1b2a5f4068d_3_83"/>
              <p:cNvSpPr/>
              <p:nvPr/>
            </p:nvSpPr>
            <p:spPr>
              <a:xfrm>
                <a:off x="2028329" y="431918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g1b2a5f4068d_3_83"/>
              <p:cNvSpPr/>
              <p:nvPr/>
            </p:nvSpPr>
            <p:spPr>
              <a:xfrm>
                <a:off x="2016878" y="431356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g1b2a5f4068d_3_83"/>
              <p:cNvSpPr/>
              <p:nvPr/>
            </p:nvSpPr>
            <p:spPr>
              <a:xfrm>
                <a:off x="1889513" y="441702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g1b2a5f4068d_3_83"/>
              <p:cNvSpPr/>
              <p:nvPr/>
            </p:nvSpPr>
            <p:spPr>
              <a:xfrm>
                <a:off x="1881076" y="440978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1_1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b2a5f4068d_3_240"/>
          <p:cNvSpPr txBox="1"/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grpSp>
        <p:nvGrpSpPr>
          <p:cNvPr id="322" name="Google Shape;322;g1b2a5f4068d_3_240"/>
          <p:cNvGrpSpPr/>
          <p:nvPr/>
        </p:nvGrpSpPr>
        <p:grpSpPr>
          <a:xfrm rot="10800000">
            <a:off x="10315901" y="5952668"/>
            <a:ext cx="2145800" cy="804867"/>
            <a:chOff x="4072400" y="286775"/>
            <a:chExt cx="1609350" cy="603650"/>
          </a:xfrm>
        </p:grpSpPr>
        <p:sp>
          <p:nvSpPr>
            <p:cNvPr id="323" name="Google Shape;323;g1b2a5f4068d_3_240"/>
            <p:cNvSpPr/>
            <p:nvPr/>
          </p:nvSpPr>
          <p:spPr>
            <a:xfrm>
              <a:off x="4072400" y="286775"/>
              <a:ext cx="1574787" cy="585647"/>
            </a:xfrm>
            <a:custGeom>
              <a:rect b="b" l="l" r="r" t="t"/>
              <a:pathLst>
                <a:path extrusionOk="0" h="11703" w="31469">
                  <a:moveTo>
                    <a:pt x="7000" y="1"/>
                  </a:moveTo>
                  <a:lnTo>
                    <a:pt x="0" y="4054"/>
                  </a:lnTo>
                  <a:lnTo>
                    <a:pt x="29" y="4104"/>
                  </a:lnTo>
                  <a:lnTo>
                    <a:pt x="7000" y="57"/>
                  </a:lnTo>
                  <a:lnTo>
                    <a:pt x="19337" y="7184"/>
                  </a:lnTo>
                  <a:lnTo>
                    <a:pt x="19351" y="7191"/>
                  </a:lnTo>
                  <a:lnTo>
                    <a:pt x="21339" y="5873"/>
                  </a:lnTo>
                  <a:lnTo>
                    <a:pt x="31440" y="11703"/>
                  </a:lnTo>
                  <a:lnTo>
                    <a:pt x="31468" y="11660"/>
                  </a:lnTo>
                  <a:lnTo>
                    <a:pt x="21353" y="5817"/>
                  </a:lnTo>
                  <a:lnTo>
                    <a:pt x="21339" y="5809"/>
                  </a:lnTo>
                  <a:lnTo>
                    <a:pt x="19344" y="7128"/>
                  </a:lnTo>
                  <a:lnTo>
                    <a:pt x="7007" y="8"/>
                  </a:lnTo>
                  <a:lnTo>
                    <a:pt x="7000" y="1"/>
                  </a:ln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g1b2a5f4068d_3_240"/>
            <p:cNvSpPr/>
            <p:nvPr/>
          </p:nvSpPr>
          <p:spPr>
            <a:xfrm>
              <a:off x="5612892" y="853695"/>
              <a:ext cx="67057" cy="35280"/>
            </a:xfrm>
            <a:custGeom>
              <a:rect b="b" l="l" r="r" t="t"/>
              <a:pathLst>
                <a:path extrusionOk="0" h="705" w="1340">
                  <a:moveTo>
                    <a:pt x="670" y="0"/>
                  </a:moveTo>
                  <a:cubicBezTo>
                    <a:pt x="522" y="0"/>
                    <a:pt x="374" y="35"/>
                    <a:pt x="240" y="106"/>
                  </a:cubicBezTo>
                  <a:cubicBezTo>
                    <a:pt x="1" y="240"/>
                    <a:pt x="1" y="465"/>
                    <a:pt x="240" y="599"/>
                  </a:cubicBezTo>
                  <a:cubicBezTo>
                    <a:pt x="374" y="670"/>
                    <a:pt x="522" y="705"/>
                    <a:pt x="670" y="705"/>
                  </a:cubicBezTo>
                  <a:cubicBezTo>
                    <a:pt x="818" y="705"/>
                    <a:pt x="966" y="670"/>
                    <a:pt x="1100" y="599"/>
                  </a:cubicBezTo>
                  <a:cubicBezTo>
                    <a:pt x="1340" y="465"/>
                    <a:pt x="1340" y="240"/>
                    <a:pt x="1100" y="106"/>
                  </a:cubicBezTo>
                  <a:cubicBezTo>
                    <a:pt x="966" y="35"/>
                    <a:pt x="818" y="0"/>
                    <a:pt x="670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g1b2a5f4068d_3_240"/>
            <p:cNvSpPr/>
            <p:nvPr/>
          </p:nvSpPr>
          <p:spPr>
            <a:xfrm>
              <a:off x="5611841" y="852343"/>
              <a:ext cx="69909" cy="38082"/>
            </a:xfrm>
            <a:custGeom>
              <a:rect b="b" l="l" r="r" t="t"/>
              <a:pathLst>
                <a:path extrusionOk="0" h="761" w="1397">
                  <a:moveTo>
                    <a:pt x="728" y="54"/>
                  </a:moveTo>
                  <a:cubicBezTo>
                    <a:pt x="863" y="54"/>
                    <a:pt x="992" y="89"/>
                    <a:pt x="1114" y="154"/>
                  </a:cubicBezTo>
                  <a:cubicBezTo>
                    <a:pt x="1333" y="224"/>
                    <a:pt x="1333" y="535"/>
                    <a:pt x="1114" y="605"/>
                  </a:cubicBezTo>
                  <a:cubicBezTo>
                    <a:pt x="980" y="672"/>
                    <a:pt x="836" y="706"/>
                    <a:pt x="692" y="706"/>
                  </a:cubicBezTo>
                  <a:cubicBezTo>
                    <a:pt x="549" y="706"/>
                    <a:pt x="406" y="672"/>
                    <a:pt x="275" y="605"/>
                  </a:cubicBezTo>
                  <a:cubicBezTo>
                    <a:pt x="57" y="535"/>
                    <a:pt x="57" y="224"/>
                    <a:pt x="275" y="154"/>
                  </a:cubicBezTo>
                  <a:cubicBezTo>
                    <a:pt x="392" y="89"/>
                    <a:pt x="526" y="54"/>
                    <a:pt x="656" y="54"/>
                  </a:cubicBezTo>
                  <a:cubicBezTo>
                    <a:pt x="668" y="54"/>
                    <a:pt x="679" y="55"/>
                    <a:pt x="691" y="55"/>
                  </a:cubicBezTo>
                  <a:cubicBezTo>
                    <a:pt x="704" y="55"/>
                    <a:pt x="716" y="54"/>
                    <a:pt x="728" y="54"/>
                  </a:cubicBezTo>
                  <a:close/>
                  <a:moveTo>
                    <a:pt x="696" y="1"/>
                  </a:moveTo>
                  <a:cubicBezTo>
                    <a:pt x="543" y="1"/>
                    <a:pt x="392" y="38"/>
                    <a:pt x="254" y="112"/>
                  </a:cubicBezTo>
                  <a:cubicBezTo>
                    <a:pt x="0" y="203"/>
                    <a:pt x="0" y="563"/>
                    <a:pt x="254" y="654"/>
                  </a:cubicBezTo>
                  <a:cubicBezTo>
                    <a:pt x="388" y="725"/>
                    <a:pt x="536" y="760"/>
                    <a:pt x="691" y="760"/>
                  </a:cubicBezTo>
                  <a:cubicBezTo>
                    <a:pt x="846" y="760"/>
                    <a:pt x="1001" y="725"/>
                    <a:pt x="1142" y="654"/>
                  </a:cubicBezTo>
                  <a:cubicBezTo>
                    <a:pt x="1396" y="563"/>
                    <a:pt x="1396" y="196"/>
                    <a:pt x="1142" y="112"/>
                  </a:cubicBezTo>
                  <a:cubicBezTo>
                    <a:pt x="1001" y="38"/>
                    <a:pt x="848" y="1"/>
                    <a:pt x="696" y="1"/>
                  </a:cubicBez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b2a5f4068d_3_246"/>
          <p:cNvSpPr txBox="1"/>
          <p:nvPr>
            <p:ph idx="1" type="subTitle"/>
          </p:nvPr>
        </p:nvSpPr>
        <p:spPr>
          <a:xfrm>
            <a:off x="1844492" y="2737700"/>
            <a:ext cx="3527600" cy="7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1" sz="32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8" name="Google Shape;328;g1b2a5f4068d_3_246"/>
          <p:cNvSpPr txBox="1"/>
          <p:nvPr>
            <p:ph idx="2" type="subTitle"/>
          </p:nvPr>
        </p:nvSpPr>
        <p:spPr>
          <a:xfrm>
            <a:off x="6819908" y="3781167"/>
            <a:ext cx="3527600" cy="7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1" sz="32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9" name="Google Shape;329;g1b2a5f4068d_3_246"/>
          <p:cNvSpPr txBox="1"/>
          <p:nvPr>
            <p:ph idx="3" type="subTitle"/>
          </p:nvPr>
        </p:nvSpPr>
        <p:spPr>
          <a:xfrm>
            <a:off x="1844492" y="3440500"/>
            <a:ext cx="3527600" cy="1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30" name="Google Shape;330;g1b2a5f4068d_3_246"/>
          <p:cNvSpPr txBox="1"/>
          <p:nvPr>
            <p:ph idx="4" type="subTitle"/>
          </p:nvPr>
        </p:nvSpPr>
        <p:spPr>
          <a:xfrm>
            <a:off x="6819908" y="4483967"/>
            <a:ext cx="3527600" cy="1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31" name="Google Shape;331;g1b2a5f4068d_3_246"/>
          <p:cNvSpPr txBox="1"/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b2a5f4068d_3_252"/>
          <p:cNvSpPr txBox="1"/>
          <p:nvPr>
            <p:ph idx="1" type="subTitle"/>
          </p:nvPr>
        </p:nvSpPr>
        <p:spPr>
          <a:xfrm>
            <a:off x="960000" y="2913233"/>
            <a:ext cx="31152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1" sz="33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4" name="Google Shape;334;g1b2a5f4068d_3_252"/>
          <p:cNvSpPr txBox="1"/>
          <p:nvPr>
            <p:ph idx="2" type="subTitle"/>
          </p:nvPr>
        </p:nvSpPr>
        <p:spPr>
          <a:xfrm>
            <a:off x="960000" y="3471145"/>
            <a:ext cx="31152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35" name="Google Shape;335;g1b2a5f4068d_3_252"/>
          <p:cNvSpPr txBox="1"/>
          <p:nvPr>
            <p:ph idx="3" type="subTitle"/>
          </p:nvPr>
        </p:nvSpPr>
        <p:spPr>
          <a:xfrm>
            <a:off x="4538400" y="3979145"/>
            <a:ext cx="31152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36" name="Google Shape;336;g1b2a5f4068d_3_252"/>
          <p:cNvSpPr txBox="1"/>
          <p:nvPr>
            <p:ph idx="4" type="subTitle"/>
          </p:nvPr>
        </p:nvSpPr>
        <p:spPr>
          <a:xfrm>
            <a:off x="8116800" y="4487145"/>
            <a:ext cx="31152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37" name="Google Shape;337;g1b2a5f4068d_3_252"/>
          <p:cNvSpPr txBox="1"/>
          <p:nvPr>
            <p:ph idx="5" type="subTitle"/>
          </p:nvPr>
        </p:nvSpPr>
        <p:spPr>
          <a:xfrm>
            <a:off x="4538400" y="3421233"/>
            <a:ext cx="31152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1" sz="33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8" name="Google Shape;338;g1b2a5f4068d_3_252"/>
          <p:cNvSpPr txBox="1"/>
          <p:nvPr>
            <p:ph idx="6" type="subTitle"/>
          </p:nvPr>
        </p:nvSpPr>
        <p:spPr>
          <a:xfrm>
            <a:off x="8116800" y="3929233"/>
            <a:ext cx="31152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1" sz="33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9" name="Google Shape;339;g1b2a5f4068d_3_252"/>
          <p:cNvSpPr txBox="1"/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grpSp>
        <p:nvGrpSpPr>
          <p:cNvPr id="340" name="Google Shape;340;g1b2a5f4068d_3_252"/>
          <p:cNvGrpSpPr/>
          <p:nvPr/>
        </p:nvGrpSpPr>
        <p:grpSpPr>
          <a:xfrm>
            <a:off x="10852785" y="-35173"/>
            <a:ext cx="183614" cy="2064144"/>
            <a:chOff x="1858375" y="175625"/>
            <a:chExt cx="484553" cy="5445333"/>
          </a:xfrm>
        </p:grpSpPr>
        <p:sp>
          <p:nvSpPr>
            <p:cNvPr id="341" name="Google Shape;341;g1b2a5f4068d_3_252"/>
            <p:cNvSpPr/>
            <p:nvPr/>
          </p:nvSpPr>
          <p:spPr>
            <a:xfrm>
              <a:off x="1889513" y="184062"/>
              <a:ext cx="306160" cy="113503"/>
            </a:xfrm>
            <a:custGeom>
              <a:rect b="b" l="l" r="r" t="t"/>
              <a:pathLst>
                <a:path extrusionOk="0" h="565" w="1524">
                  <a:moveTo>
                    <a:pt x="1523" y="1"/>
                  </a:moveTo>
                  <a:lnTo>
                    <a:pt x="832" y="78"/>
                  </a:lnTo>
                  <a:lnTo>
                    <a:pt x="0" y="565"/>
                  </a:lnTo>
                  <a:lnTo>
                    <a:pt x="691" y="487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g1b2a5f4068d_3_252"/>
            <p:cNvSpPr/>
            <p:nvPr/>
          </p:nvSpPr>
          <p:spPr>
            <a:xfrm>
              <a:off x="1865406" y="175625"/>
              <a:ext cx="355781" cy="130378"/>
            </a:xfrm>
            <a:custGeom>
              <a:rect b="b" l="l" r="r" t="t"/>
              <a:pathLst>
                <a:path extrusionOk="0" h="649" w="1771">
                  <a:moveTo>
                    <a:pt x="1523" y="85"/>
                  </a:moveTo>
                  <a:lnTo>
                    <a:pt x="804" y="501"/>
                  </a:lnTo>
                  <a:lnTo>
                    <a:pt x="247" y="564"/>
                  </a:lnTo>
                  <a:lnTo>
                    <a:pt x="247" y="564"/>
                  </a:lnTo>
                  <a:lnTo>
                    <a:pt x="966" y="148"/>
                  </a:lnTo>
                  <a:lnTo>
                    <a:pt x="1523" y="85"/>
                  </a:lnTo>
                  <a:close/>
                  <a:moveTo>
                    <a:pt x="1770" y="0"/>
                  </a:moveTo>
                  <a:lnTo>
                    <a:pt x="952" y="99"/>
                  </a:lnTo>
                  <a:lnTo>
                    <a:pt x="1" y="649"/>
                  </a:lnTo>
                  <a:lnTo>
                    <a:pt x="818" y="550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g1b2a5f4068d_3_252"/>
            <p:cNvSpPr/>
            <p:nvPr/>
          </p:nvSpPr>
          <p:spPr>
            <a:xfrm>
              <a:off x="2028329" y="184062"/>
              <a:ext cx="252321" cy="146047"/>
            </a:xfrm>
            <a:custGeom>
              <a:rect b="b" l="l" r="r" t="t"/>
              <a:pathLst>
                <a:path extrusionOk="0" h="727" w="1256">
                  <a:moveTo>
                    <a:pt x="832" y="1"/>
                  </a:moveTo>
                  <a:lnTo>
                    <a:pt x="0" y="487"/>
                  </a:lnTo>
                  <a:lnTo>
                    <a:pt x="423" y="727"/>
                  </a:lnTo>
                  <a:lnTo>
                    <a:pt x="1255" y="247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g1b2a5f4068d_3_252"/>
            <p:cNvSpPr/>
            <p:nvPr/>
          </p:nvSpPr>
          <p:spPr>
            <a:xfrm>
              <a:off x="2016878" y="178437"/>
              <a:ext cx="273616" cy="158904"/>
            </a:xfrm>
            <a:custGeom>
              <a:rect b="b" l="l" r="r" t="t"/>
              <a:pathLst>
                <a:path extrusionOk="0" h="791" w="1362">
                  <a:moveTo>
                    <a:pt x="889" y="64"/>
                  </a:moveTo>
                  <a:lnTo>
                    <a:pt x="1263" y="275"/>
                  </a:lnTo>
                  <a:lnTo>
                    <a:pt x="480" y="734"/>
                  </a:lnTo>
                  <a:lnTo>
                    <a:pt x="107" y="515"/>
                  </a:lnTo>
                  <a:lnTo>
                    <a:pt x="889" y="64"/>
                  </a:lnTo>
                  <a:close/>
                  <a:moveTo>
                    <a:pt x="889" y="1"/>
                  </a:moveTo>
                  <a:lnTo>
                    <a:pt x="1" y="515"/>
                  </a:lnTo>
                  <a:lnTo>
                    <a:pt x="480" y="790"/>
                  </a:lnTo>
                  <a:lnTo>
                    <a:pt x="1361" y="27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5" name="Google Shape;345;g1b2a5f4068d_3_252"/>
            <p:cNvGrpSpPr/>
            <p:nvPr/>
          </p:nvGrpSpPr>
          <p:grpSpPr>
            <a:xfrm>
              <a:off x="1858375" y="223839"/>
              <a:ext cx="484553" cy="5397119"/>
              <a:chOff x="1858375" y="223839"/>
              <a:chExt cx="484553" cy="5397119"/>
            </a:xfrm>
          </p:grpSpPr>
          <p:sp>
            <p:nvSpPr>
              <p:cNvPr id="346" name="Google Shape;346;g1b2a5f4068d_3_252"/>
              <p:cNvSpPr/>
              <p:nvPr/>
            </p:nvSpPr>
            <p:spPr>
              <a:xfrm>
                <a:off x="1917839" y="84820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g1b2a5f4068d_3_252"/>
              <p:cNvSpPr/>
              <p:nvPr/>
            </p:nvSpPr>
            <p:spPr>
              <a:xfrm>
                <a:off x="1912214" y="84258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g1b2a5f4068d_3_252"/>
              <p:cNvSpPr/>
              <p:nvPr/>
            </p:nvSpPr>
            <p:spPr>
              <a:xfrm>
                <a:off x="1864000" y="94363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g1b2a5f4068d_3_252"/>
              <p:cNvSpPr/>
              <p:nvPr/>
            </p:nvSpPr>
            <p:spPr>
              <a:xfrm>
                <a:off x="1858375" y="93840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g1b2a5f4068d_3_252"/>
              <p:cNvSpPr/>
              <p:nvPr/>
            </p:nvSpPr>
            <p:spPr>
              <a:xfrm>
                <a:off x="2111900" y="23368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g1b2a5f4068d_3_252"/>
              <p:cNvSpPr/>
              <p:nvPr/>
            </p:nvSpPr>
            <p:spPr>
              <a:xfrm>
                <a:off x="2106275" y="22383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g1b2a5f4068d_3_252"/>
              <p:cNvSpPr/>
              <p:nvPr/>
            </p:nvSpPr>
            <p:spPr>
              <a:xfrm>
                <a:off x="1889513" y="28189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g1b2a5f4068d_3_252"/>
              <p:cNvSpPr/>
              <p:nvPr/>
            </p:nvSpPr>
            <p:spPr>
              <a:xfrm>
                <a:off x="1881076" y="27466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g1b2a5f4068d_3_252"/>
              <p:cNvSpPr/>
              <p:nvPr/>
            </p:nvSpPr>
            <p:spPr>
              <a:xfrm>
                <a:off x="1917839" y="222658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g1b2a5f4068d_3_252"/>
              <p:cNvSpPr/>
              <p:nvPr/>
            </p:nvSpPr>
            <p:spPr>
              <a:xfrm>
                <a:off x="1912214" y="222095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g1b2a5f4068d_3_252"/>
              <p:cNvSpPr/>
              <p:nvPr/>
            </p:nvSpPr>
            <p:spPr>
              <a:xfrm>
                <a:off x="1864000" y="232200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g1b2a5f4068d_3_252"/>
              <p:cNvSpPr/>
              <p:nvPr/>
            </p:nvSpPr>
            <p:spPr>
              <a:xfrm>
                <a:off x="1858375" y="231678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g1b2a5f4068d_3_252"/>
              <p:cNvSpPr/>
              <p:nvPr/>
            </p:nvSpPr>
            <p:spPr>
              <a:xfrm>
                <a:off x="1889513" y="156243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g1b2a5f4068d_3_252"/>
              <p:cNvSpPr/>
              <p:nvPr/>
            </p:nvSpPr>
            <p:spPr>
              <a:xfrm>
                <a:off x="1865406" y="155400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g1b2a5f4068d_3_252"/>
              <p:cNvSpPr/>
              <p:nvPr/>
            </p:nvSpPr>
            <p:spPr>
              <a:xfrm>
                <a:off x="2111900" y="161205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g1b2a5f4068d_3_252"/>
              <p:cNvSpPr/>
              <p:nvPr/>
            </p:nvSpPr>
            <p:spPr>
              <a:xfrm>
                <a:off x="2106275" y="160221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g1b2a5f4068d_3_252"/>
              <p:cNvSpPr/>
              <p:nvPr/>
            </p:nvSpPr>
            <p:spPr>
              <a:xfrm>
                <a:off x="2028329" y="156243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g1b2a5f4068d_3_252"/>
              <p:cNvSpPr/>
              <p:nvPr/>
            </p:nvSpPr>
            <p:spPr>
              <a:xfrm>
                <a:off x="2016878" y="155681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g1b2a5f4068d_3_252"/>
              <p:cNvSpPr/>
              <p:nvPr/>
            </p:nvSpPr>
            <p:spPr>
              <a:xfrm>
                <a:off x="1889513" y="166027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g1b2a5f4068d_3_252"/>
              <p:cNvSpPr/>
              <p:nvPr/>
            </p:nvSpPr>
            <p:spPr>
              <a:xfrm>
                <a:off x="1881076" y="165303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g1b2a5f4068d_3_252"/>
              <p:cNvSpPr/>
              <p:nvPr/>
            </p:nvSpPr>
            <p:spPr>
              <a:xfrm>
                <a:off x="1917839" y="360495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g1b2a5f4068d_3_252"/>
              <p:cNvSpPr/>
              <p:nvPr/>
            </p:nvSpPr>
            <p:spPr>
              <a:xfrm>
                <a:off x="1912214" y="359933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g1b2a5f4068d_3_252"/>
              <p:cNvSpPr/>
              <p:nvPr/>
            </p:nvSpPr>
            <p:spPr>
              <a:xfrm>
                <a:off x="1864000" y="370038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g1b2a5f4068d_3_252"/>
              <p:cNvSpPr/>
              <p:nvPr/>
            </p:nvSpPr>
            <p:spPr>
              <a:xfrm>
                <a:off x="1858375" y="369515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g1b2a5f4068d_3_252"/>
              <p:cNvSpPr/>
              <p:nvPr/>
            </p:nvSpPr>
            <p:spPr>
              <a:xfrm>
                <a:off x="1889513" y="2940812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g1b2a5f4068d_3_252"/>
              <p:cNvSpPr/>
              <p:nvPr/>
            </p:nvSpPr>
            <p:spPr>
              <a:xfrm>
                <a:off x="1865406" y="2932375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g1b2a5f4068d_3_252"/>
              <p:cNvSpPr/>
              <p:nvPr/>
            </p:nvSpPr>
            <p:spPr>
              <a:xfrm>
                <a:off x="2111900" y="299043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g1b2a5f4068d_3_252"/>
              <p:cNvSpPr/>
              <p:nvPr/>
            </p:nvSpPr>
            <p:spPr>
              <a:xfrm>
                <a:off x="2106275" y="298058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g1b2a5f4068d_3_252"/>
              <p:cNvSpPr/>
              <p:nvPr/>
            </p:nvSpPr>
            <p:spPr>
              <a:xfrm>
                <a:off x="2028329" y="2940812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g1b2a5f4068d_3_252"/>
              <p:cNvSpPr/>
              <p:nvPr/>
            </p:nvSpPr>
            <p:spPr>
              <a:xfrm>
                <a:off x="2016878" y="2935187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g1b2a5f4068d_3_252"/>
              <p:cNvSpPr/>
              <p:nvPr/>
            </p:nvSpPr>
            <p:spPr>
              <a:xfrm>
                <a:off x="1889513" y="303864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g1b2a5f4068d_3_252"/>
              <p:cNvSpPr/>
              <p:nvPr/>
            </p:nvSpPr>
            <p:spPr>
              <a:xfrm>
                <a:off x="1881076" y="303141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g1b2a5f4068d_3_252"/>
              <p:cNvSpPr/>
              <p:nvPr/>
            </p:nvSpPr>
            <p:spPr>
              <a:xfrm>
                <a:off x="1917839" y="498333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g1b2a5f4068d_3_252"/>
              <p:cNvSpPr/>
              <p:nvPr/>
            </p:nvSpPr>
            <p:spPr>
              <a:xfrm>
                <a:off x="1912214" y="497770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g1b2a5f4068d_3_252"/>
              <p:cNvSpPr/>
              <p:nvPr/>
            </p:nvSpPr>
            <p:spPr>
              <a:xfrm>
                <a:off x="1864000" y="507875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g1b2a5f4068d_3_252"/>
              <p:cNvSpPr/>
              <p:nvPr/>
            </p:nvSpPr>
            <p:spPr>
              <a:xfrm>
                <a:off x="1858375" y="507353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g1b2a5f4068d_3_252"/>
              <p:cNvSpPr/>
              <p:nvPr/>
            </p:nvSpPr>
            <p:spPr>
              <a:xfrm>
                <a:off x="1889513" y="431918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g1b2a5f4068d_3_252"/>
              <p:cNvSpPr/>
              <p:nvPr/>
            </p:nvSpPr>
            <p:spPr>
              <a:xfrm>
                <a:off x="1865406" y="431075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g1b2a5f4068d_3_252"/>
              <p:cNvSpPr/>
              <p:nvPr/>
            </p:nvSpPr>
            <p:spPr>
              <a:xfrm>
                <a:off x="2111900" y="436880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g1b2a5f4068d_3_252"/>
              <p:cNvSpPr/>
              <p:nvPr/>
            </p:nvSpPr>
            <p:spPr>
              <a:xfrm>
                <a:off x="2106275" y="435896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g1b2a5f4068d_3_252"/>
              <p:cNvSpPr/>
              <p:nvPr/>
            </p:nvSpPr>
            <p:spPr>
              <a:xfrm>
                <a:off x="2028329" y="431918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g1b2a5f4068d_3_252"/>
              <p:cNvSpPr/>
              <p:nvPr/>
            </p:nvSpPr>
            <p:spPr>
              <a:xfrm>
                <a:off x="2016878" y="431356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g1b2a5f4068d_3_252"/>
              <p:cNvSpPr/>
              <p:nvPr/>
            </p:nvSpPr>
            <p:spPr>
              <a:xfrm>
                <a:off x="1889513" y="441702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g1b2a5f4068d_3_252"/>
              <p:cNvSpPr/>
              <p:nvPr/>
            </p:nvSpPr>
            <p:spPr>
              <a:xfrm>
                <a:off x="1881076" y="440978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90" name="Google Shape;390;g1b2a5f4068d_3_252"/>
          <p:cNvGrpSpPr/>
          <p:nvPr/>
        </p:nvGrpSpPr>
        <p:grpSpPr>
          <a:xfrm>
            <a:off x="11191985" y="-1145273"/>
            <a:ext cx="183614" cy="2064144"/>
            <a:chOff x="1858375" y="175625"/>
            <a:chExt cx="484553" cy="5445333"/>
          </a:xfrm>
        </p:grpSpPr>
        <p:sp>
          <p:nvSpPr>
            <p:cNvPr id="391" name="Google Shape;391;g1b2a5f4068d_3_252"/>
            <p:cNvSpPr/>
            <p:nvPr/>
          </p:nvSpPr>
          <p:spPr>
            <a:xfrm>
              <a:off x="1889513" y="184062"/>
              <a:ext cx="306160" cy="113503"/>
            </a:xfrm>
            <a:custGeom>
              <a:rect b="b" l="l" r="r" t="t"/>
              <a:pathLst>
                <a:path extrusionOk="0" h="565" w="1524">
                  <a:moveTo>
                    <a:pt x="1523" y="1"/>
                  </a:moveTo>
                  <a:lnTo>
                    <a:pt x="832" y="78"/>
                  </a:lnTo>
                  <a:lnTo>
                    <a:pt x="0" y="565"/>
                  </a:lnTo>
                  <a:lnTo>
                    <a:pt x="691" y="487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g1b2a5f4068d_3_252"/>
            <p:cNvSpPr/>
            <p:nvPr/>
          </p:nvSpPr>
          <p:spPr>
            <a:xfrm>
              <a:off x="1865406" y="175625"/>
              <a:ext cx="355781" cy="130378"/>
            </a:xfrm>
            <a:custGeom>
              <a:rect b="b" l="l" r="r" t="t"/>
              <a:pathLst>
                <a:path extrusionOk="0" h="649" w="1771">
                  <a:moveTo>
                    <a:pt x="1523" y="85"/>
                  </a:moveTo>
                  <a:lnTo>
                    <a:pt x="804" y="501"/>
                  </a:lnTo>
                  <a:lnTo>
                    <a:pt x="247" y="564"/>
                  </a:lnTo>
                  <a:lnTo>
                    <a:pt x="247" y="564"/>
                  </a:lnTo>
                  <a:lnTo>
                    <a:pt x="966" y="148"/>
                  </a:lnTo>
                  <a:lnTo>
                    <a:pt x="1523" y="85"/>
                  </a:lnTo>
                  <a:close/>
                  <a:moveTo>
                    <a:pt x="1770" y="0"/>
                  </a:moveTo>
                  <a:lnTo>
                    <a:pt x="952" y="99"/>
                  </a:lnTo>
                  <a:lnTo>
                    <a:pt x="1" y="649"/>
                  </a:lnTo>
                  <a:lnTo>
                    <a:pt x="818" y="550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g1b2a5f4068d_3_252"/>
            <p:cNvSpPr/>
            <p:nvPr/>
          </p:nvSpPr>
          <p:spPr>
            <a:xfrm>
              <a:off x="2028329" y="184062"/>
              <a:ext cx="252321" cy="146047"/>
            </a:xfrm>
            <a:custGeom>
              <a:rect b="b" l="l" r="r" t="t"/>
              <a:pathLst>
                <a:path extrusionOk="0" h="727" w="1256">
                  <a:moveTo>
                    <a:pt x="832" y="1"/>
                  </a:moveTo>
                  <a:lnTo>
                    <a:pt x="0" y="487"/>
                  </a:lnTo>
                  <a:lnTo>
                    <a:pt x="423" y="727"/>
                  </a:lnTo>
                  <a:lnTo>
                    <a:pt x="1255" y="247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g1b2a5f4068d_3_252"/>
            <p:cNvSpPr/>
            <p:nvPr/>
          </p:nvSpPr>
          <p:spPr>
            <a:xfrm>
              <a:off x="2016878" y="178437"/>
              <a:ext cx="273616" cy="158904"/>
            </a:xfrm>
            <a:custGeom>
              <a:rect b="b" l="l" r="r" t="t"/>
              <a:pathLst>
                <a:path extrusionOk="0" h="791" w="1362">
                  <a:moveTo>
                    <a:pt x="889" y="64"/>
                  </a:moveTo>
                  <a:lnTo>
                    <a:pt x="1263" y="275"/>
                  </a:lnTo>
                  <a:lnTo>
                    <a:pt x="480" y="734"/>
                  </a:lnTo>
                  <a:lnTo>
                    <a:pt x="107" y="515"/>
                  </a:lnTo>
                  <a:lnTo>
                    <a:pt x="889" y="64"/>
                  </a:lnTo>
                  <a:close/>
                  <a:moveTo>
                    <a:pt x="889" y="1"/>
                  </a:moveTo>
                  <a:lnTo>
                    <a:pt x="1" y="515"/>
                  </a:lnTo>
                  <a:lnTo>
                    <a:pt x="480" y="790"/>
                  </a:lnTo>
                  <a:lnTo>
                    <a:pt x="1361" y="27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5" name="Google Shape;395;g1b2a5f4068d_3_252"/>
            <p:cNvGrpSpPr/>
            <p:nvPr/>
          </p:nvGrpSpPr>
          <p:grpSpPr>
            <a:xfrm>
              <a:off x="1858375" y="223839"/>
              <a:ext cx="484553" cy="5397119"/>
              <a:chOff x="1858375" y="223839"/>
              <a:chExt cx="484553" cy="5397119"/>
            </a:xfrm>
          </p:grpSpPr>
          <p:sp>
            <p:nvSpPr>
              <p:cNvPr id="396" name="Google Shape;396;g1b2a5f4068d_3_252"/>
              <p:cNvSpPr/>
              <p:nvPr/>
            </p:nvSpPr>
            <p:spPr>
              <a:xfrm>
                <a:off x="1917839" y="84820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g1b2a5f4068d_3_252"/>
              <p:cNvSpPr/>
              <p:nvPr/>
            </p:nvSpPr>
            <p:spPr>
              <a:xfrm>
                <a:off x="1912214" y="84258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g1b2a5f4068d_3_252"/>
              <p:cNvSpPr/>
              <p:nvPr/>
            </p:nvSpPr>
            <p:spPr>
              <a:xfrm>
                <a:off x="1864000" y="94363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g1b2a5f4068d_3_252"/>
              <p:cNvSpPr/>
              <p:nvPr/>
            </p:nvSpPr>
            <p:spPr>
              <a:xfrm>
                <a:off x="1858375" y="93840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g1b2a5f4068d_3_252"/>
              <p:cNvSpPr/>
              <p:nvPr/>
            </p:nvSpPr>
            <p:spPr>
              <a:xfrm>
                <a:off x="2111900" y="23368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g1b2a5f4068d_3_252"/>
              <p:cNvSpPr/>
              <p:nvPr/>
            </p:nvSpPr>
            <p:spPr>
              <a:xfrm>
                <a:off x="2106275" y="22383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g1b2a5f4068d_3_252"/>
              <p:cNvSpPr/>
              <p:nvPr/>
            </p:nvSpPr>
            <p:spPr>
              <a:xfrm>
                <a:off x="1889513" y="28189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g1b2a5f4068d_3_252"/>
              <p:cNvSpPr/>
              <p:nvPr/>
            </p:nvSpPr>
            <p:spPr>
              <a:xfrm>
                <a:off x="1881076" y="27466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g1b2a5f4068d_3_252"/>
              <p:cNvSpPr/>
              <p:nvPr/>
            </p:nvSpPr>
            <p:spPr>
              <a:xfrm>
                <a:off x="1917839" y="222658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g1b2a5f4068d_3_252"/>
              <p:cNvSpPr/>
              <p:nvPr/>
            </p:nvSpPr>
            <p:spPr>
              <a:xfrm>
                <a:off x="1912214" y="222095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g1b2a5f4068d_3_252"/>
              <p:cNvSpPr/>
              <p:nvPr/>
            </p:nvSpPr>
            <p:spPr>
              <a:xfrm>
                <a:off x="1864000" y="232200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g1b2a5f4068d_3_252"/>
              <p:cNvSpPr/>
              <p:nvPr/>
            </p:nvSpPr>
            <p:spPr>
              <a:xfrm>
                <a:off x="1858375" y="231678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g1b2a5f4068d_3_252"/>
              <p:cNvSpPr/>
              <p:nvPr/>
            </p:nvSpPr>
            <p:spPr>
              <a:xfrm>
                <a:off x="1889513" y="156243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g1b2a5f4068d_3_252"/>
              <p:cNvSpPr/>
              <p:nvPr/>
            </p:nvSpPr>
            <p:spPr>
              <a:xfrm>
                <a:off x="1865406" y="155400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g1b2a5f4068d_3_252"/>
              <p:cNvSpPr/>
              <p:nvPr/>
            </p:nvSpPr>
            <p:spPr>
              <a:xfrm>
                <a:off x="2111900" y="161205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g1b2a5f4068d_3_252"/>
              <p:cNvSpPr/>
              <p:nvPr/>
            </p:nvSpPr>
            <p:spPr>
              <a:xfrm>
                <a:off x="2106275" y="160221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g1b2a5f4068d_3_252"/>
              <p:cNvSpPr/>
              <p:nvPr/>
            </p:nvSpPr>
            <p:spPr>
              <a:xfrm>
                <a:off x="2028329" y="156243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g1b2a5f4068d_3_252"/>
              <p:cNvSpPr/>
              <p:nvPr/>
            </p:nvSpPr>
            <p:spPr>
              <a:xfrm>
                <a:off x="2016878" y="155681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g1b2a5f4068d_3_252"/>
              <p:cNvSpPr/>
              <p:nvPr/>
            </p:nvSpPr>
            <p:spPr>
              <a:xfrm>
                <a:off x="1889513" y="166027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g1b2a5f4068d_3_252"/>
              <p:cNvSpPr/>
              <p:nvPr/>
            </p:nvSpPr>
            <p:spPr>
              <a:xfrm>
                <a:off x="1881076" y="165303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g1b2a5f4068d_3_252"/>
              <p:cNvSpPr/>
              <p:nvPr/>
            </p:nvSpPr>
            <p:spPr>
              <a:xfrm>
                <a:off x="1917839" y="360495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g1b2a5f4068d_3_252"/>
              <p:cNvSpPr/>
              <p:nvPr/>
            </p:nvSpPr>
            <p:spPr>
              <a:xfrm>
                <a:off x="1912214" y="359933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g1b2a5f4068d_3_252"/>
              <p:cNvSpPr/>
              <p:nvPr/>
            </p:nvSpPr>
            <p:spPr>
              <a:xfrm>
                <a:off x="1864000" y="370038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g1b2a5f4068d_3_252"/>
              <p:cNvSpPr/>
              <p:nvPr/>
            </p:nvSpPr>
            <p:spPr>
              <a:xfrm>
                <a:off x="1858375" y="369515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g1b2a5f4068d_3_252"/>
              <p:cNvSpPr/>
              <p:nvPr/>
            </p:nvSpPr>
            <p:spPr>
              <a:xfrm>
                <a:off x="1889513" y="2940812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g1b2a5f4068d_3_252"/>
              <p:cNvSpPr/>
              <p:nvPr/>
            </p:nvSpPr>
            <p:spPr>
              <a:xfrm>
                <a:off x="1865406" y="2932375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g1b2a5f4068d_3_252"/>
              <p:cNvSpPr/>
              <p:nvPr/>
            </p:nvSpPr>
            <p:spPr>
              <a:xfrm>
                <a:off x="2111900" y="299043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g1b2a5f4068d_3_252"/>
              <p:cNvSpPr/>
              <p:nvPr/>
            </p:nvSpPr>
            <p:spPr>
              <a:xfrm>
                <a:off x="2106275" y="298058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g1b2a5f4068d_3_252"/>
              <p:cNvSpPr/>
              <p:nvPr/>
            </p:nvSpPr>
            <p:spPr>
              <a:xfrm>
                <a:off x="2028329" y="2940812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g1b2a5f4068d_3_252"/>
              <p:cNvSpPr/>
              <p:nvPr/>
            </p:nvSpPr>
            <p:spPr>
              <a:xfrm>
                <a:off x="2016878" y="2935187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g1b2a5f4068d_3_252"/>
              <p:cNvSpPr/>
              <p:nvPr/>
            </p:nvSpPr>
            <p:spPr>
              <a:xfrm>
                <a:off x="1889513" y="303864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g1b2a5f4068d_3_252"/>
              <p:cNvSpPr/>
              <p:nvPr/>
            </p:nvSpPr>
            <p:spPr>
              <a:xfrm>
                <a:off x="1881076" y="303141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g1b2a5f4068d_3_252"/>
              <p:cNvSpPr/>
              <p:nvPr/>
            </p:nvSpPr>
            <p:spPr>
              <a:xfrm>
                <a:off x="1917839" y="498333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g1b2a5f4068d_3_252"/>
              <p:cNvSpPr/>
              <p:nvPr/>
            </p:nvSpPr>
            <p:spPr>
              <a:xfrm>
                <a:off x="1912214" y="497770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g1b2a5f4068d_3_252"/>
              <p:cNvSpPr/>
              <p:nvPr/>
            </p:nvSpPr>
            <p:spPr>
              <a:xfrm>
                <a:off x="1864000" y="507875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g1b2a5f4068d_3_252"/>
              <p:cNvSpPr/>
              <p:nvPr/>
            </p:nvSpPr>
            <p:spPr>
              <a:xfrm>
                <a:off x="1858375" y="507353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g1b2a5f4068d_3_252"/>
              <p:cNvSpPr/>
              <p:nvPr/>
            </p:nvSpPr>
            <p:spPr>
              <a:xfrm>
                <a:off x="1889513" y="431918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g1b2a5f4068d_3_252"/>
              <p:cNvSpPr/>
              <p:nvPr/>
            </p:nvSpPr>
            <p:spPr>
              <a:xfrm>
                <a:off x="1865406" y="431075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g1b2a5f4068d_3_252"/>
              <p:cNvSpPr/>
              <p:nvPr/>
            </p:nvSpPr>
            <p:spPr>
              <a:xfrm>
                <a:off x="2111900" y="436880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g1b2a5f4068d_3_252"/>
              <p:cNvSpPr/>
              <p:nvPr/>
            </p:nvSpPr>
            <p:spPr>
              <a:xfrm>
                <a:off x="2106275" y="435896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g1b2a5f4068d_3_252"/>
              <p:cNvSpPr/>
              <p:nvPr/>
            </p:nvSpPr>
            <p:spPr>
              <a:xfrm>
                <a:off x="2028329" y="431918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g1b2a5f4068d_3_252"/>
              <p:cNvSpPr/>
              <p:nvPr/>
            </p:nvSpPr>
            <p:spPr>
              <a:xfrm>
                <a:off x="2016878" y="431356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g1b2a5f4068d_3_252"/>
              <p:cNvSpPr/>
              <p:nvPr/>
            </p:nvSpPr>
            <p:spPr>
              <a:xfrm>
                <a:off x="1889513" y="441702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g1b2a5f4068d_3_252"/>
              <p:cNvSpPr/>
              <p:nvPr/>
            </p:nvSpPr>
            <p:spPr>
              <a:xfrm>
                <a:off x="1881076" y="440978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40" name="Google Shape;440;g1b2a5f4068d_3_252"/>
          <p:cNvGrpSpPr/>
          <p:nvPr/>
        </p:nvGrpSpPr>
        <p:grpSpPr>
          <a:xfrm>
            <a:off x="10513585" y="-534707"/>
            <a:ext cx="183614" cy="2064144"/>
            <a:chOff x="1858375" y="175625"/>
            <a:chExt cx="484553" cy="5445333"/>
          </a:xfrm>
        </p:grpSpPr>
        <p:sp>
          <p:nvSpPr>
            <p:cNvPr id="441" name="Google Shape;441;g1b2a5f4068d_3_252"/>
            <p:cNvSpPr/>
            <p:nvPr/>
          </p:nvSpPr>
          <p:spPr>
            <a:xfrm>
              <a:off x="1889513" y="184062"/>
              <a:ext cx="306160" cy="113503"/>
            </a:xfrm>
            <a:custGeom>
              <a:rect b="b" l="l" r="r" t="t"/>
              <a:pathLst>
                <a:path extrusionOk="0" h="565" w="1524">
                  <a:moveTo>
                    <a:pt x="1523" y="1"/>
                  </a:moveTo>
                  <a:lnTo>
                    <a:pt x="832" y="78"/>
                  </a:lnTo>
                  <a:lnTo>
                    <a:pt x="0" y="565"/>
                  </a:lnTo>
                  <a:lnTo>
                    <a:pt x="691" y="487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g1b2a5f4068d_3_252"/>
            <p:cNvSpPr/>
            <p:nvPr/>
          </p:nvSpPr>
          <p:spPr>
            <a:xfrm>
              <a:off x="1865406" y="175625"/>
              <a:ext cx="355781" cy="130378"/>
            </a:xfrm>
            <a:custGeom>
              <a:rect b="b" l="l" r="r" t="t"/>
              <a:pathLst>
                <a:path extrusionOk="0" h="649" w="1771">
                  <a:moveTo>
                    <a:pt x="1523" y="85"/>
                  </a:moveTo>
                  <a:lnTo>
                    <a:pt x="804" y="501"/>
                  </a:lnTo>
                  <a:lnTo>
                    <a:pt x="247" y="564"/>
                  </a:lnTo>
                  <a:lnTo>
                    <a:pt x="247" y="564"/>
                  </a:lnTo>
                  <a:lnTo>
                    <a:pt x="966" y="148"/>
                  </a:lnTo>
                  <a:lnTo>
                    <a:pt x="1523" y="85"/>
                  </a:lnTo>
                  <a:close/>
                  <a:moveTo>
                    <a:pt x="1770" y="0"/>
                  </a:moveTo>
                  <a:lnTo>
                    <a:pt x="952" y="99"/>
                  </a:lnTo>
                  <a:lnTo>
                    <a:pt x="1" y="649"/>
                  </a:lnTo>
                  <a:lnTo>
                    <a:pt x="818" y="550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g1b2a5f4068d_3_252"/>
            <p:cNvSpPr/>
            <p:nvPr/>
          </p:nvSpPr>
          <p:spPr>
            <a:xfrm>
              <a:off x="2028329" y="184062"/>
              <a:ext cx="252321" cy="146047"/>
            </a:xfrm>
            <a:custGeom>
              <a:rect b="b" l="l" r="r" t="t"/>
              <a:pathLst>
                <a:path extrusionOk="0" h="727" w="1256">
                  <a:moveTo>
                    <a:pt x="832" y="1"/>
                  </a:moveTo>
                  <a:lnTo>
                    <a:pt x="0" y="487"/>
                  </a:lnTo>
                  <a:lnTo>
                    <a:pt x="423" y="727"/>
                  </a:lnTo>
                  <a:lnTo>
                    <a:pt x="1255" y="247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g1b2a5f4068d_3_252"/>
            <p:cNvSpPr/>
            <p:nvPr/>
          </p:nvSpPr>
          <p:spPr>
            <a:xfrm>
              <a:off x="2016878" y="178437"/>
              <a:ext cx="273616" cy="158904"/>
            </a:xfrm>
            <a:custGeom>
              <a:rect b="b" l="l" r="r" t="t"/>
              <a:pathLst>
                <a:path extrusionOk="0" h="791" w="1362">
                  <a:moveTo>
                    <a:pt x="889" y="64"/>
                  </a:moveTo>
                  <a:lnTo>
                    <a:pt x="1263" y="275"/>
                  </a:lnTo>
                  <a:lnTo>
                    <a:pt x="480" y="734"/>
                  </a:lnTo>
                  <a:lnTo>
                    <a:pt x="107" y="515"/>
                  </a:lnTo>
                  <a:lnTo>
                    <a:pt x="889" y="64"/>
                  </a:lnTo>
                  <a:close/>
                  <a:moveTo>
                    <a:pt x="889" y="1"/>
                  </a:moveTo>
                  <a:lnTo>
                    <a:pt x="1" y="515"/>
                  </a:lnTo>
                  <a:lnTo>
                    <a:pt x="480" y="790"/>
                  </a:lnTo>
                  <a:lnTo>
                    <a:pt x="1361" y="27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45" name="Google Shape;445;g1b2a5f4068d_3_252"/>
            <p:cNvGrpSpPr/>
            <p:nvPr/>
          </p:nvGrpSpPr>
          <p:grpSpPr>
            <a:xfrm>
              <a:off x="1858375" y="223839"/>
              <a:ext cx="484553" cy="5397119"/>
              <a:chOff x="1858375" y="223839"/>
              <a:chExt cx="484553" cy="5397119"/>
            </a:xfrm>
          </p:grpSpPr>
          <p:sp>
            <p:nvSpPr>
              <p:cNvPr id="446" name="Google Shape;446;g1b2a5f4068d_3_252"/>
              <p:cNvSpPr/>
              <p:nvPr/>
            </p:nvSpPr>
            <p:spPr>
              <a:xfrm>
                <a:off x="1917839" y="84820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g1b2a5f4068d_3_252"/>
              <p:cNvSpPr/>
              <p:nvPr/>
            </p:nvSpPr>
            <p:spPr>
              <a:xfrm>
                <a:off x="1912214" y="84258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g1b2a5f4068d_3_252"/>
              <p:cNvSpPr/>
              <p:nvPr/>
            </p:nvSpPr>
            <p:spPr>
              <a:xfrm>
                <a:off x="1864000" y="94363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g1b2a5f4068d_3_252"/>
              <p:cNvSpPr/>
              <p:nvPr/>
            </p:nvSpPr>
            <p:spPr>
              <a:xfrm>
                <a:off x="1858375" y="93840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g1b2a5f4068d_3_252"/>
              <p:cNvSpPr/>
              <p:nvPr/>
            </p:nvSpPr>
            <p:spPr>
              <a:xfrm>
                <a:off x="2111900" y="23368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g1b2a5f4068d_3_252"/>
              <p:cNvSpPr/>
              <p:nvPr/>
            </p:nvSpPr>
            <p:spPr>
              <a:xfrm>
                <a:off x="2106275" y="22383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g1b2a5f4068d_3_252"/>
              <p:cNvSpPr/>
              <p:nvPr/>
            </p:nvSpPr>
            <p:spPr>
              <a:xfrm>
                <a:off x="1889513" y="28189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g1b2a5f4068d_3_252"/>
              <p:cNvSpPr/>
              <p:nvPr/>
            </p:nvSpPr>
            <p:spPr>
              <a:xfrm>
                <a:off x="1881076" y="27466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g1b2a5f4068d_3_252"/>
              <p:cNvSpPr/>
              <p:nvPr/>
            </p:nvSpPr>
            <p:spPr>
              <a:xfrm>
                <a:off x="1917839" y="222658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g1b2a5f4068d_3_252"/>
              <p:cNvSpPr/>
              <p:nvPr/>
            </p:nvSpPr>
            <p:spPr>
              <a:xfrm>
                <a:off x="1912214" y="222095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g1b2a5f4068d_3_252"/>
              <p:cNvSpPr/>
              <p:nvPr/>
            </p:nvSpPr>
            <p:spPr>
              <a:xfrm>
                <a:off x="1864000" y="232200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g1b2a5f4068d_3_252"/>
              <p:cNvSpPr/>
              <p:nvPr/>
            </p:nvSpPr>
            <p:spPr>
              <a:xfrm>
                <a:off x="1858375" y="231678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g1b2a5f4068d_3_252"/>
              <p:cNvSpPr/>
              <p:nvPr/>
            </p:nvSpPr>
            <p:spPr>
              <a:xfrm>
                <a:off x="1889513" y="156243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g1b2a5f4068d_3_252"/>
              <p:cNvSpPr/>
              <p:nvPr/>
            </p:nvSpPr>
            <p:spPr>
              <a:xfrm>
                <a:off x="1865406" y="155400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g1b2a5f4068d_3_252"/>
              <p:cNvSpPr/>
              <p:nvPr/>
            </p:nvSpPr>
            <p:spPr>
              <a:xfrm>
                <a:off x="2111900" y="161205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g1b2a5f4068d_3_252"/>
              <p:cNvSpPr/>
              <p:nvPr/>
            </p:nvSpPr>
            <p:spPr>
              <a:xfrm>
                <a:off x="2106275" y="160221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g1b2a5f4068d_3_252"/>
              <p:cNvSpPr/>
              <p:nvPr/>
            </p:nvSpPr>
            <p:spPr>
              <a:xfrm>
                <a:off x="2028329" y="156243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g1b2a5f4068d_3_252"/>
              <p:cNvSpPr/>
              <p:nvPr/>
            </p:nvSpPr>
            <p:spPr>
              <a:xfrm>
                <a:off x="2016878" y="155681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g1b2a5f4068d_3_252"/>
              <p:cNvSpPr/>
              <p:nvPr/>
            </p:nvSpPr>
            <p:spPr>
              <a:xfrm>
                <a:off x="1889513" y="166027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g1b2a5f4068d_3_252"/>
              <p:cNvSpPr/>
              <p:nvPr/>
            </p:nvSpPr>
            <p:spPr>
              <a:xfrm>
                <a:off x="1881076" y="165303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g1b2a5f4068d_3_252"/>
              <p:cNvSpPr/>
              <p:nvPr/>
            </p:nvSpPr>
            <p:spPr>
              <a:xfrm>
                <a:off x="1917839" y="360495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g1b2a5f4068d_3_252"/>
              <p:cNvSpPr/>
              <p:nvPr/>
            </p:nvSpPr>
            <p:spPr>
              <a:xfrm>
                <a:off x="1912214" y="359933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g1b2a5f4068d_3_252"/>
              <p:cNvSpPr/>
              <p:nvPr/>
            </p:nvSpPr>
            <p:spPr>
              <a:xfrm>
                <a:off x="1864000" y="370038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g1b2a5f4068d_3_252"/>
              <p:cNvSpPr/>
              <p:nvPr/>
            </p:nvSpPr>
            <p:spPr>
              <a:xfrm>
                <a:off x="1858375" y="369515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g1b2a5f4068d_3_252"/>
              <p:cNvSpPr/>
              <p:nvPr/>
            </p:nvSpPr>
            <p:spPr>
              <a:xfrm>
                <a:off x="1889513" y="2940812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g1b2a5f4068d_3_252"/>
              <p:cNvSpPr/>
              <p:nvPr/>
            </p:nvSpPr>
            <p:spPr>
              <a:xfrm>
                <a:off x="1865406" y="2932375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g1b2a5f4068d_3_252"/>
              <p:cNvSpPr/>
              <p:nvPr/>
            </p:nvSpPr>
            <p:spPr>
              <a:xfrm>
                <a:off x="2111900" y="299043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g1b2a5f4068d_3_252"/>
              <p:cNvSpPr/>
              <p:nvPr/>
            </p:nvSpPr>
            <p:spPr>
              <a:xfrm>
                <a:off x="2106275" y="298058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g1b2a5f4068d_3_252"/>
              <p:cNvSpPr/>
              <p:nvPr/>
            </p:nvSpPr>
            <p:spPr>
              <a:xfrm>
                <a:off x="2028329" y="2940812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g1b2a5f4068d_3_252"/>
              <p:cNvSpPr/>
              <p:nvPr/>
            </p:nvSpPr>
            <p:spPr>
              <a:xfrm>
                <a:off x="2016878" y="2935187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g1b2a5f4068d_3_252"/>
              <p:cNvSpPr/>
              <p:nvPr/>
            </p:nvSpPr>
            <p:spPr>
              <a:xfrm>
                <a:off x="1889513" y="303864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g1b2a5f4068d_3_252"/>
              <p:cNvSpPr/>
              <p:nvPr/>
            </p:nvSpPr>
            <p:spPr>
              <a:xfrm>
                <a:off x="1881076" y="303141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g1b2a5f4068d_3_252"/>
              <p:cNvSpPr/>
              <p:nvPr/>
            </p:nvSpPr>
            <p:spPr>
              <a:xfrm>
                <a:off x="1917839" y="498333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g1b2a5f4068d_3_252"/>
              <p:cNvSpPr/>
              <p:nvPr/>
            </p:nvSpPr>
            <p:spPr>
              <a:xfrm>
                <a:off x="1912214" y="497770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g1b2a5f4068d_3_252"/>
              <p:cNvSpPr/>
              <p:nvPr/>
            </p:nvSpPr>
            <p:spPr>
              <a:xfrm>
                <a:off x="1864000" y="507875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g1b2a5f4068d_3_252"/>
              <p:cNvSpPr/>
              <p:nvPr/>
            </p:nvSpPr>
            <p:spPr>
              <a:xfrm>
                <a:off x="1858375" y="507353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g1b2a5f4068d_3_252"/>
              <p:cNvSpPr/>
              <p:nvPr/>
            </p:nvSpPr>
            <p:spPr>
              <a:xfrm>
                <a:off x="1889513" y="431918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g1b2a5f4068d_3_252"/>
              <p:cNvSpPr/>
              <p:nvPr/>
            </p:nvSpPr>
            <p:spPr>
              <a:xfrm>
                <a:off x="1865406" y="431075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g1b2a5f4068d_3_252"/>
              <p:cNvSpPr/>
              <p:nvPr/>
            </p:nvSpPr>
            <p:spPr>
              <a:xfrm>
                <a:off x="2111900" y="436880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g1b2a5f4068d_3_252"/>
              <p:cNvSpPr/>
              <p:nvPr/>
            </p:nvSpPr>
            <p:spPr>
              <a:xfrm>
                <a:off x="2106275" y="435896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g1b2a5f4068d_3_252"/>
              <p:cNvSpPr/>
              <p:nvPr/>
            </p:nvSpPr>
            <p:spPr>
              <a:xfrm>
                <a:off x="2028329" y="431918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g1b2a5f4068d_3_252"/>
              <p:cNvSpPr/>
              <p:nvPr/>
            </p:nvSpPr>
            <p:spPr>
              <a:xfrm>
                <a:off x="2016878" y="431356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g1b2a5f4068d_3_252"/>
              <p:cNvSpPr/>
              <p:nvPr/>
            </p:nvSpPr>
            <p:spPr>
              <a:xfrm>
                <a:off x="1889513" y="441702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g1b2a5f4068d_3_252"/>
              <p:cNvSpPr/>
              <p:nvPr/>
            </p:nvSpPr>
            <p:spPr>
              <a:xfrm>
                <a:off x="1881076" y="440978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90" name="Google Shape;490;g1b2a5f4068d_3_252"/>
          <p:cNvGrpSpPr/>
          <p:nvPr/>
        </p:nvGrpSpPr>
        <p:grpSpPr>
          <a:xfrm>
            <a:off x="10174385" y="-795540"/>
            <a:ext cx="183614" cy="2064144"/>
            <a:chOff x="1858375" y="175625"/>
            <a:chExt cx="484553" cy="5445333"/>
          </a:xfrm>
        </p:grpSpPr>
        <p:sp>
          <p:nvSpPr>
            <p:cNvPr id="491" name="Google Shape;491;g1b2a5f4068d_3_252"/>
            <p:cNvSpPr/>
            <p:nvPr/>
          </p:nvSpPr>
          <p:spPr>
            <a:xfrm>
              <a:off x="1889513" y="184062"/>
              <a:ext cx="306160" cy="113503"/>
            </a:xfrm>
            <a:custGeom>
              <a:rect b="b" l="l" r="r" t="t"/>
              <a:pathLst>
                <a:path extrusionOk="0" h="565" w="1524">
                  <a:moveTo>
                    <a:pt x="1523" y="1"/>
                  </a:moveTo>
                  <a:lnTo>
                    <a:pt x="832" y="78"/>
                  </a:lnTo>
                  <a:lnTo>
                    <a:pt x="0" y="565"/>
                  </a:lnTo>
                  <a:lnTo>
                    <a:pt x="691" y="487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g1b2a5f4068d_3_252"/>
            <p:cNvSpPr/>
            <p:nvPr/>
          </p:nvSpPr>
          <p:spPr>
            <a:xfrm>
              <a:off x="1865406" y="175625"/>
              <a:ext cx="355781" cy="130378"/>
            </a:xfrm>
            <a:custGeom>
              <a:rect b="b" l="l" r="r" t="t"/>
              <a:pathLst>
                <a:path extrusionOk="0" h="649" w="1771">
                  <a:moveTo>
                    <a:pt x="1523" y="85"/>
                  </a:moveTo>
                  <a:lnTo>
                    <a:pt x="804" y="501"/>
                  </a:lnTo>
                  <a:lnTo>
                    <a:pt x="247" y="564"/>
                  </a:lnTo>
                  <a:lnTo>
                    <a:pt x="247" y="564"/>
                  </a:lnTo>
                  <a:lnTo>
                    <a:pt x="966" y="148"/>
                  </a:lnTo>
                  <a:lnTo>
                    <a:pt x="1523" y="85"/>
                  </a:lnTo>
                  <a:close/>
                  <a:moveTo>
                    <a:pt x="1770" y="0"/>
                  </a:moveTo>
                  <a:lnTo>
                    <a:pt x="952" y="99"/>
                  </a:lnTo>
                  <a:lnTo>
                    <a:pt x="1" y="649"/>
                  </a:lnTo>
                  <a:lnTo>
                    <a:pt x="818" y="550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g1b2a5f4068d_3_252"/>
            <p:cNvSpPr/>
            <p:nvPr/>
          </p:nvSpPr>
          <p:spPr>
            <a:xfrm>
              <a:off x="2028329" y="184062"/>
              <a:ext cx="252321" cy="146047"/>
            </a:xfrm>
            <a:custGeom>
              <a:rect b="b" l="l" r="r" t="t"/>
              <a:pathLst>
                <a:path extrusionOk="0" h="727" w="1256">
                  <a:moveTo>
                    <a:pt x="832" y="1"/>
                  </a:moveTo>
                  <a:lnTo>
                    <a:pt x="0" y="487"/>
                  </a:lnTo>
                  <a:lnTo>
                    <a:pt x="423" y="727"/>
                  </a:lnTo>
                  <a:lnTo>
                    <a:pt x="1255" y="247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g1b2a5f4068d_3_252"/>
            <p:cNvSpPr/>
            <p:nvPr/>
          </p:nvSpPr>
          <p:spPr>
            <a:xfrm>
              <a:off x="2016878" y="178437"/>
              <a:ext cx="273616" cy="158904"/>
            </a:xfrm>
            <a:custGeom>
              <a:rect b="b" l="l" r="r" t="t"/>
              <a:pathLst>
                <a:path extrusionOk="0" h="791" w="1362">
                  <a:moveTo>
                    <a:pt x="889" y="64"/>
                  </a:moveTo>
                  <a:lnTo>
                    <a:pt x="1263" y="275"/>
                  </a:lnTo>
                  <a:lnTo>
                    <a:pt x="480" y="734"/>
                  </a:lnTo>
                  <a:lnTo>
                    <a:pt x="107" y="515"/>
                  </a:lnTo>
                  <a:lnTo>
                    <a:pt x="889" y="64"/>
                  </a:lnTo>
                  <a:close/>
                  <a:moveTo>
                    <a:pt x="889" y="1"/>
                  </a:moveTo>
                  <a:lnTo>
                    <a:pt x="1" y="515"/>
                  </a:lnTo>
                  <a:lnTo>
                    <a:pt x="480" y="790"/>
                  </a:lnTo>
                  <a:lnTo>
                    <a:pt x="1361" y="27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5" name="Google Shape;495;g1b2a5f4068d_3_252"/>
            <p:cNvGrpSpPr/>
            <p:nvPr/>
          </p:nvGrpSpPr>
          <p:grpSpPr>
            <a:xfrm>
              <a:off x="1858375" y="223839"/>
              <a:ext cx="484553" cy="5397119"/>
              <a:chOff x="1858375" y="223839"/>
              <a:chExt cx="484553" cy="5397119"/>
            </a:xfrm>
          </p:grpSpPr>
          <p:sp>
            <p:nvSpPr>
              <p:cNvPr id="496" name="Google Shape;496;g1b2a5f4068d_3_252"/>
              <p:cNvSpPr/>
              <p:nvPr/>
            </p:nvSpPr>
            <p:spPr>
              <a:xfrm>
                <a:off x="1917839" y="84820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g1b2a5f4068d_3_252"/>
              <p:cNvSpPr/>
              <p:nvPr/>
            </p:nvSpPr>
            <p:spPr>
              <a:xfrm>
                <a:off x="1912214" y="84258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g1b2a5f4068d_3_252"/>
              <p:cNvSpPr/>
              <p:nvPr/>
            </p:nvSpPr>
            <p:spPr>
              <a:xfrm>
                <a:off x="1864000" y="94363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g1b2a5f4068d_3_252"/>
              <p:cNvSpPr/>
              <p:nvPr/>
            </p:nvSpPr>
            <p:spPr>
              <a:xfrm>
                <a:off x="1858375" y="93840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g1b2a5f4068d_3_252"/>
              <p:cNvSpPr/>
              <p:nvPr/>
            </p:nvSpPr>
            <p:spPr>
              <a:xfrm>
                <a:off x="2111900" y="23368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g1b2a5f4068d_3_252"/>
              <p:cNvSpPr/>
              <p:nvPr/>
            </p:nvSpPr>
            <p:spPr>
              <a:xfrm>
                <a:off x="2106275" y="22383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g1b2a5f4068d_3_252"/>
              <p:cNvSpPr/>
              <p:nvPr/>
            </p:nvSpPr>
            <p:spPr>
              <a:xfrm>
                <a:off x="1889513" y="28189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g1b2a5f4068d_3_252"/>
              <p:cNvSpPr/>
              <p:nvPr/>
            </p:nvSpPr>
            <p:spPr>
              <a:xfrm>
                <a:off x="1881076" y="27466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g1b2a5f4068d_3_252"/>
              <p:cNvSpPr/>
              <p:nvPr/>
            </p:nvSpPr>
            <p:spPr>
              <a:xfrm>
                <a:off x="1917839" y="222658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g1b2a5f4068d_3_252"/>
              <p:cNvSpPr/>
              <p:nvPr/>
            </p:nvSpPr>
            <p:spPr>
              <a:xfrm>
                <a:off x="1912214" y="222095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g1b2a5f4068d_3_252"/>
              <p:cNvSpPr/>
              <p:nvPr/>
            </p:nvSpPr>
            <p:spPr>
              <a:xfrm>
                <a:off x="1864000" y="232200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g1b2a5f4068d_3_252"/>
              <p:cNvSpPr/>
              <p:nvPr/>
            </p:nvSpPr>
            <p:spPr>
              <a:xfrm>
                <a:off x="1858375" y="231678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g1b2a5f4068d_3_252"/>
              <p:cNvSpPr/>
              <p:nvPr/>
            </p:nvSpPr>
            <p:spPr>
              <a:xfrm>
                <a:off x="1889513" y="156243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g1b2a5f4068d_3_252"/>
              <p:cNvSpPr/>
              <p:nvPr/>
            </p:nvSpPr>
            <p:spPr>
              <a:xfrm>
                <a:off x="1865406" y="155400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g1b2a5f4068d_3_252"/>
              <p:cNvSpPr/>
              <p:nvPr/>
            </p:nvSpPr>
            <p:spPr>
              <a:xfrm>
                <a:off x="2111900" y="161205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g1b2a5f4068d_3_252"/>
              <p:cNvSpPr/>
              <p:nvPr/>
            </p:nvSpPr>
            <p:spPr>
              <a:xfrm>
                <a:off x="2106275" y="160221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g1b2a5f4068d_3_252"/>
              <p:cNvSpPr/>
              <p:nvPr/>
            </p:nvSpPr>
            <p:spPr>
              <a:xfrm>
                <a:off x="2028329" y="156243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g1b2a5f4068d_3_252"/>
              <p:cNvSpPr/>
              <p:nvPr/>
            </p:nvSpPr>
            <p:spPr>
              <a:xfrm>
                <a:off x="2016878" y="155681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g1b2a5f4068d_3_252"/>
              <p:cNvSpPr/>
              <p:nvPr/>
            </p:nvSpPr>
            <p:spPr>
              <a:xfrm>
                <a:off x="1889513" y="166027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g1b2a5f4068d_3_252"/>
              <p:cNvSpPr/>
              <p:nvPr/>
            </p:nvSpPr>
            <p:spPr>
              <a:xfrm>
                <a:off x="1881076" y="165303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g1b2a5f4068d_3_252"/>
              <p:cNvSpPr/>
              <p:nvPr/>
            </p:nvSpPr>
            <p:spPr>
              <a:xfrm>
                <a:off x="1917839" y="360495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g1b2a5f4068d_3_252"/>
              <p:cNvSpPr/>
              <p:nvPr/>
            </p:nvSpPr>
            <p:spPr>
              <a:xfrm>
                <a:off x="1912214" y="359933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g1b2a5f4068d_3_252"/>
              <p:cNvSpPr/>
              <p:nvPr/>
            </p:nvSpPr>
            <p:spPr>
              <a:xfrm>
                <a:off x="1864000" y="370038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g1b2a5f4068d_3_252"/>
              <p:cNvSpPr/>
              <p:nvPr/>
            </p:nvSpPr>
            <p:spPr>
              <a:xfrm>
                <a:off x="1858375" y="369515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g1b2a5f4068d_3_252"/>
              <p:cNvSpPr/>
              <p:nvPr/>
            </p:nvSpPr>
            <p:spPr>
              <a:xfrm>
                <a:off x="1889513" y="2940812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g1b2a5f4068d_3_252"/>
              <p:cNvSpPr/>
              <p:nvPr/>
            </p:nvSpPr>
            <p:spPr>
              <a:xfrm>
                <a:off x="1865406" y="2932375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g1b2a5f4068d_3_252"/>
              <p:cNvSpPr/>
              <p:nvPr/>
            </p:nvSpPr>
            <p:spPr>
              <a:xfrm>
                <a:off x="2111900" y="299043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g1b2a5f4068d_3_252"/>
              <p:cNvSpPr/>
              <p:nvPr/>
            </p:nvSpPr>
            <p:spPr>
              <a:xfrm>
                <a:off x="2106275" y="298058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g1b2a5f4068d_3_252"/>
              <p:cNvSpPr/>
              <p:nvPr/>
            </p:nvSpPr>
            <p:spPr>
              <a:xfrm>
                <a:off x="2028329" y="2940812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g1b2a5f4068d_3_252"/>
              <p:cNvSpPr/>
              <p:nvPr/>
            </p:nvSpPr>
            <p:spPr>
              <a:xfrm>
                <a:off x="2016878" y="2935187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g1b2a5f4068d_3_252"/>
              <p:cNvSpPr/>
              <p:nvPr/>
            </p:nvSpPr>
            <p:spPr>
              <a:xfrm>
                <a:off x="1889513" y="303864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g1b2a5f4068d_3_252"/>
              <p:cNvSpPr/>
              <p:nvPr/>
            </p:nvSpPr>
            <p:spPr>
              <a:xfrm>
                <a:off x="1881076" y="303141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g1b2a5f4068d_3_252"/>
              <p:cNvSpPr/>
              <p:nvPr/>
            </p:nvSpPr>
            <p:spPr>
              <a:xfrm>
                <a:off x="1917839" y="498333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g1b2a5f4068d_3_252"/>
              <p:cNvSpPr/>
              <p:nvPr/>
            </p:nvSpPr>
            <p:spPr>
              <a:xfrm>
                <a:off x="1912214" y="497770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g1b2a5f4068d_3_252"/>
              <p:cNvSpPr/>
              <p:nvPr/>
            </p:nvSpPr>
            <p:spPr>
              <a:xfrm>
                <a:off x="1864000" y="507875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g1b2a5f4068d_3_252"/>
              <p:cNvSpPr/>
              <p:nvPr/>
            </p:nvSpPr>
            <p:spPr>
              <a:xfrm>
                <a:off x="1858375" y="507353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g1b2a5f4068d_3_252"/>
              <p:cNvSpPr/>
              <p:nvPr/>
            </p:nvSpPr>
            <p:spPr>
              <a:xfrm>
                <a:off x="1889513" y="431918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g1b2a5f4068d_3_252"/>
              <p:cNvSpPr/>
              <p:nvPr/>
            </p:nvSpPr>
            <p:spPr>
              <a:xfrm>
                <a:off x="1865406" y="431075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g1b2a5f4068d_3_252"/>
              <p:cNvSpPr/>
              <p:nvPr/>
            </p:nvSpPr>
            <p:spPr>
              <a:xfrm>
                <a:off x="2111900" y="436880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g1b2a5f4068d_3_252"/>
              <p:cNvSpPr/>
              <p:nvPr/>
            </p:nvSpPr>
            <p:spPr>
              <a:xfrm>
                <a:off x="2106275" y="435896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g1b2a5f4068d_3_252"/>
              <p:cNvSpPr/>
              <p:nvPr/>
            </p:nvSpPr>
            <p:spPr>
              <a:xfrm>
                <a:off x="2028329" y="431918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g1b2a5f4068d_3_252"/>
              <p:cNvSpPr/>
              <p:nvPr/>
            </p:nvSpPr>
            <p:spPr>
              <a:xfrm>
                <a:off x="2016878" y="431356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g1b2a5f4068d_3_252"/>
              <p:cNvSpPr/>
              <p:nvPr/>
            </p:nvSpPr>
            <p:spPr>
              <a:xfrm>
                <a:off x="1889513" y="441702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g1b2a5f4068d_3_252"/>
              <p:cNvSpPr/>
              <p:nvPr/>
            </p:nvSpPr>
            <p:spPr>
              <a:xfrm>
                <a:off x="1881076" y="440978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40" name="Google Shape;540;g1b2a5f4068d_3_252"/>
          <p:cNvGrpSpPr/>
          <p:nvPr/>
        </p:nvGrpSpPr>
        <p:grpSpPr>
          <a:xfrm>
            <a:off x="10588633" y="5579133"/>
            <a:ext cx="1603359" cy="1086732"/>
            <a:chOff x="7941475" y="428075"/>
            <a:chExt cx="1202519" cy="815049"/>
          </a:xfrm>
        </p:grpSpPr>
        <p:sp>
          <p:nvSpPr>
            <p:cNvPr id="541" name="Google Shape;541;g1b2a5f4068d_3_252"/>
            <p:cNvSpPr/>
            <p:nvPr/>
          </p:nvSpPr>
          <p:spPr>
            <a:xfrm>
              <a:off x="7974140" y="428075"/>
              <a:ext cx="1169854" cy="798225"/>
            </a:xfrm>
            <a:custGeom>
              <a:rect b="b" l="l" r="r" t="t"/>
              <a:pathLst>
                <a:path extrusionOk="0" h="16715" w="24497">
                  <a:moveTo>
                    <a:pt x="24476" y="1"/>
                  </a:moveTo>
                  <a:lnTo>
                    <a:pt x="7924" y="9552"/>
                  </a:lnTo>
                  <a:lnTo>
                    <a:pt x="7882" y="9580"/>
                  </a:lnTo>
                  <a:lnTo>
                    <a:pt x="10081" y="10849"/>
                  </a:lnTo>
                  <a:lnTo>
                    <a:pt x="1" y="16665"/>
                  </a:lnTo>
                  <a:lnTo>
                    <a:pt x="29" y="16714"/>
                  </a:lnTo>
                  <a:lnTo>
                    <a:pt x="10145" y="10870"/>
                  </a:lnTo>
                  <a:lnTo>
                    <a:pt x="10187" y="10849"/>
                  </a:lnTo>
                  <a:lnTo>
                    <a:pt x="7988" y="9580"/>
                  </a:lnTo>
                  <a:lnTo>
                    <a:pt x="24497" y="43"/>
                  </a:lnTo>
                  <a:lnTo>
                    <a:pt x="24476" y="1"/>
                  </a:ln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rgbClr val="231F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g1b2a5f4068d_3_252"/>
            <p:cNvSpPr/>
            <p:nvPr/>
          </p:nvSpPr>
          <p:spPr>
            <a:xfrm>
              <a:off x="7942860" y="1208072"/>
              <a:ext cx="63992" cy="33811"/>
            </a:xfrm>
            <a:custGeom>
              <a:rect b="b" l="l" r="r" t="t"/>
              <a:pathLst>
                <a:path extrusionOk="0" h="708" w="1340">
                  <a:moveTo>
                    <a:pt x="672" y="1"/>
                  </a:moveTo>
                  <a:cubicBezTo>
                    <a:pt x="525" y="1"/>
                    <a:pt x="377" y="36"/>
                    <a:pt x="240" y="106"/>
                  </a:cubicBezTo>
                  <a:cubicBezTo>
                    <a:pt x="0" y="247"/>
                    <a:pt x="0" y="466"/>
                    <a:pt x="240" y="607"/>
                  </a:cubicBezTo>
                  <a:cubicBezTo>
                    <a:pt x="377" y="674"/>
                    <a:pt x="525" y="707"/>
                    <a:pt x="672" y="707"/>
                  </a:cubicBezTo>
                  <a:cubicBezTo>
                    <a:pt x="820" y="707"/>
                    <a:pt x="966" y="674"/>
                    <a:pt x="1100" y="607"/>
                  </a:cubicBezTo>
                  <a:cubicBezTo>
                    <a:pt x="1339" y="466"/>
                    <a:pt x="1339" y="247"/>
                    <a:pt x="1100" y="106"/>
                  </a:cubicBezTo>
                  <a:cubicBezTo>
                    <a:pt x="966" y="36"/>
                    <a:pt x="820" y="1"/>
                    <a:pt x="672" y="1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rgbClr val="231F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g1b2a5f4068d_3_252"/>
            <p:cNvSpPr/>
            <p:nvPr/>
          </p:nvSpPr>
          <p:spPr>
            <a:xfrm>
              <a:off x="7941475" y="1207069"/>
              <a:ext cx="67048" cy="36055"/>
            </a:xfrm>
            <a:custGeom>
              <a:rect b="b" l="l" r="r" t="t"/>
              <a:pathLst>
                <a:path extrusionOk="0" h="755" w="1404">
                  <a:moveTo>
                    <a:pt x="663" y="49"/>
                  </a:moveTo>
                  <a:cubicBezTo>
                    <a:pt x="675" y="49"/>
                    <a:pt x="687" y="49"/>
                    <a:pt x="699" y="50"/>
                  </a:cubicBezTo>
                  <a:cubicBezTo>
                    <a:pt x="847" y="50"/>
                    <a:pt x="988" y="78"/>
                    <a:pt x="1122" y="149"/>
                  </a:cubicBezTo>
                  <a:cubicBezTo>
                    <a:pt x="1340" y="219"/>
                    <a:pt x="1340" y="529"/>
                    <a:pt x="1122" y="600"/>
                  </a:cubicBezTo>
                  <a:cubicBezTo>
                    <a:pt x="988" y="667"/>
                    <a:pt x="843" y="700"/>
                    <a:pt x="700" y="700"/>
                  </a:cubicBezTo>
                  <a:cubicBezTo>
                    <a:pt x="556" y="700"/>
                    <a:pt x="413" y="667"/>
                    <a:pt x="283" y="600"/>
                  </a:cubicBezTo>
                  <a:cubicBezTo>
                    <a:pt x="64" y="529"/>
                    <a:pt x="64" y="219"/>
                    <a:pt x="283" y="149"/>
                  </a:cubicBezTo>
                  <a:cubicBezTo>
                    <a:pt x="399" y="84"/>
                    <a:pt x="533" y="49"/>
                    <a:pt x="663" y="49"/>
                  </a:cubicBezTo>
                  <a:close/>
                  <a:moveTo>
                    <a:pt x="703" y="1"/>
                  </a:moveTo>
                  <a:cubicBezTo>
                    <a:pt x="551" y="1"/>
                    <a:pt x="399" y="36"/>
                    <a:pt x="262" y="106"/>
                  </a:cubicBezTo>
                  <a:cubicBezTo>
                    <a:pt x="1" y="198"/>
                    <a:pt x="1" y="557"/>
                    <a:pt x="262" y="649"/>
                  </a:cubicBezTo>
                  <a:cubicBezTo>
                    <a:pt x="396" y="720"/>
                    <a:pt x="544" y="755"/>
                    <a:pt x="699" y="755"/>
                  </a:cubicBezTo>
                  <a:cubicBezTo>
                    <a:pt x="854" y="755"/>
                    <a:pt x="1009" y="720"/>
                    <a:pt x="1150" y="649"/>
                  </a:cubicBezTo>
                  <a:cubicBezTo>
                    <a:pt x="1404" y="557"/>
                    <a:pt x="1404" y="198"/>
                    <a:pt x="1150" y="106"/>
                  </a:cubicBezTo>
                  <a:cubicBezTo>
                    <a:pt x="1009" y="36"/>
                    <a:pt x="856" y="1"/>
                    <a:pt x="703" y="1"/>
                  </a:cubicBez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rgbClr val="231F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b2a5f4068d_3_464"/>
          <p:cNvSpPr txBox="1"/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546" name="Google Shape;546;g1b2a5f4068d_3_464"/>
          <p:cNvSpPr txBox="1"/>
          <p:nvPr>
            <p:ph idx="1" type="body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aheim"/>
              <a:buChar char="●"/>
              <a:defRPr b="1">
                <a:solidFill>
                  <a:srgbClr val="434343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547" name="Google Shape;547;g1b2a5f4068d_3_464"/>
          <p:cNvGrpSpPr/>
          <p:nvPr/>
        </p:nvGrpSpPr>
        <p:grpSpPr>
          <a:xfrm flipH="1">
            <a:off x="10046201" y="375167"/>
            <a:ext cx="2145800" cy="804867"/>
            <a:chOff x="4072400" y="286775"/>
            <a:chExt cx="1609350" cy="603650"/>
          </a:xfrm>
        </p:grpSpPr>
        <p:sp>
          <p:nvSpPr>
            <p:cNvPr id="548" name="Google Shape;548;g1b2a5f4068d_3_464"/>
            <p:cNvSpPr/>
            <p:nvPr/>
          </p:nvSpPr>
          <p:spPr>
            <a:xfrm>
              <a:off x="4072400" y="286775"/>
              <a:ext cx="1574787" cy="585647"/>
            </a:xfrm>
            <a:custGeom>
              <a:rect b="b" l="l" r="r" t="t"/>
              <a:pathLst>
                <a:path extrusionOk="0" h="11703" w="31469">
                  <a:moveTo>
                    <a:pt x="7000" y="1"/>
                  </a:moveTo>
                  <a:lnTo>
                    <a:pt x="0" y="4054"/>
                  </a:lnTo>
                  <a:lnTo>
                    <a:pt x="29" y="4104"/>
                  </a:lnTo>
                  <a:lnTo>
                    <a:pt x="7000" y="57"/>
                  </a:lnTo>
                  <a:lnTo>
                    <a:pt x="19337" y="7184"/>
                  </a:lnTo>
                  <a:lnTo>
                    <a:pt x="19351" y="7191"/>
                  </a:lnTo>
                  <a:lnTo>
                    <a:pt x="21339" y="5873"/>
                  </a:lnTo>
                  <a:lnTo>
                    <a:pt x="31440" y="11703"/>
                  </a:lnTo>
                  <a:lnTo>
                    <a:pt x="31468" y="11660"/>
                  </a:lnTo>
                  <a:lnTo>
                    <a:pt x="21353" y="5817"/>
                  </a:lnTo>
                  <a:lnTo>
                    <a:pt x="21339" y="5809"/>
                  </a:lnTo>
                  <a:lnTo>
                    <a:pt x="19344" y="7128"/>
                  </a:lnTo>
                  <a:lnTo>
                    <a:pt x="7007" y="8"/>
                  </a:lnTo>
                  <a:lnTo>
                    <a:pt x="7000" y="1"/>
                  </a:ln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g1b2a5f4068d_3_464"/>
            <p:cNvSpPr/>
            <p:nvPr/>
          </p:nvSpPr>
          <p:spPr>
            <a:xfrm>
              <a:off x="5612892" y="853695"/>
              <a:ext cx="67057" cy="35280"/>
            </a:xfrm>
            <a:custGeom>
              <a:rect b="b" l="l" r="r" t="t"/>
              <a:pathLst>
                <a:path extrusionOk="0" h="705" w="1340">
                  <a:moveTo>
                    <a:pt x="670" y="0"/>
                  </a:moveTo>
                  <a:cubicBezTo>
                    <a:pt x="522" y="0"/>
                    <a:pt x="374" y="35"/>
                    <a:pt x="240" y="106"/>
                  </a:cubicBezTo>
                  <a:cubicBezTo>
                    <a:pt x="1" y="240"/>
                    <a:pt x="1" y="465"/>
                    <a:pt x="240" y="599"/>
                  </a:cubicBezTo>
                  <a:cubicBezTo>
                    <a:pt x="374" y="670"/>
                    <a:pt x="522" y="705"/>
                    <a:pt x="670" y="705"/>
                  </a:cubicBezTo>
                  <a:cubicBezTo>
                    <a:pt x="818" y="705"/>
                    <a:pt x="966" y="670"/>
                    <a:pt x="1100" y="599"/>
                  </a:cubicBezTo>
                  <a:cubicBezTo>
                    <a:pt x="1340" y="465"/>
                    <a:pt x="1340" y="240"/>
                    <a:pt x="1100" y="106"/>
                  </a:cubicBezTo>
                  <a:cubicBezTo>
                    <a:pt x="966" y="35"/>
                    <a:pt x="818" y="0"/>
                    <a:pt x="670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g1b2a5f4068d_3_464"/>
            <p:cNvSpPr/>
            <p:nvPr/>
          </p:nvSpPr>
          <p:spPr>
            <a:xfrm>
              <a:off x="5611841" y="852343"/>
              <a:ext cx="69909" cy="38082"/>
            </a:xfrm>
            <a:custGeom>
              <a:rect b="b" l="l" r="r" t="t"/>
              <a:pathLst>
                <a:path extrusionOk="0" h="761" w="1397">
                  <a:moveTo>
                    <a:pt x="728" y="54"/>
                  </a:moveTo>
                  <a:cubicBezTo>
                    <a:pt x="863" y="54"/>
                    <a:pt x="992" y="89"/>
                    <a:pt x="1114" y="154"/>
                  </a:cubicBezTo>
                  <a:cubicBezTo>
                    <a:pt x="1333" y="224"/>
                    <a:pt x="1333" y="535"/>
                    <a:pt x="1114" y="605"/>
                  </a:cubicBezTo>
                  <a:cubicBezTo>
                    <a:pt x="980" y="672"/>
                    <a:pt x="836" y="706"/>
                    <a:pt x="692" y="706"/>
                  </a:cubicBezTo>
                  <a:cubicBezTo>
                    <a:pt x="549" y="706"/>
                    <a:pt x="406" y="672"/>
                    <a:pt x="275" y="605"/>
                  </a:cubicBezTo>
                  <a:cubicBezTo>
                    <a:pt x="57" y="535"/>
                    <a:pt x="57" y="224"/>
                    <a:pt x="275" y="154"/>
                  </a:cubicBezTo>
                  <a:cubicBezTo>
                    <a:pt x="392" y="89"/>
                    <a:pt x="526" y="54"/>
                    <a:pt x="656" y="54"/>
                  </a:cubicBezTo>
                  <a:cubicBezTo>
                    <a:pt x="668" y="54"/>
                    <a:pt x="679" y="55"/>
                    <a:pt x="691" y="55"/>
                  </a:cubicBezTo>
                  <a:cubicBezTo>
                    <a:pt x="704" y="55"/>
                    <a:pt x="716" y="54"/>
                    <a:pt x="728" y="54"/>
                  </a:cubicBezTo>
                  <a:close/>
                  <a:moveTo>
                    <a:pt x="696" y="1"/>
                  </a:moveTo>
                  <a:cubicBezTo>
                    <a:pt x="543" y="1"/>
                    <a:pt x="392" y="38"/>
                    <a:pt x="254" y="112"/>
                  </a:cubicBezTo>
                  <a:cubicBezTo>
                    <a:pt x="0" y="203"/>
                    <a:pt x="0" y="563"/>
                    <a:pt x="254" y="654"/>
                  </a:cubicBezTo>
                  <a:cubicBezTo>
                    <a:pt x="388" y="725"/>
                    <a:pt x="536" y="760"/>
                    <a:pt x="691" y="760"/>
                  </a:cubicBezTo>
                  <a:cubicBezTo>
                    <a:pt x="846" y="760"/>
                    <a:pt x="1001" y="725"/>
                    <a:pt x="1142" y="654"/>
                  </a:cubicBezTo>
                  <a:cubicBezTo>
                    <a:pt x="1396" y="563"/>
                    <a:pt x="1396" y="196"/>
                    <a:pt x="1142" y="112"/>
                  </a:cubicBezTo>
                  <a:cubicBezTo>
                    <a:pt x="1001" y="38"/>
                    <a:pt x="848" y="1"/>
                    <a:pt x="696" y="1"/>
                  </a:cubicBez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b2a5f4068d_3_471"/>
          <p:cNvSpPr txBox="1"/>
          <p:nvPr>
            <p:ph type="title"/>
          </p:nvPr>
        </p:nvSpPr>
        <p:spPr>
          <a:xfrm>
            <a:off x="1269733" y="2154867"/>
            <a:ext cx="8690400" cy="15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grpSp>
        <p:nvGrpSpPr>
          <p:cNvPr id="553" name="Google Shape;553;g1b2a5f4068d_3_471"/>
          <p:cNvGrpSpPr/>
          <p:nvPr/>
        </p:nvGrpSpPr>
        <p:grpSpPr>
          <a:xfrm>
            <a:off x="0" y="4263533"/>
            <a:ext cx="2145800" cy="804867"/>
            <a:chOff x="4072400" y="286775"/>
            <a:chExt cx="1609350" cy="603650"/>
          </a:xfrm>
        </p:grpSpPr>
        <p:sp>
          <p:nvSpPr>
            <p:cNvPr id="554" name="Google Shape;554;g1b2a5f4068d_3_471"/>
            <p:cNvSpPr/>
            <p:nvPr/>
          </p:nvSpPr>
          <p:spPr>
            <a:xfrm>
              <a:off x="4072400" y="286775"/>
              <a:ext cx="1574787" cy="585647"/>
            </a:xfrm>
            <a:custGeom>
              <a:rect b="b" l="l" r="r" t="t"/>
              <a:pathLst>
                <a:path extrusionOk="0" h="11703" w="31469">
                  <a:moveTo>
                    <a:pt x="7000" y="1"/>
                  </a:moveTo>
                  <a:lnTo>
                    <a:pt x="0" y="4054"/>
                  </a:lnTo>
                  <a:lnTo>
                    <a:pt x="29" y="4104"/>
                  </a:lnTo>
                  <a:lnTo>
                    <a:pt x="7000" y="57"/>
                  </a:lnTo>
                  <a:lnTo>
                    <a:pt x="19337" y="7184"/>
                  </a:lnTo>
                  <a:lnTo>
                    <a:pt x="19351" y="7191"/>
                  </a:lnTo>
                  <a:lnTo>
                    <a:pt x="21339" y="5873"/>
                  </a:lnTo>
                  <a:lnTo>
                    <a:pt x="31440" y="11703"/>
                  </a:lnTo>
                  <a:lnTo>
                    <a:pt x="31468" y="11660"/>
                  </a:lnTo>
                  <a:lnTo>
                    <a:pt x="21353" y="5817"/>
                  </a:lnTo>
                  <a:lnTo>
                    <a:pt x="21339" y="5809"/>
                  </a:lnTo>
                  <a:lnTo>
                    <a:pt x="19344" y="7128"/>
                  </a:lnTo>
                  <a:lnTo>
                    <a:pt x="7007" y="8"/>
                  </a:lnTo>
                  <a:lnTo>
                    <a:pt x="7000" y="1"/>
                  </a:ln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g1b2a5f4068d_3_471"/>
            <p:cNvSpPr/>
            <p:nvPr/>
          </p:nvSpPr>
          <p:spPr>
            <a:xfrm>
              <a:off x="5612892" y="853695"/>
              <a:ext cx="67057" cy="35280"/>
            </a:xfrm>
            <a:custGeom>
              <a:rect b="b" l="l" r="r" t="t"/>
              <a:pathLst>
                <a:path extrusionOk="0" h="705" w="1340">
                  <a:moveTo>
                    <a:pt x="670" y="0"/>
                  </a:moveTo>
                  <a:cubicBezTo>
                    <a:pt x="522" y="0"/>
                    <a:pt x="374" y="35"/>
                    <a:pt x="240" y="106"/>
                  </a:cubicBezTo>
                  <a:cubicBezTo>
                    <a:pt x="1" y="240"/>
                    <a:pt x="1" y="465"/>
                    <a:pt x="240" y="599"/>
                  </a:cubicBezTo>
                  <a:cubicBezTo>
                    <a:pt x="374" y="670"/>
                    <a:pt x="522" y="705"/>
                    <a:pt x="670" y="705"/>
                  </a:cubicBezTo>
                  <a:cubicBezTo>
                    <a:pt x="818" y="705"/>
                    <a:pt x="966" y="670"/>
                    <a:pt x="1100" y="599"/>
                  </a:cubicBezTo>
                  <a:cubicBezTo>
                    <a:pt x="1340" y="465"/>
                    <a:pt x="1340" y="240"/>
                    <a:pt x="1100" y="106"/>
                  </a:cubicBezTo>
                  <a:cubicBezTo>
                    <a:pt x="966" y="35"/>
                    <a:pt x="818" y="0"/>
                    <a:pt x="670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g1b2a5f4068d_3_471"/>
            <p:cNvSpPr/>
            <p:nvPr/>
          </p:nvSpPr>
          <p:spPr>
            <a:xfrm>
              <a:off x="5611841" y="852343"/>
              <a:ext cx="69909" cy="38082"/>
            </a:xfrm>
            <a:custGeom>
              <a:rect b="b" l="l" r="r" t="t"/>
              <a:pathLst>
                <a:path extrusionOk="0" h="761" w="1397">
                  <a:moveTo>
                    <a:pt x="728" y="54"/>
                  </a:moveTo>
                  <a:cubicBezTo>
                    <a:pt x="863" y="54"/>
                    <a:pt x="992" y="89"/>
                    <a:pt x="1114" y="154"/>
                  </a:cubicBezTo>
                  <a:cubicBezTo>
                    <a:pt x="1333" y="224"/>
                    <a:pt x="1333" y="535"/>
                    <a:pt x="1114" y="605"/>
                  </a:cubicBezTo>
                  <a:cubicBezTo>
                    <a:pt x="980" y="672"/>
                    <a:pt x="836" y="706"/>
                    <a:pt x="692" y="706"/>
                  </a:cubicBezTo>
                  <a:cubicBezTo>
                    <a:pt x="549" y="706"/>
                    <a:pt x="406" y="672"/>
                    <a:pt x="275" y="605"/>
                  </a:cubicBezTo>
                  <a:cubicBezTo>
                    <a:pt x="57" y="535"/>
                    <a:pt x="57" y="224"/>
                    <a:pt x="275" y="154"/>
                  </a:cubicBezTo>
                  <a:cubicBezTo>
                    <a:pt x="392" y="89"/>
                    <a:pt x="526" y="54"/>
                    <a:pt x="656" y="54"/>
                  </a:cubicBezTo>
                  <a:cubicBezTo>
                    <a:pt x="668" y="54"/>
                    <a:pt x="679" y="55"/>
                    <a:pt x="691" y="55"/>
                  </a:cubicBezTo>
                  <a:cubicBezTo>
                    <a:pt x="704" y="55"/>
                    <a:pt x="716" y="54"/>
                    <a:pt x="728" y="54"/>
                  </a:cubicBezTo>
                  <a:close/>
                  <a:moveTo>
                    <a:pt x="696" y="1"/>
                  </a:moveTo>
                  <a:cubicBezTo>
                    <a:pt x="543" y="1"/>
                    <a:pt x="392" y="38"/>
                    <a:pt x="254" y="112"/>
                  </a:cubicBezTo>
                  <a:cubicBezTo>
                    <a:pt x="0" y="203"/>
                    <a:pt x="0" y="563"/>
                    <a:pt x="254" y="654"/>
                  </a:cubicBezTo>
                  <a:cubicBezTo>
                    <a:pt x="388" y="725"/>
                    <a:pt x="536" y="760"/>
                    <a:pt x="691" y="760"/>
                  </a:cubicBezTo>
                  <a:cubicBezTo>
                    <a:pt x="846" y="760"/>
                    <a:pt x="1001" y="725"/>
                    <a:pt x="1142" y="654"/>
                  </a:cubicBezTo>
                  <a:cubicBezTo>
                    <a:pt x="1396" y="563"/>
                    <a:pt x="1396" y="196"/>
                    <a:pt x="1142" y="112"/>
                  </a:cubicBezTo>
                  <a:cubicBezTo>
                    <a:pt x="1001" y="38"/>
                    <a:pt x="848" y="1"/>
                    <a:pt x="696" y="1"/>
                  </a:cubicBez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7" name="Google Shape;557;g1b2a5f4068d_3_471"/>
          <p:cNvGrpSpPr/>
          <p:nvPr/>
        </p:nvGrpSpPr>
        <p:grpSpPr>
          <a:xfrm rot="10800000">
            <a:off x="3262335" y="5771267"/>
            <a:ext cx="1603359" cy="1086732"/>
            <a:chOff x="7941475" y="428075"/>
            <a:chExt cx="1202519" cy="815049"/>
          </a:xfrm>
        </p:grpSpPr>
        <p:sp>
          <p:nvSpPr>
            <p:cNvPr id="558" name="Google Shape;558;g1b2a5f4068d_3_471"/>
            <p:cNvSpPr/>
            <p:nvPr/>
          </p:nvSpPr>
          <p:spPr>
            <a:xfrm>
              <a:off x="7974140" y="428075"/>
              <a:ext cx="1169854" cy="798225"/>
            </a:xfrm>
            <a:custGeom>
              <a:rect b="b" l="l" r="r" t="t"/>
              <a:pathLst>
                <a:path extrusionOk="0" h="16715" w="24497">
                  <a:moveTo>
                    <a:pt x="24476" y="1"/>
                  </a:moveTo>
                  <a:lnTo>
                    <a:pt x="7924" y="9552"/>
                  </a:lnTo>
                  <a:lnTo>
                    <a:pt x="7882" y="9580"/>
                  </a:lnTo>
                  <a:lnTo>
                    <a:pt x="10081" y="10849"/>
                  </a:lnTo>
                  <a:lnTo>
                    <a:pt x="1" y="16665"/>
                  </a:lnTo>
                  <a:lnTo>
                    <a:pt x="29" y="16714"/>
                  </a:lnTo>
                  <a:lnTo>
                    <a:pt x="10145" y="10870"/>
                  </a:lnTo>
                  <a:lnTo>
                    <a:pt x="10187" y="10849"/>
                  </a:lnTo>
                  <a:lnTo>
                    <a:pt x="7988" y="9580"/>
                  </a:lnTo>
                  <a:lnTo>
                    <a:pt x="24497" y="43"/>
                  </a:lnTo>
                  <a:lnTo>
                    <a:pt x="24476" y="1"/>
                  </a:ln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rgbClr val="231F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g1b2a5f4068d_3_471"/>
            <p:cNvSpPr/>
            <p:nvPr/>
          </p:nvSpPr>
          <p:spPr>
            <a:xfrm>
              <a:off x="7942860" y="1208072"/>
              <a:ext cx="63992" cy="33811"/>
            </a:xfrm>
            <a:custGeom>
              <a:rect b="b" l="l" r="r" t="t"/>
              <a:pathLst>
                <a:path extrusionOk="0" h="708" w="1340">
                  <a:moveTo>
                    <a:pt x="672" y="1"/>
                  </a:moveTo>
                  <a:cubicBezTo>
                    <a:pt x="525" y="1"/>
                    <a:pt x="377" y="36"/>
                    <a:pt x="240" y="106"/>
                  </a:cubicBezTo>
                  <a:cubicBezTo>
                    <a:pt x="0" y="247"/>
                    <a:pt x="0" y="466"/>
                    <a:pt x="240" y="607"/>
                  </a:cubicBezTo>
                  <a:cubicBezTo>
                    <a:pt x="377" y="674"/>
                    <a:pt x="525" y="707"/>
                    <a:pt x="672" y="707"/>
                  </a:cubicBezTo>
                  <a:cubicBezTo>
                    <a:pt x="820" y="707"/>
                    <a:pt x="966" y="674"/>
                    <a:pt x="1100" y="607"/>
                  </a:cubicBezTo>
                  <a:cubicBezTo>
                    <a:pt x="1339" y="466"/>
                    <a:pt x="1339" y="247"/>
                    <a:pt x="1100" y="106"/>
                  </a:cubicBezTo>
                  <a:cubicBezTo>
                    <a:pt x="966" y="36"/>
                    <a:pt x="820" y="1"/>
                    <a:pt x="672" y="1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rgbClr val="231F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g1b2a5f4068d_3_471"/>
            <p:cNvSpPr/>
            <p:nvPr/>
          </p:nvSpPr>
          <p:spPr>
            <a:xfrm>
              <a:off x="7941475" y="1207069"/>
              <a:ext cx="67048" cy="36055"/>
            </a:xfrm>
            <a:custGeom>
              <a:rect b="b" l="l" r="r" t="t"/>
              <a:pathLst>
                <a:path extrusionOk="0" h="755" w="1404">
                  <a:moveTo>
                    <a:pt x="663" y="49"/>
                  </a:moveTo>
                  <a:cubicBezTo>
                    <a:pt x="675" y="49"/>
                    <a:pt x="687" y="49"/>
                    <a:pt x="699" y="50"/>
                  </a:cubicBezTo>
                  <a:cubicBezTo>
                    <a:pt x="847" y="50"/>
                    <a:pt x="988" y="78"/>
                    <a:pt x="1122" y="149"/>
                  </a:cubicBezTo>
                  <a:cubicBezTo>
                    <a:pt x="1340" y="219"/>
                    <a:pt x="1340" y="529"/>
                    <a:pt x="1122" y="600"/>
                  </a:cubicBezTo>
                  <a:cubicBezTo>
                    <a:pt x="988" y="667"/>
                    <a:pt x="843" y="700"/>
                    <a:pt x="700" y="700"/>
                  </a:cubicBezTo>
                  <a:cubicBezTo>
                    <a:pt x="556" y="700"/>
                    <a:pt x="413" y="667"/>
                    <a:pt x="283" y="600"/>
                  </a:cubicBezTo>
                  <a:cubicBezTo>
                    <a:pt x="64" y="529"/>
                    <a:pt x="64" y="219"/>
                    <a:pt x="283" y="149"/>
                  </a:cubicBezTo>
                  <a:cubicBezTo>
                    <a:pt x="399" y="84"/>
                    <a:pt x="533" y="49"/>
                    <a:pt x="663" y="49"/>
                  </a:cubicBezTo>
                  <a:close/>
                  <a:moveTo>
                    <a:pt x="703" y="1"/>
                  </a:moveTo>
                  <a:cubicBezTo>
                    <a:pt x="551" y="1"/>
                    <a:pt x="399" y="36"/>
                    <a:pt x="262" y="106"/>
                  </a:cubicBezTo>
                  <a:cubicBezTo>
                    <a:pt x="1" y="198"/>
                    <a:pt x="1" y="557"/>
                    <a:pt x="262" y="649"/>
                  </a:cubicBezTo>
                  <a:cubicBezTo>
                    <a:pt x="396" y="720"/>
                    <a:pt x="544" y="755"/>
                    <a:pt x="699" y="755"/>
                  </a:cubicBezTo>
                  <a:cubicBezTo>
                    <a:pt x="854" y="755"/>
                    <a:pt x="1009" y="720"/>
                    <a:pt x="1150" y="649"/>
                  </a:cubicBezTo>
                  <a:cubicBezTo>
                    <a:pt x="1404" y="557"/>
                    <a:pt x="1404" y="198"/>
                    <a:pt x="1150" y="106"/>
                  </a:cubicBezTo>
                  <a:cubicBezTo>
                    <a:pt x="1009" y="36"/>
                    <a:pt x="856" y="1"/>
                    <a:pt x="703" y="1"/>
                  </a:cubicBez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rgbClr val="231F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b2a5f4068d_3_481"/>
          <p:cNvSpPr txBox="1"/>
          <p:nvPr>
            <p:ph idx="1" type="subTitle"/>
          </p:nvPr>
        </p:nvSpPr>
        <p:spPr>
          <a:xfrm>
            <a:off x="953467" y="1768667"/>
            <a:ext cx="5002800" cy="5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b="1" sz="3300"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63" name="Google Shape;563;g1b2a5f4068d_3_481"/>
          <p:cNvSpPr txBox="1"/>
          <p:nvPr>
            <p:ph idx="2" type="subTitle"/>
          </p:nvPr>
        </p:nvSpPr>
        <p:spPr>
          <a:xfrm>
            <a:off x="6235733" y="1768667"/>
            <a:ext cx="5002800" cy="5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b="1" sz="3300"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64" name="Google Shape;564;g1b2a5f4068d_3_481"/>
          <p:cNvSpPr txBox="1"/>
          <p:nvPr>
            <p:ph idx="3" type="subTitle"/>
          </p:nvPr>
        </p:nvSpPr>
        <p:spPr>
          <a:xfrm>
            <a:off x="953467" y="2496667"/>
            <a:ext cx="50028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aheim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naheim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naheim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naheim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naheim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naheim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naheim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naheim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naheim"/>
              <a:buChar char="■"/>
              <a:defRPr/>
            </a:lvl9pPr>
          </a:lstStyle>
          <a:p/>
        </p:txBody>
      </p:sp>
      <p:sp>
        <p:nvSpPr>
          <p:cNvPr id="565" name="Google Shape;565;g1b2a5f4068d_3_481"/>
          <p:cNvSpPr txBox="1"/>
          <p:nvPr>
            <p:ph idx="4" type="subTitle"/>
          </p:nvPr>
        </p:nvSpPr>
        <p:spPr>
          <a:xfrm>
            <a:off x="6235733" y="2496667"/>
            <a:ext cx="50028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aheim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naheim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naheim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naheim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naheim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naheim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naheim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naheim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naheim"/>
              <a:buChar char="■"/>
              <a:defRPr/>
            </a:lvl9pPr>
          </a:lstStyle>
          <a:p/>
        </p:txBody>
      </p:sp>
      <p:sp>
        <p:nvSpPr>
          <p:cNvPr id="566" name="Google Shape;566;g1b2a5f4068d_3_481"/>
          <p:cNvSpPr txBox="1"/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b2a5f4068d_3_487"/>
          <p:cNvSpPr txBox="1"/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grpSp>
        <p:nvGrpSpPr>
          <p:cNvPr id="569" name="Google Shape;569;g1b2a5f4068d_3_487"/>
          <p:cNvGrpSpPr/>
          <p:nvPr/>
        </p:nvGrpSpPr>
        <p:grpSpPr>
          <a:xfrm flipH="1" rot="899960">
            <a:off x="10185188" y="5886804"/>
            <a:ext cx="1558901" cy="1390571"/>
            <a:chOff x="4704025" y="2907300"/>
            <a:chExt cx="1169211" cy="1042959"/>
          </a:xfrm>
        </p:grpSpPr>
        <p:sp>
          <p:nvSpPr>
            <p:cNvPr id="570" name="Google Shape;570;g1b2a5f4068d_3_487"/>
            <p:cNvSpPr/>
            <p:nvPr/>
          </p:nvSpPr>
          <p:spPr>
            <a:xfrm>
              <a:off x="4704025" y="2908253"/>
              <a:ext cx="76975" cy="40521"/>
            </a:xfrm>
            <a:custGeom>
              <a:rect b="b" l="l" r="r" t="t"/>
              <a:pathLst>
                <a:path extrusionOk="0" h="1106" w="2101">
                  <a:moveTo>
                    <a:pt x="1053" y="1"/>
                  </a:moveTo>
                  <a:cubicBezTo>
                    <a:pt x="821" y="1"/>
                    <a:pt x="589" y="54"/>
                    <a:pt x="374" y="159"/>
                  </a:cubicBezTo>
                  <a:cubicBezTo>
                    <a:pt x="0" y="378"/>
                    <a:pt x="0" y="723"/>
                    <a:pt x="374" y="942"/>
                  </a:cubicBezTo>
                  <a:cubicBezTo>
                    <a:pt x="589" y="1051"/>
                    <a:pt x="821" y="1106"/>
                    <a:pt x="1053" y="1106"/>
                  </a:cubicBezTo>
                  <a:cubicBezTo>
                    <a:pt x="1285" y="1106"/>
                    <a:pt x="1516" y="1051"/>
                    <a:pt x="1727" y="942"/>
                  </a:cubicBezTo>
                  <a:cubicBezTo>
                    <a:pt x="2101" y="723"/>
                    <a:pt x="2101" y="378"/>
                    <a:pt x="1727" y="159"/>
                  </a:cubicBezTo>
                  <a:cubicBezTo>
                    <a:pt x="1516" y="54"/>
                    <a:pt x="1285" y="1"/>
                    <a:pt x="105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g1b2a5f4068d_3_487"/>
            <p:cNvSpPr/>
            <p:nvPr/>
          </p:nvSpPr>
          <p:spPr>
            <a:xfrm>
              <a:off x="4741980" y="2927487"/>
              <a:ext cx="1131256" cy="1022772"/>
            </a:xfrm>
            <a:custGeom>
              <a:rect b="b" l="l" r="r" t="t"/>
              <a:pathLst>
                <a:path extrusionOk="0" h="27916" w="30877">
                  <a:moveTo>
                    <a:pt x="28" y="1"/>
                  </a:moveTo>
                  <a:lnTo>
                    <a:pt x="0" y="50"/>
                  </a:lnTo>
                  <a:lnTo>
                    <a:pt x="15847" y="9193"/>
                  </a:lnTo>
                  <a:lnTo>
                    <a:pt x="7169" y="14205"/>
                  </a:lnTo>
                  <a:lnTo>
                    <a:pt x="7134" y="14226"/>
                  </a:lnTo>
                  <a:lnTo>
                    <a:pt x="30848" y="27916"/>
                  </a:lnTo>
                  <a:lnTo>
                    <a:pt x="30876" y="27874"/>
                  </a:lnTo>
                  <a:lnTo>
                    <a:pt x="7240" y="14226"/>
                  </a:lnTo>
                  <a:lnTo>
                    <a:pt x="15911" y="9221"/>
                  </a:lnTo>
                  <a:lnTo>
                    <a:pt x="15953" y="9193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g1b2a5f4068d_3_487"/>
            <p:cNvSpPr/>
            <p:nvPr/>
          </p:nvSpPr>
          <p:spPr>
            <a:xfrm>
              <a:off x="4706590" y="2907300"/>
              <a:ext cx="72103" cy="42463"/>
            </a:xfrm>
            <a:custGeom>
              <a:rect b="b" l="l" r="r" t="t"/>
              <a:pathLst>
                <a:path extrusionOk="0" h="1159" w="1968">
                  <a:moveTo>
                    <a:pt x="1019" y="51"/>
                  </a:moveTo>
                  <a:cubicBezTo>
                    <a:pt x="1238" y="51"/>
                    <a:pt x="1450" y="107"/>
                    <a:pt x="1643" y="214"/>
                  </a:cubicBezTo>
                  <a:cubicBezTo>
                    <a:pt x="1812" y="312"/>
                    <a:pt x="1904" y="439"/>
                    <a:pt x="1904" y="580"/>
                  </a:cubicBezTo>
                  <a:cubicBezTo>
                    <a:pt x="1904" y="714"/>
                    <a:pt x="1819" y="848"/>
                    <a:pt x="1643" y="947"/>
                  </a:cubicBezTo>
                  <a:cubicBezTo>
                    <a:pt x="1435" y="1049"/>
                    <a:pt x="1208" y="1100"/>
                    <a:pt x="980" y="1100"/>
                  </a:cubicBezTo>
                  <a:cubicBezTo>
                    <a:pt x="753" y="1100"/>
                    <a:pt x="526" y="1049"/>
                    <a:pt x="318" y="947"/>
                  </a:cubicBezTo>
                  <a:cubicBezTo>
                    <a:pt x="149" y="841"/>
                    <a:pt x="57" y="714"/>
                    <a:pt x="57" y="580"/>
                  </a:cubicBezTo>
                  <a:cubicBezTo>
                    <a:pt x="57" y="439"/>
                    <a:pt x="142" y="312"/>
                    <a:pt x="318" y="214"/>
                  </a:cubicBezTo>
                  <a:cubicBezTo>
                    <a:pt x="511" y="107"/>
                    <a:pt x="723" y="51"/>
                    <a:pt x="942" y="51"/>
                  </a:cubicBezTo>
                  <a:cubicBezTo>
                    <a:pt x="954" y="51"/>
                    <a:pt x="967" y="51"/>
                    <a:pt x="980" y="51"/>
                  </a:cubicBezTo>
                  <a:cubicBezTo>
                    <a:pt x="993" y="51"/>
                    <a:pt x="1006" y="51"/>
                    <a:pt x="1019" y="51"/>
                  </a:cubicBezTo>
                  <a:close/>
                  <a:moveTo>
                    <a:pt x="984" y="0"/>
                  </a:moveTo>
                  <a:cubicBezTo>
                    <a:pt x="748" y="0"/>
                    <a:pt x="512" y="55"/>
                    <a:pt x="297" y="164"/>
                  </a:cubicBezTo>
                  <a:cubicBezTo>
                    <a:pt x="106" y="277"/>
                    <a:pt x="1" y="425"/>
                    <a:pt x="1" y="580"/>
                  </a:cubicBezTo>
                  <a:cubicBezTo>
                    <a:pt x="1" y="735"/>
                    <a:pt x="106" y="883"/>
                    <a:pt x="297" y="996"/>
                  </a:cubicBezTo>
                  <a:cubicBezTo>
                    <a:pt x="508" y="1102"/>
                    <a:pt x="741" y="1158"/>
                    <a:pt x="980" y="1158"/>
                  </a:cubicBezTo>
                  <a:cubicBezTo>
                    <a:pt x="1220" y="1158"/>
                    <a:pt x="1460" y="1109"/>
                    <a:pt x="1671" y="996"/>
                  </a:cubicBezTo>
                  <a:cubicBezTo>
                    <a:pt x="1862" y="883"/>
                    <a:pt x="1967" y="742"/>
                    <a:pt x="1967" y="580"/>
                  </a:cubicBezTo>
                  <a:cubicBezTo>
                    <a:pt x="1967" y="425"/>
                    <a:pt x="1862" y="277"/>
                    <a:pt x="1671" y="164"/>
                  </a:cubicBezTo>
                  <a:cubicBezTo>
                    <a:pt x="1456" y="55"/>
                    <a:pt x="1220" y="0"/>
                    <a:pt x="98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3" name="Google Shape;573;g1b2a5f4068d_3_487"/>
          <p:cNvGrpSpPr/>
          <p:nvPr/>
        </p:nvGrpSpPr>
        <p:grpSpPr>
          <a:xfrm rot="10800000">
            <a:off x="10880300" y="320533"/>
            <a:ext cx="1311700" cy="1169133"/>
            <a:chOff x="7636150" y="250100"/>
            <a:chExt cx="983775" cy="876850"/>
          </a:xfrm>
        </p:grpSpPr>
        <p:sp>
          <p:nvSpPr>
            <p:cNvPr id="574" name="Google Shape;574;g1b2a5f4068d_3_487"/>
            <p:cNvSpPr/>
            <p:nvPr/>
          </p:nvSpPr>
          <p:spPr>
            <a:xfrm>
              <a:off x="7636150" y="266575"/>
              <a:ext cx="951700" cy="860375"/>
            </a:xfrm>
            <a:custGeom>
              <a:rect b="b" l="l" r="r" t="t"/>
              <a:pathLst>
                <a:path extrusionOk="0" h="34415" w="38068">
                  <a:moveTo>
                    <a:pt x="38039" y="0"/>
                  </a:moveTo>
                  <a:lnTo>
                    <a:pt x="18456" y="11307"/>
                  </a:lnTo>
                  <a:lnTo>
                    <a:pt x="18414" y="11329"/>
                  </a:lnTo>
                  <a:lnTo>
                    <a:pt x="29157" y="17532"/>
                  </a:lnTo>
                  <a:lnTo>
                    <a:pt x="1" y="34366"/>
                  </a:lnTo>
                  <a:lnTo>
                    <a:pt x="29" y="34415"/>
                  </a:lnTo>
                  <a:lnTo>
                    <a:pt x="29227" y="17553"/>
                  </a:lnTo>
                  <a:lnTo>
                    <a:pt x="29262" y="17532"/>
                  </a:lnTo>
                  <a:lnTo>
                    <a:pt x="18519" y="11329"/>
                  </a:lnTo>
                  <a:lnTo>
                    <a:pt x="38067" y="43"/>
                  </a:lnTo>
                  <a:lnTo>
                    <a:pt x="38039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g1b2a5f4068d_3_487"/>
            <p:cNvSpPr/>
            <p:nvPr/>
          </p:nvSpPr>
          <p:spPr>
            <a:xfrm>
              <a:off x="8555025" y="250100"/>
              <a:ext cx="64900" cy="34025"/>
            </a:xfrm>
            <a:custGeom>
              <a:rect b="b" l="l" r="r" t="t"/>
              <a:pathLst>
                <a:path extrusionOk="0" h="1361" w="2596">
                  <a:moveTo>
                    <a:pt x="1298" y="0"/>
                  </a:moveTo>
                  <a:cubicBezTo>
                    <a:pt x="997" y="0"/>
                    <a:pt x="695" y="67"/>
                    <a:pt x="466" y="201"/>
                  </a:cubicBezTo>
                  <a:cubicBezTo>
                    <a:pt x="1" y="469"/>
                    <a:pt x="1" y="899"/>
                    <a:pt x="466" y="1160"/>
                  </a:cubicBezTo>
                  <a:cubicBezTo>
                    <a:pt x="695" y="1294"/>
                    <a:pt x="997" y="1361"/>
                    <a:pt x="1298" y="1361"/>
                  </a:cubicBezTo>
                  <a:cubicBezTo>
                    <a:pt x="1599" y="1361"/>
                    <a:pt x="1901" y="1294"/>
                    <a:pt x="2130" y="1160"/>
                  </a:cubicBezTo>
                  <a:cubicBezTo>
                    <a:pt x="2595" y="899"/>
                    <a:pt x="2595" y="462"/>
                    <a:pt x="2130" y="201"/>
                  </a:cubicBezTo>
                  <a:cubicBezTo>
                    <a:pt x="1901" y="67"/>
                    <a:pt x="1599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b2a5f4068d_3_496"/>
          <p:cNvSpPr txBox="1"/>
          <p:nvPr>
            <p:ph type="title"/>
          </p:nvPr>
        </p:nvSpPr>
        <p:spPr>
          <a:xfrm>
            <a:off x="953467" y="5384967"/>
            <a:ext cx="10285200" cy="8128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3_1_1_1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b2a5f4068d_3_498"/>
          <p:cNvSpPr txBox="1"/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grpSp>
        <p:nvGrpSpPr>
          <p:cNvPr id="580" name="Google Shape;580;g1b2a5f4068d_3_498"/>
          <p:cNvGrpSpPr/>
          <p:nvPr/>
        </p:nvGrpSpPr>
        <p:grpSpPr>
          <a:xfrm>
            <a:off x="10852785" y="-337473"/>
            <a:ext cx="183614" cy="2064144"/>
            <a:chOff x="1858375" y="175625"/>
            <a:chExt cx="484553" cy="5445333"/>
          </a:xfrm>
        </p:grpSpPr>
        <p:sp>
          <p:nvSpPr>
            <p:cNvPr id="581" name="Google Shape;581;g1b2a5f4068d_3_498"/>
            <p:cNvSpPr/>
            <p:nvPr/>
          </p:nvSpPr>
          <p:spPr>
            <a:xfrm>
              <a:off x="1889513" y="184062"/>
              <a:ext cx="306160" cy="113503"/>
            </a:xfrm>
            <a:custGeom>
              <a:rect b="b" l="l" r="r" t="t"/>
              <a:pathLst>
                <a:path extrusionOk="0" h="565" w="1524">
                  <a:moveTo>
                    <a:pt x="1523" y="1"/>
                  </a:moveTo>
                  <a:lnTo>
                    <a:pt x="832" y="78"/>
                  </a:lnTo>
                  <a:lnTo>
                    <a:pt x="0" y="565"/>
                  </a:lnTo>
                  <a:lnTo>
                    <a:pt x="691" y="487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g1b2a5f4068d_3_498"/>
            <p:cNvSpPr/>
            <p:nvPr/>
          </p:nvSpPr>
          <p:spPr>
            <a:xfrm>
              <a:off x="1865406" y="175625"/>
              <a:ext cx="355781" cy="130378"/>
            </a:xfrm>
            <a:custGeom>
              <a:rect b="b" l="l" r="r" t="t"/>
              <a:pathLst>
                <a:path extrusionOk="0" h="649" w="1771">
                  <a:moveTo>
                    <a:pt x="1523" y="85"/>
                  </a:moveTo>
                  <a:lnTo>
                    <a:pt x="804" y="501"/>
                  </a:lnTo>
                  <a:lnTo>
                    <a:pt x="247" y="564"/>
                  </a:lnTo>
                  <a:lnTo>
                    <a:pt x="247" y="564"/>
                  </a:lnTo>
                  <a:lnTo>
                    <a:pt x="966" y="148"/>
                  </a:lnTo>
                  <a:lnTo>
                    <a:pt x="1523" y="85"/>
                  </a:lnTo>
                  <a:close/>
                  <a:moveTo>
                    <a:pt x="1770" y="0"/>
                  </a:moveTo>
                  <a:lnTo>
                    <a:pt x="952" y="99"/>
                  </a:lnTo>
                  <a:lnTo>
                    <a:pt x="1" y="649"/>
                  </a:lnTo>
                  <a:lnTo>
                    <a:pt x="818" y="550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g1b2a5f4068d_3_498"/>
            <p:cNvSpPr/>
            <p:nvPr/>
          </p:nvSpPr>
          <p:spPr>
            <a:xfrm>
              <a:off x="2028329" y="184062"/>
              <a:ext cx="252321" cy="146047"/>
            </a:xfrm>
            <a:custGeom>
              <a:rect b="b" l="l" r="r" t="t"/>
              <a:pathLst>
                <a:path extrusionOk="0" h="727" w="1256">
                  <a:moveTo>
                    <a:pt x="832" y="1"/>
                  </a:moveTo>
                  <a:lnTo>
                    <a:pt x="0" y="487"/>
                  </a:lnTo>
                  <a:lnTo>
                    <a:pt x="423" y="727"/>
                  </a:lnTo>
                  <a:lnTo>
                    <a:pt x="1255" y="247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g1b2a5f4068d_3_498"/>
            <p:cNvSpPr/>
            <p:nvPr/>
          </p:nvSpPr>
          <p:spPr>
            <a:xfrm>
              <a:off x="2016878" y="178437"/>
              <a:ext cx="273616" cy="158904"/>
            </a:xfrm>
            <a:custGeom>
              <a:rect b="b" l="l" r="r" t="t"/>
              <a:pathLst>
                <a:path extrusionOk="0" h="791" w="1362">
                  <a:moveTo>
                    <a:pt x="889" y="64"/>
                  </a:moveTo>
                  <a:lnTo>
                    <a:pt x="1263" y="275"/>
                  </a:lnTo>
                  <a:lnTo>
                    <a:pt x="480" y="734"/>
                  </a:lnTo>
                  <a:lnTo>
                    <a:pt x="107" y="515"/>
                  </a:lnTo>
                  <a:lnTo>
                    <a:pt x="889" y="64"/>
                  </a:lnTo>
                  <a:close/>
                  <a:moveTo>
                    <a:pt x="889" y="1"/>
                  </a:moveTo>
                  <a:lnTo>
                    <a:pt x="1" y="515"/>
                  </a:lnTo>
                  <a:lnTo>
                    <a:pt x="480" y="790"/>
                  </a:lnTo>
                  <a:lnTo>
                    <a:pt x="1361" y="27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85" name="Google Shape;585;g1b2a5f4068d_3_498"/>
            <p:cNvGrpSpPr/>
            <p:nvPr/>
          </p:nvGrpSpPr>
          <p:grpSpPr>
            <a:xfrm>
              <a:off x="1858375" y="223839"/>
              <a:ext cx="484553" cy="5397119"/>
              <a:chOff x="1858375" y="223839"/>
              <a:chExt cx="484553" cy="5397119"/>
            </a:xfrm>
          </p:grpSpPr>
          <p:sp>
            <p:nvSpPr>
              <p:cNvPr id="586" name="Google Shape;586;g1b2a5f4068d_3_498"/>
              <p:cNvSpPr/>
              <p:nvPr/>
            </p:nvSpPr>
            <p:spPr>
              <a:xfrm>
                <a:off x="1917839" y="84820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g1b2a5f4068d_3_498"/>
              <p:cNvSpPr/>
              <p:nvPr/>
            </p:nvSpPr>
            <p:spPr>
              <a:xfrm>
                <a:off x="1912214" y="84258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g1b2a5f4068d_3_498"/>
              <p:cNvSpPr/>
              <p:nvPr/>
            </p:nvSpPr>
            <p:spPr>
              <a:xfrm>
                <a:off x="1864000" y="94363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g1b2a5f4068d_3_498"/>
              <p:cNvSpPr/>
              <p:nvPr/>
            </p:nvSpPr>
            <p:spPr>
              <a:xfrm>
                <a:off x="1858375" y="93840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g1b2a5f4068d_3_498"/>
              <p:cNvSpPr/>
              <p:nvPr/>
            </p:nvSpPr>
            <p:spPr>
              <a:xfrm>
                <a:off x="2111900" y="23368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g1b2a5f4068d_3_498"/>
              <p:cNvSpPr/>
              <p:nvPr/>
            </p:nvSpPr>
            <p:spPr>
              <a:xfrm>
                <a:off x="2106275" y="22383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g1b2a5f4068d_3_498"/>
              <p:cNvSpPr/>
              <p:nvPr/>
            </p:nvSpPr>
            <p:spPr>
              <a:xfrm>
                <a:off x="1889513" y="28189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g1b2a5f4068d_3_498"/>
              <p:cNvSpPr/>
              <p:nvPr/>
            </p:nvSpPr>
            <p:spPr>
              <a:xfrm>
                <a:off x="1881076" y="27466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g1b2a5f4068d_3_498"/>
              <p:cNvSpPr/>
              <p:nvPr/>
            </p:nvSpPr>
            <p:spPr>
              <a:xfrm>
                <a:off x="1917839" y="222658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g1b2a5f4068d_3_498"/>
              <p:cNvSpPr/>
              <p:nvPr/>
            </p:nvSpPr>
            <p:spPr>
              <a:xfrm>
                <a:off x="1912214" y="222095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g1b2a5f4068d_3_498"/>
              <p:cNvSpPr/>
              <p:nvPr/>
            </p:nvSpPr>
            <p:spPr>
              <a:xfrm>
                <a:off x="1864000" y="232200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g1b2a5f4068d_3_498"/>
              <p:cNvSpPr/>
              <p:nvPr/>
            </p:nvSpPr>
            <p:spPr>
              <a:xfrm>
                <a:off x="1858375" y="231678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g1b2a5f4068d_3_498"/>
              <p:cNvSpPr/>
              <p:nvPr/>
            </p:nvSpPr>
            <p:spPr>
              <a:xfrm>
                <a:off x="1889513" y="156243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g1b2a5f4068d_3_498"/>
              <p:cNvSpPr/>
              <p:nvPr/>
            </p:nvSpPr>
            <p:spPr>
              <a:xfrm>
                <a:off x="1865406" y="155400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g1b2a5f4068d_3_498"/>
              <p:cNvSpPr/>
              <p:nvPr/>
            </p:nvSpPr>
            <p:spPr>
              <a:xfrm>
                <a:off x="2111900" y="161205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g1b2a5f4068d_3_498"/>
              <p:cNvSpPr/>
              <p:nvPr/>
            </p:nvSpPr>
            <p:spPr>
              <a:xfrm>
                <a:off x="2106275" y="160221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g1b2a5f4068d_3_498"/>
              <p:cNvSpPr/>
              <p:nvPr/>
            </p:nvSpPr>
            <p:spPr>
              <a:xfrm>
                <a:off x="2028329" y="156243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g1b2a5f4068d_3_498"/>
              <p:cNvSpPr/>
              <p:nvPr/>
            </p:nvSpPr>
            <p:spPr>
              <a:xfrm>
                <a:off x="2016878" y="155681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g1b2a5f4068d_3_498"/>
              <p:cNvSpPr/>
              <p:nvPr/>
            </p:nvSpPr>
            <p:spPr>
              <a:xfrm>
                <a:off x="1889513" y="166027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g1b2a5f4068d_3_498"/>
              <p:cNvSpPr/>
              <p:nvPr/>
            </p:nvSpPr>
            <p:spPr>
              <a:xfrm>
                <a:off x="1881076" y="165303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g1b2a5f4068d_3_498"/>
              <p:cNvSpPr/>
              <p:nvPr/>
            </p:nvSpPr>
            <p:spPr>
              <a:xfrm>
                <a:off x="1917839" y="360495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g1b2a5f4068d_3_498"/>
              <p:cNvSpPr/>
              <p:nvPr/>
            </p:nvSpPr>
            <p:spPr>
              <a:xfrm>
                <a:off x="1912214" y="359933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g1b2a5f4068d_3_498"/>
              <p:cNvSpPr/>
              <p:nvPr/>
            </p:nvSpPr>
            <p:spPr>
              <a:xfrm>
                <a:off x="1864000" y="370038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g1b2a5f4068d_3_498"/>
              <p:cNvSpPr/>
              <p:nvPr/>
            </p:nvSpPr>
            <p:spPr>
              <a:xfrm>
                <a:off x="1858375" y="369515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g1b2a5f4068d_3_498"/>
              <p:cNvSpPr/>
              <p:nvPr/>
            </p:nvSpPr>
            <p:spPr>
              <a:xfrm>
                <a:off x="1889513" y="2940812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g1b2a5f4068d_3_498"/>
              <p:cNvSpPr/>
              <p:nvPr/>
            </p:nvSpPr>
            <p:spPr>
              <a:xfrm>
                <a:off x="1865406" y="2932375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g1b2a5f4068d_3_498"/>
              <p:cNvSpPr/>
              <p:nvPr/>
            </p:nvSpPr>
            <p:spPr>
              <a:xfrm>
                <a:off x="2111900" y="299043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g1b2a5f4068d_3_498"/>
              <p:cNvSpPr/>
              <p:nvPr/>
            </p:nvSpPr>
            <p:spPr>
              <a:xfrm>
                <a:off x="2106275" y="298058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g1b2a5f4068d_3_498"/>
              <p:cNvSpPr/>
              <p:nvPr/>
            </p:nvSpPr>
            <p:spPr>
              <a:xfrm>
                <a:off x="2028329" y="2940812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g1b2a5f4068d_3_498"/>
              <p:cNvSpPr/>
              <p:nvPr/>
            </p:nvSpPr>
            <p:spPr>
              <a:xfrm>
                <a:off x="2016878" y="2935187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g1b2a5f4068d_3_498"/>
              <p:cNvSpPr/>
              <p:nvPr/>
            </p:nvSpPr>
            <p:spPr>
              <a:xfrm>
                <a:off x="1889513" y="303864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g1b2a5f4068d_3_498"/>
              <p:cNvSpPr/>
              <p:nvPr/>
            </p:nvSpPr>
            <p:spPr>
              <a:xfrm>
                <a:off x="1881076" y="303141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g1b2a5f4068d_3_498"/>
              <p:cNvSpPr/>
              <p:nvPr/>
            </p:nvSpPr>
            <p:spPr>
              <a:xfrm>
                <a:off x="1917839" y="498333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g1b2a5f4068d_3_498"/>
              <p:cNvSpPr/>
              <p:nvPr/>
            </p:nvSpPr>
            <p:spPr>
              <a:xfrm>
                <a:off x="1912214" y="497770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g1b2a5f4068d_3_498"/>
              <p:cNvSpPr/>
              <p:nvPr/>
            </p:nvSpPr>
            <p:spPr>
              <a:xfrm>
                <a:off x="1864000" y="507875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g1b2a5f4068d_3_498"/>
              <p:cNvSpPr/>
              <p:nvPr/>
            </p:nvSpPr>
            <p:spPr>
              <a:xfrm>
                <a:off x="1858375" y="507353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g1b2a5f4068d_3_498"/>
              <p:cNvSpPr/>
              <p:nvPr/>
            </p:nvSpPr>
            <p:spPr>
              <a:xfrm>
                <a:off x="1889513" y="431918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g1b2a5f4068d_3_498"/>
              <p:cNvSpPr/>
              <p:nvPr/>
            </p:nvSpPr>
            <p:spPr>
              <a:xfrm>
                <a:off x="1865406" y="431075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" name="Google Shape;624;g1b2a5f4068d_3_498"/>
              <p:cNvSpPr/>
              <p:nvPr/>
            </p:nvSpPr>
            <p:spPr>
              <a:xfrm>
                <a:off x="2111900" y="436880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" name="Google Shape;625;g1b2a5f4068d_3_498"/>
              <p:cNvSpPr/>
              <p:nvPr/>
            </p:nvSpPr>
            <p:spPr>
              <a:xfrm>
                <a:off x="2106275" y="435896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g1b2a5f4068d_3_498"/>
              <p:cNvSpPr/>
              <p:nvPr/>
            </p:nvSpPr>
            <p:spPr>
              <a:xfrm>
                <a:off x="2028329" y="431918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g1b2a5f4068d_3_498"/>
              <p:cNvSpPr/>
              <p:nvPr/>
            </p:nvSpPr>
            <p:spPr>
              <a:xfrm>
                <a:off x="2016878" y="431356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g1b2a5f4068d_3_498"/>
              <p:cNvSpPr/>
              <p:nvPr/>
            </p:nvSpPr>
            <p:spPr>
              <a:xfrm>
                <a:off x="1889513" y="441702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g1b2a5f4068d_3_498"/>
              <p:cNvSpPr/>
              <p:nvPr/>
            </p:nvSpPr>
            <p:spPr>
              <a:xfrm>
                <a:off x="1881076" y="440978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30" name="Google Shape;630;g1b2a5f4068d_3_498"/>
          <p:cNvGrpSpPr/>
          <p:nvPr/>
        </p:nvGrpSpPr>
        <p:grpSpPr>
          <a:xfrm>
            <a:off x="11191985" y="-1447573"/>
            <a:ext cx="183614" cy="2064144"/>
            <a:chOff x="1858375" y="175625"/>
            <a:chExt cx="484553" cy="5445333"/>
          </a:xfrm>
        </p:grpSpPr>
        <p:sp>
          <p:nvSpPr>
            <p:cNvPr id="631" name="Google Shape;631;g1b2a5f4068d_3_498"/>
            <p:cNvSpPr/>
            <p:nvPr/>
          </p:nvSpPr>
          <p:spPr>
            <a:xfrm>
              <a:off x="1889513" y="184062"/>
              <a:ext cx="306160" cy="113503"/>
            </a:xfrm>
            <a:custGeom>
              <a:rect b="b" l="l" r="r" t="t"/>
              <a:pathLst>
                <a:path extrusionOk="0" h="565" w="1524">
                  <a:moveTo>
                    <a:pt x="1523" y="1"/>
                  </a:moveTo>
                  <a:lnTo>
                    <a:pt x="832" y="78"/>
                  </a:lnTo>
                  <a:lnTo>
                    <a:pt x="0" y="565"/>
                  </a:lnTo>
                  <a:lnTo>
                    <a:pt x="691" y="487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g1b2a5f4068d_3_498"/>
            <p:cNvSpPr/>
            <p:nvPr/>
          </p:nvSpPr>
          <p:spPr>
            <a:xfrm>
              <a:off x="1865406" y="175625"/>
              <a:ext cx="355781" cy="130378"/>
            </a:xfrm>
            <a:custGeom>
              <a:rect b="b" l="l" r="r" t="t"/>
              <a:pathLst>
                <a:path extrusionOk="0" h="649" w="1771">
                  <a:moveTo>
                    <a:pt x="1523" y="85"/>
                  </a:moveTo>
                  <a:lnTo>
                    <a:pt x="804" y="501"/>
                  </a:lnTo>
                  <a:lnTo>
                    <a:pt x="247" y="564"/>
                  </a:lnTo>
                  <a:lnTo>
                    <a:pt x="247" y="564"/>
                  </a:lnTo>
                  <a:lnTo>
                    <a:pt x="966" y="148"/>
                  </a:lnTo>
                  <a:lnTo>
                    <a:pt x="1523" y="85"/>
                  </a:lnTo>
                  <a:close/>
                  <a:moveTo>
                    <a:pt x="1770" y="0"/>
                  </a:moveTo>
                  <a:lnTo>
                    <a:pt x="952" y="99"/>
                  </a:lnTo>
                  <a:lnTo>
                    <a:pt x="1" y="649"/>
                  </a:lnTo>
                  <a:lnTo>
                    <a:pt x="818" y="550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g1b2a5f4068d_3_498"/>
            <p:cNvSpPr/>
            <p:nvPr/>
          </p:nvSpPr>
          <p:spPr>
            <a:xfrm>
              <a:off x="2028329" y="184062"/>
              <a:ext cx="252321" cy="146047"/>
            </a:xfrm>
            <a:custGeom>
              <a:rect b="b" l="l" r="r" t="t"/>
              <a:pathLst>
                <a:path extrusionOk="0" h="727" w="1256">
                  <a:moveTo>
                    <a:pt x="832" y="1"/>
                  </a:moveTo>
                  <a:lnTo>
                    <a:pt x="0" y="487"/>
                  </a:lnTo>
                  <a:lnTo>
                    <a:pt x="423" y="727"/>
                  </a:lnTo>
                  <a:lnTo>
                    <a:pt x="1255" y="247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g1b2a5f4068d_3_498"/>
            <p:cNvSpPr/>
            <p:nvPr/>
          </p:nvSpPr>
          <p:spPr>
            <a:xfrm>
              <a:off x="2016878" y="178437"/>
              <a:ext cx="273616" cy="158904"/>
            </a:xfrm>
            <a:custGeom>
              <a:rect b="b" l="l" r="r" t="t"/>
              <a:pathLst>
                <a:path extrusionOk="0" h="791" w="1362">
                  <a:moveTo>
                    <a:pt x="889" y="64"/>
                  </a:moveTo>
                  <a:lnTo>
                    <a:pt x="1263" y="275"/>
                  </a:lnTo>
                  <a:lnTo>
                    <a:pt x="480" y="734"/>
                  </a:lnTo>
                  <a:lnTo>
                    <a:pt x="107" y="515"/>
                  </a:lnTo>
                  <a:lnTo>
                    <a:pt x="889" y="64"/>
                  </a:lnTo>
                  <a:close/>
                  <a:moveTo>
                    <a:pt x="889" y="1"/>
                  </a:moveTo>
                  <a:lnTo>
                    <a:pt x="1" y="515"/>
                  </a:lnTo>
                  <a:lnTo>
                    <a:pt x="480" y="790"/>
                  </a:lnTo>
                  <a:lnTo>
                    <a:pt x="1361" y="27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35" name="Google Shape;635;g1b2a5f4068d_3_498"/>
            <p:cNvGrpSpPr/>
            <p:nvPr/>
          </p:nvGrpSpPr>
          <p:grpSpPr>
            <a:xfrm>
              <a:off x="1858375" y="223839"/>
              <a:ext cx="484553" cy="5397119"/>
              <a:chOff x="1858375" y="223839"/>
              <a:chExt cx="484553" cy="5397119"/>
            </a:xfrm>
          </p:grpSpPr>
          <p:sp>
            <p:nvSpPr>
              <p:cNvPr id="636" name="Google Shape;636;g1b2a5f4068d_3_498"/>
              <p:cNvSpPr/>
              <p:nvPr/>
            </p:nvSpPr>
            <p:spPr>
              <a:xfrm>
                <a:off x="1917839" y="84820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" name="Google Shape;637;g1b2a5f4068d_3_498"/>
              <p:cNvSpPr/>
              <p:nvPr/>
            </p:nvSpPr>
            <p:spPr>
              <a:xfrm>
                <a:off x="1912214" y="84258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" name="Google Shape;638;g1b2a5f4068d_3_498"/>
              <p:cNvSpPr/>
              <p:nvPr/>
            </p:nvSpPr>
            <p:spPr>
              <a:xfrm>
                <a:off x="1864000" y="94363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g1b2a5f4068d_3_498"/>
              <p:cNvSpPr/>
              <p:nvPr/>
            </p:nvSpPr>
            <p:spPr>
              <a:xfrm>
                <a:off x="1858375" y="93840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g1b2a5f4068d_3_498"/>
              <p:cNvSpPr/>
              <p:nvPr/>
            </p:nvSpPr>
            <p:spPr>
              <a:xfrm>
                <a:off x="2111900" y="23368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g1b2a5f4068d_3_498"/>
              <p:cNvSpPr/>
              <p:nvPr/>
            </p:nvSpPr>
            <p:spPr>
              <a:xfrm>
                <a:off x="2106275" y="22383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g1b2a5f4068d_3_498"/>
              <p:cNvSpPr/>
              <p:nvPr/>
            </p:nvSpPr>
            <p:spPr>
              <a:xfrm>
                <a:off x="1889513" y="28189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g1b2a5f4068d_3_498"/>
              <p:cNvSpPr/>
              <p:nvPr/>
            </p:nvSpPr>
            <p:spPr>
              <a:xfrm>
                <a:off x="1881076" y="27466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g1b2a5f4068d_3_498"/>
              <p:cNvSpPr/>
              <p:nvPr/>
            </p:nvSpPr>
            <p:spPr>
              <a:xfrm>
                <a:off x="1917839" y="222658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g1b2a5f4068d_3_498"/>
              <p:cNvSpPr/>
              <p:nvPr/>
            </p:nvSpPr>
            <p:spPr>
              <a:xfrm>
                <a:off x="1912214" y="222095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g1b2a5f4068d_3_498"/>
              <p:cNvSpPr/>
              <p:nvPr/>
            </p:nvSpPr>
            <p:spPr>
              <a:xfrm>
                <a:off x="1864000" y="232200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g1b2a5f4068d_3_498"/>
              <p:cNvSpPr/>
              <p:nvPr/>
            </p:nvSpPr>
            <p:spPr>
              <a:xfrm>
                <a:off x="1858375" y="231678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g1b2a5f4068d_3_498"/>
              <p:cNvSpPr/>
              <p:nvPr/>
            </p:nvSpPr>
            <p:spPr>
              <a:xfrm>
                <a:off x="1889513" y="156243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g1b2a5f4068d_3_498"/>
              <p:cNvSpPr/>
              <p:nvPr/>
            </p:nvSpPr>
            <p:spPr>
              <a:xfrm>
                <a:off x="1865406" y="155400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g1b2a5f4068d_3_498"/>
              <p:cNvSpPr/>
              <p:nvPr/>
            </p:nvSpPr>
            <p:spPr>
              <a:xfrm>
                <a:off x="2111900" y="161205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g1b2a5f4068d_3_498"/>
              <p:cNvSpPr/>
              <p:nvPr/>
            </p:nvSpPr>
            <p:spPr>
              <a:xfrm>
                <a:off x="2106275" y="160221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Google Shape;652;g1b2a5f4068d_3_498"/>
              <p:cNvSpPr/>
              <p:nvPr/>
            </p:nvSpPr>
            <p:spPr>
              <a:xfrm>
                <a:off x="2028329" y="156243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g1b2a5f4068d_3_498"/>
              <p:cNvSpPr/>
              <p:nvPr/>
            </p:nvSpPr>
            <p:spPr>
              <a:xfrm>
                <a:off x="2016878" y="155681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g1b2a5f4068d_3_498"/>
              <p:cNvSpPr/>
              <p:nvPr/>
            </p:nvSpPr>
            <p:spPr>
              <a:xfrm>
                <a:off x="1889513" y="166027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g1b2a5f4068d_3_498"/>
              <p:cNvSpPr/>
              <p:nvPr/>
            </p:nvSpPr>
            <p:spPr>
              <a:xfrm>
                <a:off x="1881076" y="165303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g1b2a5f4068d_3_498"/>
              <p:cNvSpPr/>
              <p:nvPr/>
            </p:nvSpPr>
            <p:spPr>
              <a:xfrm>
                <a:off x="1917839" y="360495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g1b2a5f4068d_3_498"/>
              <p:cNvSpPr/>
              <p:nvPr/>
            </p:nvSpPr>
            <p:spPr>
              <a:xfrm>
                <a:off x="1912214" y="359933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g1b2a5f4068d_3_498"/>
              <p:cNvSpPr/>
              <p:nvPr/>
            </p:nvSpPr>
            <p:spPr>
              <a:xfrm>
                <a:off x="1864000" y="370038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g1b2a5f4068d_3_498"/>
              <p:cNvSpPr/>
              <p:nvPr/>
            </p:nvSpPr>
            <p:spPr>
              <a:xfrm>
                <a:off x="1858375" y="369515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g1b2a5f4068d_3_498"/>
              <p:cNvSpPr/>
              <p:nvPr/>
            </p:nvSpPr>
            <p:spPr>
              <a:xfrm>
                <a:off x="1889513" y="2940812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g1b2a5f4068d_3_498"/>
              <p:cNvSpPr/>
              <p:nvPr/>
            </p:nvSpPr>
            <p:spPr>
              <a:xfrm>
                <a:off x="1865406" y="2932375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g1b2a5f4068d_3_498"/>
              <p:cNvSpPr/>
              <p:nvPr/>
            </p:nvSpPr>
            <p:spPr>
              <a:xfrm>
                <a:off x="2111900" y="299043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g1b2a5f4068d_3_498"/>
              <p:cNvSpPr/>
              <p:nvPr/>
            </p:nvSpPr>
            <p:spPr>
              <a:xfrm>
                <a:off x="2106275" y="298058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g1b2a5f4068d_3_498"/>
              <p:cNvSpPr/>
              <p:nvPr/>
            </p:nvSpPr>
            <p:spPr>
              <a:xfrm>
                <a:off x="2028329" y="2940812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g1b2a5f4068d_3_498"/>
              <p:cNvSpPr/>
              <p:nvPr/>
            </p:nvSpPr>
            <p:spPr>
              <a:xfrm>
                <a:off x="2016878" y="2935187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g1b2a5f4068d_3_498"/>
              <p:cNvSpPr/>
              <p:nvPr/>
            </p:nvSpPr>
            <p:spPr>
              <a:xfrm>
                <a:off x="1889513" y="303864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g1b2a5f4068d_3_498"/>
              <p:cNvSpPr/>
              <p:nvPr/>
            </p:nvSpPr>
            <p:spPr>
              <a:xfrm>
                <a:off x="1881076" y="303141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g1b2a5f4068d_3_498"/>
              <p:cNvSpPr/>
              <p:nvPr/>
            </p:nvSpPr>
            <p:spPr>
              <a:xfrm>
                <a:off x="1917839" y="498333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g1b2a5f4068d_3_498"/>
              <p:cNvSpPr/>
              <p:nvPr/>
            </p:nvSpPr>
            <p:spPr>
              <a:xfrm>
                <a:off x="1912214" y="497770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g1b2a5f4068d_3_498"/>
              <p:cNvSpPr/>
              <p:nvPr/>
            </p:nvSpPr>
            <p:spPr>
              <a:xfrm>
                <a:off x="1864000" y="507875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g1b2a5f4068d_3_498"/>
              <p:cNvSpPr/>
              <p:nvPr/>
            </p:nvSpPr>
            <p:spPr>
              <a:xfrm>
                <a:off x="1858375" y="507353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g1b2a5f4068d_3_498"/>
              <p:cNvSpPr/>
              <p:nvPr/>
            </p:nvSpPr>
            <p:spPr>
              <a:xfrm>
                <a:off x="1889513" y="431918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g1b2a5f4068d_3_498"/>
              <p:cNvSpPr/>
              <p:nvPr/>
            </p:nvSpPr>
            <p:spPr>
              <a:xfrm>
                <a:off x="1865406" y="431075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g1b2a5f4068d_3_498"/>
              <p:cNvSpPr/>
              <p:nvPr/>
            </p:nvSpPr>
            <p:spPr>
              <a:xfrm>
                <a:off x="2111900" y="436880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g1b2a5f4068d_3_498"/>
              <p:cNvSpPr/>
              <p:nvPr/>
            </p:nvSpPr>
            <p:spPr>
              <a:xfrm>
                <a:off x="2106275" y="435896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g1b2a5f4068d_3_498"/>
              <p:cNvSpPr/>
              <p:nvPr/>
            </p:nvSpPr>
            <p:spPr>
              <a:xfrm>
                <a:off x="2028329" y="431918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g1b2a5f4068d_3_498"/>
              <p:cNvSpPr/>
              <p:nvPr/>
            </p:nvSpPr>
            <p:spPr>
              <a:xfrm>
                <a:off x="2016878" y="431356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g1b2a5f4068d_3_498"/>
              <p:cNvSpPr/>
              <p:nvPr/>
            </p:nvSpPr>
            <p:spPr>
              <a:xfrm>
                <a:off x="1889513" y="441702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g1b2a5f4068d_3_498"/>
              <p:cNvSpPr/>
              <p:nvPr/>
            </p:nvSpPr>
            <p:spPr>
              <a:xfrm>
                <a:off x="1881076" y="440978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80" name="Google Shape;680;g1b2a5f4068d_3_498"/>
          <p:cNvGrpSpPr/>
          <p:nvPr/>
        </p:nvGrpSpPr>
        <p:grpSpPr>
          <a:xfrm>
            <a:off x="10513585" y="-837007"/>
            <a:ext cx="183614" cy="2064144"/>
            <a:chOff x="1858375" y="175625"/>
            <a:chExt cx="484553" cy="5445333"/>
          </a:xfrm>
        </p:grpSpPr>
        <p:sp>
          <p:nvSpPr>
            <p:cNvPr id="681" name="Google Shape;681;g1b2a5f4068d_3_498"/>
            <p:cNvSpPr/>
            <p:nvPr/>
          </p:nvSpPr>
          <p:spPr>
            <a:xfrm>
              <a:off x="1889513" y="184062"/>
              <a:ext cx="306160" cy="113503"/>
            </a:xfrm>
            <a:custGeom>
              <a:rect b="b" l="l" r="r" t="t"/>
              <a:pathLst>
                <a:path extrusionOk="0" h="565" w="1524">
                  <a:moveTo>
                    <a:pt x="1523" y="1"/>
                  </a:moveTo>
                  <a:lnTo>
                    <a:pt x="832" y="78"/>
                  </a:lnTo>
                  <a:lnTo>
                    <a:pt x="0" y="565"/>
                  </a:lnTo>
                  <a:lnTo>
                    <a:pt x="691" y="487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g1b2a5f4068d_3_498"/>
            <p:cNvSpPr/>
            <p:nvPr/>
          </p:nvSpPr>
          <p:spPr>
            <a:xfrm>
              <a:off x="1865406" y="175625"/>
              <a:ext cx="355781" cy="130378"/>
            </a:xfrm>
            <a:custGeom>
              <a:rect b="b" l="l" r="r" t="t"/>
              <a:pathLst>
                <a:path extrusionOk="0" h="649" w="1771">
                  <a:moveTo>
                    <a:pt x="1523" y="85"/>
                  </a:moveTo>
                  <a:lnTo>
                    <a:pt x="804" y="501"/>
                  </a:lnTo>
                  <a:lnTo>
                    <a:pt x="247" y="564"/>
                  </a:lnTo>
                  <a:lnTo>
                    <a:pt x="247" y="564"/>
                  </a:lnTo>
                  <a:lnTo>
                    <a:pt x="966" y="148"/>
                  </a:lnTo>
                  <a:lnTo>
                    <a:pt x="1523" y="85"/>
                  </a:lnTo>
                  <a:close/>
                  <a:moveTo>
                    <a:pt x="1770" y="0"/>
                  </a:moveTo>
                  <a:lnTo>
                    <a:pt x="952" y="99"/>
                  </a:lnTo>
                  <a:lnTo>
                    <a:pt x="1" y="649"/>
                  </a:lnTo>
                  <a:lnTo>
                    <a:pt x="818" y="550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g1b2a5f4068d_3_498"/>
            <p:cNvSpPr/>
            <p:nvPr/>
          </p:nvSpPr>
          <p:spPr>
            <a:xfrm>
              <a:off x="2028329" y="184062"/>
              <a:ext cx="252321" cy="146047"/>
            </a:xfrm>
            <a:custGeom>
              <a:rect b="b" l="l" r="r" t="t"/>
              <a:pathLst>
                <a:path extrusionOk="0" h="727" w="1256">
                  <a:moveTo>
                    <a:pt x="832" y="1"/>
                  </a:moveTo>
                  <a:lnTo>
                    <a:pt x="0" y="487"/>
                  </a:lnTo>
                  <a:lnTo>
                    <a:pt x="423" y="727"/>
                  </a:lnTo>
                  <a:lnTo>
                    <a:pt x="1255" y="247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g1b2a5f4068d_3_498"/>
            <p:cNvSpPr/>
            <p:nvPr/>
          </p:nvSpPr>
          <p:spPr>
            <a:xfrm>
              <a:off x="2016878" y="178437"/>
              <a:ext cx="273616" cy="158904"/>
            </a:xfrm>
            <a:custGeom>
              <a:rect b="b" l="l" r="r" t="t"/>
              <a:pathLst>
                <a:path extrusionOk="0" h="791" w="1362">
                  <a:moveTo>
                    <a:pt x="889" y="64"/>
                  </a:moveTo>
                  <a:lnTo>
                    <a:pt x="1263" y="275"/>
                  </a:lnTo>
                  <a:lnTo>
                    <a:pt x="480" y="734"/>
                  </a:lnTo>
                  <a:lnTo>
                    <a:pt x="107" y="515"/>
                  </a:lnTo>
                  <a:lnTo>
                    <a:pt x="889" y="64"/>
                  </a:lnTo>
                  <a:close/>
                  <a:moveTo>
                    <a:pt x="889" y="1"/>
                  </a:moveTo>
                  <a:lnTo>
                    <a:pt x="1" y="515"/>
                  </a:lnTo>
                  <a:lnTo>
                    <a:pt x="480" y="790"/>
                  </a:lnTo>
                  <a:lnTo>
                    <a:pt x="1361" y="27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85" name="Google Shape;685;g1b2a5f4068d_3_498"/>
            <p:cNvGrpSpPr/>
            <p:nvPr/>
          </p:nvGrpSpPr>
          <p:grpSpPr>
            <a:xfrm>
              <a:off x="1858375" y="223839"/>
              <a:ext cx="484553" cy="5397119"/>
              <a:chOff x="1858375" y="223839"/>
              <a:chExt cx="484553" cy="5397119"/>
            </a:xfrm>
          </p:grpSpPr>
          <p:sp>
            <p:nvSpPr>
              <p:cNvPr id="686" name="Google Shape;686;g1b2a5f4068d_3_498"/>
              <p:cNvSpPr/>
              <p:nvPr/>
            </p:nvSpPr>
            <p:spPr>
              <a:xfrm>
                <a:off x="1917839" y="84820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g1b2a5f4068d_3_498"/>
              <p:cNvSpPr/>
              <p:nvPr/>
            </p:nvSpPr>
            <p:spPr>
              <a:xfrm>
                <a:off x="1912214" y="84258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g1b2a5f4068d_3_498"/>
              <p:cNvSpPr/>
              <p:nvPr/>
            </p:nvSpPr>
            <p:spPr>
              <a:xfrm>
                <a:off x="1864000" y="94363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g1b2a5f4068d_3_498"/>
              <p:cNvSpPr/>
              <p:nvPr/>
            </p:nvSpPr>
            <p:spPr>
              <a:xfrm>
                <a:off x="1858375" y="93840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g1b2a5f4068d_3_498"/>
              <p:cNvSpPr/>
              <p:nvPr/>
            </p:nvSpPr>
            <p:spPr>
              <a:xfrm>
                <a:off x="2111900" y="23368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g1b2a5f4068d_3_498"/>
              <p:cNvSpPr/>
              <p:nvPr/>
            </p:nvSpPr>
            <p:spPr>
              <a:xfrm>
                <a:off x="2106275" y="22383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g1b2a5f4068d_3_498"/>
              <p:cNvSpPr/>
              <p:nvPr/>
            </p:nvSpPr>
            <p:spPr>
              <a:xfrm>
                <a:off x="1889513" y="28189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g1b2a5f4068d_3_498"/>
              <p:cNvSpPr/>
              <p:nvPr/>
            </p:nvSpPr>
            <p:spPr>
              <a:xfrm>
                <a:off x="1881076" y="27466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g1b2a5f4068d_3_498"/>
              <p:cNvSpPr/>
              <p:nvPr/>
            </p:nvSpPr>
            <p:spPr>
              <a:xfrm>
                <a:off x="1917839" y="222658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Google Shape;695;g1b2a5f4068d_3_498"/>
              <p:cNvSpPr/>
              <p:nvPr/>
            </p:nvSpPr>
            <p:spPr>
              <a:xfrm>
                <a:off x="1912214" y="222095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" name="Google Shape;696;g1b2a5f4068d_3_498"/>
              <p:cNvSpPr/>
              <p:nvPr/>
            </p:nvSpPr>
            <p:spPr>
              <a:xfrm>
                <a:off x="1864000" y="232200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" name="Google Shape;697;g1b2a5f4068d_3_498"/>
              <p:cNvSpPr/>
              <p:nvPr/>
            </p:nvSpPr>
            <p:spPr>
              <a:xfrm>
                <a:off x="1858375" y="231678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g1b2a5f4068d_3_498"/>
              <p:cNvSpPr/>
              <p:nvPr/>
            </p:nvSpPr>
            <p:spPr>
              <a:xfrm>
                <a:off x="1889513" y="156243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g1b2a5f4068d_3_498"/>
              <p:cNvSpPr/>
              <p:nvPr/>
            </p:nvSpPr>
            <p:spPr>
              <a:xfrm>
                <a:off x="1865406" y="155400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g1b2a5f4068d_3_498"/>
              <p:cNvSpPr/>
              <p:nvPr/>
            </p:nvSpPr>
            <p:spPr>
              <a:xfrm>
                <a:off x="2111900" y="161205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g1b2a5f4068d_3_498"/>
              <p:cNvSpPr/>
              <p:nvPr/>
            </p:nvSpPr>
            <p:spPr>
              <a:xfrm>
                <a:off x="2106275" y="160221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g1b2a5f4068d_3_498"/>
              <p:cNvSpPr/>
              <p:nvPr/>
            </p:nvSpPr>
            <p:spPr>
              <a:xfrm>
                <a:off x="2028329" y="156243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g1b2a5f4068d_3_498"/>
              <p:cNvSpPr/>
              <p:nvPr/>
            </p:nvSpPr>
            <p:spPr>
              <a:xfrm>
                <a:off x="2016878" y="155681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g1b2a5f4068d_3_498"/>
              <p:cNvSpPr/>
              <p:nvPr/>
            </p:nvSpPr>
            <p:spPr>
              <a:xfrm>
                <a:off x="1889513" y="166027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g1b2a5f4068d_3_498"/>
              <p:cNvSpPr/>
              <p:nvPr/>
            </p:nvSpPr>
            <p:spPr>
              <a:xfrm>
                <a:off x="1881076" y="165303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" name="Google Shape;706;g1b2a5f4068d_3_498"/>
              <p:cNvSpPr/>
              <p:nvPr/>
            </p:nvSpPr>
            <p:spPr>
              <a:xfrm>
                <a:off x="1917839" y="360495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g1b2a5f4068d_3_498"/>
              <p:cNvSpPr/>
              <p:nvPr/>
            </p:nvSpPr>
            <p:spPr>
              <a:xfrm>
                <a:off x="1912214" y="359933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g1b2a5f4068d_3_498"/>
              <p:cNvSpPr/>
              <p:nvPr/>
            </p:nvSpPr>
            <p:spPr>
              <a:xfrm>
                <a:off x="1864000" y="370038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g1b2a5f4068d_3_498"/>
              <p:cNvSpPr/>
              <p:nvPr/>
            </p:nvSpPr>
            <p:spPr>
              <a:xfrm>
                <a:off x="1858375" y="369515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g1b2a5f4068d_3_498"/>
              <p:cNvSpPr/>
              <p:nvPr/>
            </p:nvSpPr>
            <p:spPr>
              <a:xfrm>
                <a:off x="1889513" y="2940812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g1b2a5f4068d_3_498"/>
              <p:cNvSpPr/>
              <p:nvPr/>
            </p:nvSpPr>
            <p:spPr>
              <a:xfrm>
                <a:off x="1865406" y="2932375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g1b2a5f4068d_3_498"/>
              <p:cNvSpPr/>
              <p:nvPr/>
            </p:nvSpPr>
            <p:spPr>
              <a:xfrm>
                <a:off x="2111900" y="299043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g1b2a5f4068d_3_498"/>
              <p:cNvSpPr/>
              <p:nvPr/>
            </p:nvSpPr>
            <p:spPr>
              <a:xfrm>
                <a:off x="2106275" y="298058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g1b2a5f4068d_3_498"/>
              <p:cNvSpPr/>
              <p:nvPr/>
            </p:nvSpPr>
            <p:spPr>
              <a:xfrm>
                <a:off x="2028329" y="2940812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g1b2a5f4068d_3_498"/>
              <p:cNvSpPr/>
              <p:nvPr/>
            </p:nvSpPr>
            <p:spPr>
              <a:xfrm>
                <a:off x="2016878" y="2935187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g1b2a5f4068d_3_498"/>
              <p:cNvSpPr/>
              <p:nvPr/>
            </p:nvSpPr>
            <p:spPr>
              <a:xfrm>
                <a:off x="1889513" y="303864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g1b2a5f4068d_3_498"/>
              <p:cNvSpPr/>
              <p:nvPr/>
            </p:nvSpPr>
            <p:spPr>
              <a:xfrm>
                <a:off x="1881076" y="303141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g1b2a5f4068d_3_498"/>
              <p:cNvSpPr/>
              <p:nvPr/>
            </p:nvSpPr>
            <p:spPr>
              <a:xfrm>
                <a:off x="1917839" y="498333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719;g1b2a5f4068d_3_498"/>
              <p:cNvSpPr/>
              <p:nvPr/>
            </p:nvSpPr>
            <p:spPr>
              <a:xfrm>
                <a:off x="1912214" y="497770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" name="Google Shape;720;g1b2a5f4068d_3_498"/>
              <p:cNvSpPr/>
              <p:nvPr/>
            </p:nvSpPr>
            <p:spPr>
              <a:xfrm>
                <a:off x="1864000" y="507875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721;g1b2a5f4068d_3_498"/>
              <p:cNvSpPr/>
              <p:nvPr/>
            </p:nvSpPr>
            <p:spPr>
              <a:xfrm>
                <a:off x="1858375" y="507353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g1b2a5f4068d_3_498"/>
              <p:cNvSpPr/>
              <p:nvPr/>
            </p:nvSpPr>
            <p:spPr>
              <a:xfrm>
                <a:off x="1889513" y="431918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g1b2a5f4068d_3_498"/>
              <p:cNvSpPr/>
              <p:nvPr/>
            </p:nvSpPr>
            <p:spPr>
              <a:xfrm>
                <a:off x="1865406" y="431075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g1b2a5f4068d_3_498"/>
              <p:cNvSpPr/>
              <p:nvPr/>
            </p:nvSpPr>
            <p:spPr>
              <a:xfrm>
                <a:off x="2111900" y="436880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g1b2a5f4068d_3_498"/>
              <p:cNvSpPr/>
              <p:nvPr/>
            </p:nvSpPr>
            <p:spPr>
              <a:xfrm>
                <a:off x="2106275" y="435896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" name="Google Shape;726;g1b2a5f4068d_3_498"/>
              <p:cNvSpPr/>
              <p:nvPr/>
            </p:nvSpPr>
            <p:spPr>
              <a:xfrm>
                <a:off x="2028329" y="431918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g1b2a5f4068d_3_498"/>
              <p:cNvSpPr/>
              <p:nvPr/>
            </p:nvSpPr>
            <p:spPr>
              <a:xfrm>
                <a:off x="2016878" y="431356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g1b2a5f4068d_3_498"/>
              <p:cNvSpPr/>
              <p:nvPr/>
            </p:nvSpPr>
            <p:spPr>
              <a:xfrm>
                <a:off x="1889513" y="441702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g1b2a5f4068d_3_498"/>
              <p:cNvSpPr/>
              <p:nvPr/>
            </p:nvSpPr>
            <p:spPr>
              <a:xfrm>
                <a:off x="1881076" y="440978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_1_1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1b2a5f4068d_3_650"/>
          <p:cNvSpPr txBox="1"/>
          <p:nvPr>
            <p:ph type="title"/>
          </p:nvPr>
        </p:nvSpPr>
        <p:spPr>
          <a:xfrm>
            <a:off x="960000" y="4339567"/>
            <a:ext cx="10221200" cy="8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732" name="Google Shape;732;g1b2a5f4068d_3_650"/>
          <p:cNvSpPr txBox="1"/>
          <p:nvPr>
            <p:ph idx="1" type="subTitle"/>
          </p:nvPr>
        </p:nvSpPr>
        <p:spPr>
          <a:xfrm>
            <a:off x="960000" y="5270000"/>
            <a:ext cx="7636800" cy="8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grpSp>
        <p:nvGrpSpPr>
          <p:cNvPr id="733" name="Google Shape;733;g1b2a5f4068d_3_650"/>
          <p:cNvGrpSpPr/>
          <p:nvPr/>
        </p:nvGrpSpPr>
        <p:grpSpPr>
          <a:xfrm rot="10800000">
            <a:off x="10046201" y="5413468"/>
            <a:ext cx="2145800" cy="804867"/>
            <a:chOff x="4072400" y="286775"/>
            <a:chExt cx="1609350" cy="603650"/>
          </a:xfrm>
        </p:grpSpPr>
        <p:sp>
          <p:nvSpPr>
            <p:cNvPr id="734" name="Google Shape;734;g1b2a5f4068d_3_650"/>
            <p:cNvSpPr/>
            <p:nvPr/>
          </p:nvSpPr>
          <p:spPr>
            <a:xfrm>
              <a:off x="4072400" y="286775"/>
              <a:ext cx="1574787" cy="585647"/>
            </a:xfrm>
            <a:custGeom>
              <a:rect b="b" l="l" r="r" t="t"/>
              <a:pathLst>
                <a:path extrusionOk="0" h="11703" w="31469">
                  <a:moveTo>
                    <a:pt x="7000" y="1"/>
                  </a:moveTo>
                  <a:lnTo>
                    <a:pt x="0" y="4054"/>
                  </a:lnTo>
                  <a:lnTo>
                    <a:pt x="29" y="4104"/>
                  </a:lnTo>
                  <a:lnTo>
                    <a:pt x="7000" y="57"/>
                  </a:lnTo>
                  <a:lnTo>
                    <a:pt x="19337" y="7184"/>
                  </a:lnTo>
                  <a:lnTo>
                    <a:pt x="19351" y="7191"/>
                  </a:lnTo>
                  <a:lnTo>
                    <a:pt x="21339" y="5873"/>
                  </a:lnTo>
                  <a:lnTo>
                    <a:pt x="31440" y="11703"/>
                  </a:lnTo>
                  <a:lnTo>
                    <a:pt x="31468" y="11660"/>
                  </a:lnTo>
                  <a:lnTo>
                    <a:pt x="21353" y="5817"/>
                  </a:lnTo>
                  <a:lnTo>
                    <a:pt x="21339" y="5809"/>
                  </a:lnTo>
                  <a:lnTo>
                    <a:pt x="19344" y="7128"/>
                  </a:lnTo>
                  <a:lnTo>
                    <a:pt x="7007" y="8"/>
                  </a:lnTo>
                  <a:lnTo>
                    <a:pt x="7000" y="1"/>
                  </a:ln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g1b2a5f4068d_3_650"/>
            <p:cNvSpPr/>
            <p:nvPr/>
          </p:nvSpPr>
          <p:spPr>
            <a:xfrm>
              <a:off x="5612892" y="853695"/>
              <a:ext cx="67057" cy="35280"/>
            </a:xfrm>
            <a:custGeom>
              <a:rect b="b" l="l" r="r" t="t"/>
              <a:pathLst>
                <a:path extrusionOk="0" h="705" w="1340">
                  <a:moveTo>
                    <a:pt x="670" y="0"/>
                  </a:moveTo>
                  <a:cubicBezTo>
                    <a:pt x="522" y="0"/>
                    <a:pt x="374" y="35"/>
                    <a:pt x="240" y="106"/>
                  </a:cubicBezTo>
                  <a:cubicBezTo>
                    <a:pt x="1" y="240"/>
                    <a:pt x="1" y="465"/>
                    <a:pt x="240" y="599"/>
                  </a:cubicBezTo>
                  <a:cubicBezTo>
                    <a:pt x="374" y="670"/>
                    <a:pt x="522" y="705"/>
                    <a:pt x="670" y="705"/>
                  </a:cubicBezTo>
                  <a:cubicBezTo>
                    <a:pt x="818" y="705"/>
                    <a:pt x="966" y="670"/>
                    <a:pt x="1100" y="599"/>
                  </a:cubicBezTo>
                  <a:cubicBezTo>
                    <a:pt x="1340" y="465"/>
                    <a:pt x="1340" y="240"/>
                    <a:pt x="1100" y="106"/>
                  </a:cubicBezTo>
                  <a:cubicBezTo>
                    <a:pt x="966" y="35"/>
                    <a:pt x="818" y="0"/>
                    <a:pt x="670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g1b2a5f4068d_3_650"/>
            <p:cNvSpPr/>
            <p:nvPr/>
          </p:nvSpPr>
          <p:spPr>
            <a:xfrm>
              <a:off x="5611841" y="852343"/>
              <a:ext cx="69909" cy="38082"/>
            </a:xfrm>
            <a:custGeom>
              <a:rect b="b" l="l" r="r" t="t"/>
              <a:pathLst>
                <a:path extrusionOk="0" h="761" w="1397">
                  <a:moveTo>
                    <a:pt x="728" y="54"/>
                  </a:moveTo>
                  <a:cubicBezTo>
                    <a:pt x="863" y="54"/>
                    <a:pt x="992" y="89"/>
                    <a:pt x="1114" y="154"/>
                  </a:cubicBezTo>
                  <a:cubicBezTo>
                    <a:pt x="1333" y="224"/>
                    <a:pt x="1333" y="535"/>
                    <a:pt x="1114" y="605"/>
                  </a:cubicBezTo>
                  <a:cubicBezTo>
                    <a:pt x="980" y="672"/>
                    <a:pt x="836" y="706"/>
                    <a:pt x="692" y="706"/>
                  </a:cubicBezTo>
                  <a:cubicBezTo>
                    <a:pt x="549" y="706"/>
                    <a:pt x="406" y="672"/>
                    <a:pt x="275" y="605"/>
                  </a:cubicBezTo>
                  <a:cubicBezTo>
                    <a:pt x="57" y="535"/>
                    <a:pt x="57" y="224"/>
                    <a:pt x="275" y="154"/>
                  </a:cubicBezTo>
                  <a:cubicBezTo>
                    <a:pt x="392" y="89"/>
                    <a:pt x="526" y="54"/>
                    <a:pt x="656" y="54"/>
                  </a:cubicBezTo>
                  <a:cubicBezTo>
                    <a:pt x="668" y="54"/>
                    <a:pt x="679" y="55"/>
                    <a:pt x="691" y="55"/>
                  </a:cubicBezTo>
                  <a:cubicBezTo>
                    <a:pt x="704" y="55"/>
                    <a:pt x="716" y="54"/>
                    <a:pt x="728" y="54"/>
                  </a:cubicBezTo>
                  <a:close/>
                  <a:moveTo>
                    <a:pt x="696" y="1"/>
                  </a:moveTo>
                  <a:cubicBezTo>
                    <a:pt x="543" y="1"/>
                    <a:pt x="392" y="38"/>
                    <a:pt x="254" y="112"/>
                  </a:cubicBezTo>
                  <a:cubicBezTo>
                    <a:pt x="0" y="203"/>
                    <a:pt x="0" y="563"/>
                    <a:pt x="254" y="654"/>
                  </a:cubicBezTo>
                  <a:cubicBezTo>
                    <a:pt x="388" y="725"/>
                    <a:pt x="536" y="760"/>
                    <a:pt x="691" y="760"/>
                  </a:cubicBezTo>
                  <a:cubicBezTo>
                    <a:pt x="846" y="760"/>
                    <a:pt x="1001" y="725"/>
                    <a:pt x="1142" y="654"/>
                  </a:cubicBezTo>
                  <a:cubicBezTo>
                    <a:pt x="1396" y="563"/>
                    <a:pt x="1396" y="196"/>
                    <a:pt x="1142" y="112"/>
                  </a:cubicBezTo>
                  <a:cubicBezTo>
                    <a:pt x="1001" y="38"/>
                    <a:pt x="848" y="1"/>
                    <a:pt x="696" y="1"/>
                  </a:cubicBez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b2a5f4068d_3_657"/>
          <p:cNvSpPr txBox="1"/>
          <p:nvPr>
            <p:ph idx="1" type="subTitle"/>
          </p:nvPr>
        </p:nvSpPr>
        <p:spPr>
          <a:xfrm>
            <a:off x="1970267" y="1945171"/>
            <a:ext cx="3433600" cy="502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1" sz="33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39" name="Google Shape;739;g1b2a5f4068d_3_657"/>
          <p:cNvSpPr txBox="1"/>
          <p:nvPr>
            <p:ph idx="2" type="subTitle"/>
          </p:nvPr>
        </p:nvSpPr>
        <p:spPr>
          <a:xfrm>
            <a:off x="1970267" y="2402200"/>
            <a:ext cx="3433600" cy="10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40" name="Google Shape;740;g1b2a5f4068d_3_657"/>
          <p:cNvSpPr txBox="1"/>
          <p:nvPr>
            <p:ph idx="3" type="subTitle"/>
          </p:nvPr>
        </p:nvSpPr>
        <p:spPr>
          <a:xfrm>
            <a:off x="6623028" y="2402200"/>
            <a:ext cx="3433600" cy="10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41" name="Google Shape;741;g1b2a5f4068d_3_657"/>
          <p:cNvSpPr txBox="1"/>
          <p:nvPr>
            <p:ph idx="4" type="subTitle"/>
          </p:nvPr>
        </p:nvSpPr>
        <p:spPr>
          <a:xfrm>
            <a:off x="1970267" y="4522133"/>
            <a:ext cx="3433600" cy="10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42" name="Google Shape;742;g1b2a5f4068d_3_657"/>
          <p:cNvSpPr txBox="1"/>
          <p:nvPr>
            <p:ph idx="5" type="subTitle"/>
          </p:nvPr>
        </p:nvSpPr>
        <p:spPr>
          <a:xfrm>
            <a:off x="6623028" y="4522133"/>
            <a:ext cx="3433600" cy="10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43" name="Google Shape;743;g1b2a5f4068d_3_657"/>
          <p:cNvSpPr txBox="1"/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744" name="Google Shape;744;g1b2a5f4068d_3_657"/>
          <p:cNvSpPr txBox="1"/>
          <p:nvPr>
            <p:ph idx="6" type="subTitle"/>
          </p:nvPr>
        </p:nvSpPr>
        <p:spPr>
          <a:xfrm>
            <a:off x="1970267" y="4055304"/>
            <a:ext cx="3433600" cy="502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1" sz="33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45" name="Google Shape;745;g1b2a5f4068d_3_657"/>
          <p:cNvSpPr txBox="1"/>
          <p:nvPr>
            <p:ph idx="7" type="subTitle"/>
          </p:nvPr>
        </p:nvSpPr>
        <p:spPr>
          <a:xfrm>
            <a:off x="6623031" y="1945171"/>
            <a:ext cx="3433600" cy="502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1" sz="33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46" name="Google Shape;746;g1b2a5f4068d_3_657"/>
          <p:cNvSpPr txBox="1"/>
          <p:nvPr>
            <p:ph idx="8" type="subTitle"/>
          </p:nvPr>
        </p:nvSpPr>
        <p:spPr>
          <a:xfrm>
            <a:off x="6623031" y="4055304"/>
            <a:ext cx="3433600" cy="502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1" sz="33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747" name="Google Shape;747;g1b2a5f4068d_3_657"/>
          <p:cNvGrpSpPr/>
          <p:nvPr/>
        </p:nvGrpSpPr>
        <p:grpSpPr>
          <a:xfrm rot="10800000">
            <a:off x="10046201" y="5704201"/>
            <a:ext cx="2145800" cy="804867"/>
            <a:chOff x="4072400" y="286775"/>
            <a:chExt cx="1609350" cy="603650"/>
          </a:xfrm>
        </p:grpSpPr>
        <p:sp>
          <p:nvSpPr>
            <p:cNvPr id="748" name="Google Shape;748;g1b2a5f4068d_3_657"/>
            <p:cNvSpPr/>
            <p:nvPr/>
          </p:nvSpPr>
          <p:spPr>
            <a:xfrm>
              <a:off x="4072400" y="286775"/>
              <a:ext cx="1574787" cy="585647"/>
            </a:xfrm>
            <a:custGeom>
              <a:rect b="b" l="l" r="r" t="t"/>
              <a:pathLst>
                <a:path extrusionOk="0" h="11703" w="31469">
                  <a:moveTo>
                    <a:pt x="7000" y="1"/>
                  </a:moveTo>
                  <a:lnTo>
                    <a:pt x="0" y="4054"/>
                  </a:lnTo>
                  <a:lnTo>
                    <a:pt x="29" y="4104"/>
                  </a:lnTo>
                  <a:lnTo>
                    <a:pt x="7000" y="57"/>
                  </a:lnTo>
                  <a:lnTo>
                    <a:pt x="19337" y="7184"/>
                  </a:lnTo>
                  <a:lnTo>
                    <a:pt x="19351" y="7191"/>
                  </a:lnTo>
                  <a:lnTo>
                    <a:pt x="21339" y="5873"/>
                  </a:lnTo>
                  <a:lnTo>
                    <a:pt x="31440" y="11703"/>
                  </a:lnTo>
                  <a:lnTo>
                    <a:pt x="31468" y="11660"/>
                  </a:lnTo>
                  <a:lnTo>
                    <a:pt x="21353" y="5817"/>
                  </a:lnTo>
                  <a:lnTo>
                    <a:pt x="21339" y="5809"/>
                  </a:lnTo>
                  <a:lnTo>
                    <a:pt x="19344" y="7128"/>
                  </a:lnTo>
                  <a:lnTo>
                    <a:pt x="7007" y="8"/>
                  </a:lnTo>
                  <a:lnTo>
                    <a:pt x="7000" y="1"/>
                  </a:ln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g1b2a5f4068d_3_657"/>
            <p:cNvSpPr/>
            <p:nvPr/>
          </p:nvSpPr>
          <p:spPr>
            <a:xfrm>
              <a:off x="5612892" y="853695"/>
              <a:ext cx="67057" cy="35280"/>
            </a:xfrm>
            <a:custGeom>
              <a:rect b="b" l="l" r="r" t="t"/>
              <a:pathLst>
                <a:path extrusionOk="0" h="705" w="1340">
                  <a:moveTo>
                    <a:pt x="670" y="0"/>
                  </a:moveTo>
                  <a:cubicBezTo>
                    <a:pt x="522" y="0"/>
                    <a:pt x="374" y="35"/>
                    <a:pt x="240" y="106"/>
                  </a:cubicBezTo>
                  <a:cubicBezTo>
                    <a:pt x="1" y="240"/>
                    <a:pt x="1" y="465"/>
                    <a:pt x="240" y="599"/>
                  </a:cubicBezTo>
                  <a:cubicBezTo>
                    <a:pt x="374" y="670"/>
                    <a:pt x="522" y="705"/>
                    <a:pt x="670" y="705"/>
                  </a:cubicBezTo>
                  <a:cubicBezTo>
                    <a:pt x="818" y="705"/>
                    <a:pt x="966" y="670"/>
                    <a:pt x="1100" y="599"/>
                  </a:cubicBezTo>
                  <a:cubicBezTo>
                    <a:pt x="1340" y="465"/>
                    <a:pt x="1340" y="240"/>
                    <a:pt x="1100" y="106"/>
                  </a:cubicBezTo>
                  <a:cubicBezTo>
                    <a:pt x="966" y="35"/>
                    <a:pt x="818" y="0"/>
                    <a:pt x="670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g1b2a5f4068d_3_657"/>
            <p:cNvSpPr/>
            <p:nvPr/>
          </p:nvSpPr>
          <p:spPr>
            <a:xfrm>
              <a:off x="5611841" y="852343"/>
              <a:ext cx="69909" cy="38082"/>
            </a:xfrm>
            <a:custGeom>
              <a:rect b="b" l="l" r="r" t="t"/>
              <a:pathLst>
                <a:path extrusionOk="0" h="761" w="1397">
                  <a:moveTo>
                    <a:pt x="728" y="54"/>
                  </a:moveTo>
                  <a:cubicBezTo>
                    <a:pt x="863" y="54"/>
                    <a:pt x="992" y="89"/>
                    <a:pt x="1114" y="154"/>
                  </a:cubicBezTo>
                  <a:cubicBezTo>
                    <a:pt x="1333" y="224"/>
                    <a:pt x="1333" y="535"/>
                    <a:pt x="1114" y="605"/>
                  </a:cubicBezTo>
                  <a:cubicBezTo>
                    <a:pt x="980" y="672"/>
                    <a:pt x="836" y="706"/>
                    <a:pt x="692" y="706"/>
                  </a:cubicBezTo>
                  <a:cubicBezTo>
                    <a:pt x="549" y="706"/>
                    <a:pt x="406" y="672"/>
                    <a:pt x="275" y="605"/>
                  </a:cubicBezTo>
                  <a:cubicBezTo>
                    <a:pt x="57" y="535"/>
                    <a:pt x="57" y="224"/>
                    <a:pt x="275" y="154"/>
                  </a:cubicBezTo>
                  <a:cubicBezTo>
                    <a:pt x="392" y="89"/>
                    <a:pt x="526" y="54"/>
                    <a:pt x="656" y="54"/>
                  </a:cubicBezTo>
                  <a:cubicBezTo>
                    <a:pt x="668" y="54"/>
                    <a:pt x="679" y="55"/>
                    <a:pt x="691" y="55"/>
                  </a:cubicBezTo>
                  <a:cubicBezTo>
                    <a:pt x="704" y="55"/>
                    <a:pt x="716" y="54"/>
                    <a:pt x="728" y="54"/>
                  </a:cubicBezTo>
                  <a:close/>
                  <a:moveTo>
                    <a:pt x="696" y="1"/>
                  </a:moveTo>
                  <a:cubicBezTo>
                    <a:pt x="543" y="1"/>
                    <a:pt x="392" y="38"/>
                    <a:pt x="254" y="112"/>
                  </a:cubicBezTo>
                  <a:cubicBezTo>
                    <a:pt x="0" y="203"/>
                    <a:pt x="0" y="563"/>
                    <a:pt x="254" y="654"/>
                  </a:cubicBezTo>
                  <a:cubicBezTo>
                    <a:pt x="388" y="725"/>
                    <a:pt x="536" y="760"/>
                    <a:pt x="691" y="760"/>
                  </a:cubicBezTo>
                  <a:cubicBezTo>
                    <a:pt x="846" y="760"/>
                    <a:pt x="1001" y="725"/>
                    <a:pt x="1142" y="654"/>
                  </a:cubicBezTo>
                  <a:cubicBezTo>
                    <a:pt x="1396" y="563"/>
                    <a:pt x="1396" y="196"/>
                    <a:pt x="1142" y="112"/>
                  </a:cubicBezTo>
                  <a:cubicBezTo>
                    <a:pt x="1001" y="38"/>
                    <a:pt x="848" y="1"/>
                    <a:pt x="696" y="1"/>
                  </a:cubicBez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1" name="Google Shape;751;g1b2a5f4068d_3_657"/>
          <p:cNvGrpSpPr/>
          <p:nvPr/>
        </p:nvGrpSpPr>
        <p:grpSpPr>
          <a:xfrm>
            <a:off x="11175985" y="126127"/>
            <a:ext cx="183614" cy="2064144"/>
            <a:chOff x="1858375" y="175625"/>
            <a:chExt cx="484553" cy="5445333"/>
          </a:xfrm>
        </p:grpSpPr>
        <p:sp>
          <p:nvSpPr>
            <p:cNvPr id="752" name="Google Shape;752;g1b2a5f4068d_3_657"/>
            <p:cNvSpPr/>
            <p:nvPr/>
          </p:nvSpPr>
          <p:spPr>
            <a:xfrm>
              <a:off x="1889513" y="184062"/>
              <a:ext cx="306160" cy="113503"/>
            </a:xfrm>
            <a:custGeom>
              <a:rect b="b" l="l" r="r" t="t"/>
              <a:pathLst>
                <a:path extrusionOk="0" h="565" w="1524">
                  <a:moveTo>
                    <a:pt x="1523" y="1"/>
                  </a:moveTo>
                  <a:lnTo>
                    <a:pt x="832" y="78"/>
                  </a:lnTo>
                  <a:lnTo>
                    <a:pt x="0" y="565"/>
                  </a:lnTo>
                  <a:lnTo>
                    <a:pt x="691" y="487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g1b2a5f4068d_3_657"/>
            <p:cNvSpPr/>
            <p:nvPr/>
          </p:nvSpPr>
          <p:spPr>
            <a:xfrm>
              <a:off x="1865406" y="175625"/>
              <a:ext cx="355781" cy="130378"/>
            </a:xfrm>
            <a:custGeom>
              <a:rect b="b" l="l" r="r" t="t"/>
              <a:pathLst>
                <a:path extrusionOk="0" h="649" w="1771">
                  <a:moveTo>
                    <a:pt x="1523" y="85"/>
                  </a:moveTo>
                  <a:lnTo>
                    <a:pt x="804" y="501"/>
                  </a:lnTo>
                  <a:lnTo>
                    <a:pt x="247" y="564"/>
                  </a:lnTo>
                  <a:lnTo>
                    <a:pt x="247" y="564"/>
                  </a:lnTo>
                  <a:lnTo>
                    <a:pt x="966" y="148"/>
                  </a:lnTo>
                  <a:lnTo>
                    <a:pt x="1523" y="85"/>
                  </a:lnTo>
                  <a:close/>
                  <a:moveTo>
                    <a:pt x="1770" y="0"/>
                  </a:moveTo>
                  <a:lnTo>
                    <a:pt x="952" y="99"/>
                  </a:lnTo>
                  <a:lnTo>
                    <a:pt x="1" y="649"/>
                  </a:lnTo>
                  <a:lnTo>
                    <a:pt x="818" y="550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g1b2a5f4068d_3_657"/>
            <p:cNvSpPr/>
            <p:nvPr/>
          </p:nvSpPr>
          <p:spPr>
            <a:xfrm>
              <a:off x="2028329" y="184062"/>
              <a:ext cx="252321" cy="146047"/>
            </a:xfrm>
            <a:custGeom>
              <a:rect b="b" l="l" r="r" t="t"/>
              <a:pathLst>
                <a:path extrusionOk="0" h="727" w="1256">
                  <a:moveTo>
                    <a:pt x="832" y="1"/>
                  </a:moveTo>
                  <a:lnTo>
                    <a:pt x="0" y="487"/>
                  </a:lnTo>
                  <a:lnTo>
                    <a:pt x="423" y="727"/>
                  </a:lnTo>
                  <a:lnTo>
                    <a:pt x="1255" y="247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g1b2a5f4068d_3_657"/>
            <p:cNvSpPr/>
            <p:nvPr/>
          </p:nvSpPr>
          <p:spPr>
            <a:xfrm>
              <a:off x="2016878" y="178437"/>
              <a:ext cx="273616" cy="158904"/>
            </a:xfrm>
            <a:custGeom>
              <a:rect b="b" l="l" r="r" t="t"/>
              <a:pathLst>
                <a:path extrusionOk="0" h="791" w="1362">
                  <a:moveTo>
                    <a:pt x="889" y="64"/>
                  </a:moveTo>
                  <a:lnTo>
                    <a:pt x="1263" y="275"/>
                  </a:lnTo>
                  <a:lnTo>
                    <a:pt x="480" y="734"/>
                  </a:lnTo>
                  <a:lnTo>
                    <a:pt x="107" y="515"/>
                  </a:lnTo>
                  <a:lnTo>
                    <a:pt x="889" y="64"/>
                  </a:lnTo>
                  <a:close/>
                  <a:moveTo>
                    <a:pt x="889" y="1"/>
                  </a:moveTo>
                  <a:lnTo>
                    <a:pt x="1" y="515"/>
                  </a:lnTo>
                  <a:lnTo>
                    <a:pt x="480" y="790"/>
                  </a:lnTo>
                  <a:lnTo>
                    <a:pt x="1361" y="27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56" name="Google Shape;756;g1b2a5f4068d_3_657"/>
            <p:cNvGrpSpPr/>
            <p:nvPr/>
          </p:nvGrpSpPr>
          <p:grpSpPr>
            <a:xfrm>
              <a:off x="1858375" y="223839"/>
              <a:ext cx="484553" cy="5397119"/>
              <a:chOff x="1858375" y="223839"/>
              <a:chExt cx="484553" cy="5397119"/>
            </a:xfrm>
          </p:grpSpPr>
          <p:sp>
            <p:nvSpPr>
              <p:cNvPr id="757" name="Google Shape;757;g1b2a5f4068d_3_657"/>
              <p:cNvSpPr/>
              <p:nvPr/>
            </p:nvSpPr>
            <p:spPr>
              <a:xfrm>
                <a:off x="1917839" y="84820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g1b2a5f4068d_3_657"/>
              <p:cNvSpPr/>
              <p:nvPr/>
            </p:nvSpPr>
            <p:spPr>
              <a:xfrm>
                <a:off x="1912214" y="84258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g1b2a5f4068d_3_657"/>
              <p:cNvSpPr/>
              <p:nvPr/>
            </p:nvSpPr>
            <p:spPr>
              <a:xfrm>
                <a:off x="1864000" y="94363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0" name="Google Shape;760;g1b2a5f4068d_3_657"/>
              <p:cNvSpPr/>
              <p:nvPr/>
            </p:nvSpPr>
            <p:spPr>
              <a:xfrm>
                <a:off x="1858375" y="93840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1" name="Google Shape;761;g1b2a5f4068d_3_657"/>
              <p:cNvSpPr/>
              <p:nvPr/>
            </p:nvSpPr>
            <p:spPr>
              <a:xfrm>
                <a:off x="2111900" y="23368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762;g1b2a5f4068d_3_657"/>
              <p:cNvSpPr/>
              <p:nvPr/>
            </p:nvSpPr>
            <p:spPr>
              <a:xfrm>
                <a:off x="2106275" y="22383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3" name="Google Shape;763;g1b2a5f4068d_3_657"/>
              <p:cNvSpPr/>
              <p:nvPr/>
            </p:nvSpPr>
            <p:spPr>
              <a:xfrm>
                <a:off x="1889513" y="28189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4" name="Google Shape;764;g1b2a5f4068d_3_657"/>
              <p:cNvSpPr/>
              <p:nvPr/>
            </p:nvSpPr>
            <p:spPr>
              <a:xfrm>
                <a:off x="1881076" y="27466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5" name="Google Shape;765;g1b2a5f4068d_3_657"/>
              <p:cNvSpPr/>
              <p:nvPr/>
            </p:nvSpPr>
            <p:spPr>
              <a:xfrm>
                <a:off x="1917839" y="222658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g1b2a5f4068d_3_657"/>
              <p:cNvSpPr/>
              <p:nvPr/>
            </p:nvSpPr>
            <p:spPr>
              <a:xfrm>
                <a:off x="1912214" y="222095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g1b2a5f4068d_3_657"/>
              <p:cNvSpPr/>
              <p:nvPr/>
            </p:nvSpPr>
            <p:spPr>
              <a:xfrm>
                <a:off x="1864000" y="232200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8" name="Google Shape;768;g1b2a5f4068d_3_657"/>
              <p:cNvSpPr/>
              <p:nvPr/>
            </p:nvSpPr>
            <p:spPr>
              <a:xfrm>
                <a:off x="1858375" y="231678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g1b2a5f4068d_3_657"/>
              <p:cNvSpPr/>
              <p:nvPr/>
            </p:nvSpPr>
            <p:spPr>
              <a:xfrm>
                <a:off x="1889513" y="156243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g1b2a5f4068d_3_657"/>
              <p:cNvSpPr/>
              <p:nvPr/>
            </p:nvSpPr>
            <p:spPr>
              <a:xfrm>
                <a:off x="1865406" y="155400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g1b2a5f4068d_3_657"/>
              <p:cNvSpPr/>
              <p:nvPr/>
            </p:nvSpPr>
            <p:spPr>
              <a:xfrm>
                <a:off x="2111900" y="161205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g1b2a5f4068d_3_657"/>
              <p:cNvSpPr/>
              <p:nvPr/>
            </p:nvSpPr>
            <p:spPr>
              <a:xfrm>
                <a:off x="2106275" y="160221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" name="Google Shape;773;g1b2a5f4068d_3_657"/>
              <p:cNvSpPr/>
              <p:nvPr/>
            </p:nvSpPr>
            <p:spPr>
              <a:xfrm>
                <a:off x="2028329" y="156243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g1b2a5f4068d_3_657"/>
              <p:cNvSpPr/>
              <p:nvPr/>
            </p:nvSpPr>
            <p:spPr>
              <a:xfrm>
                <a:off x="2016878" y="155681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g1b2a5f4068d_3_657"/>
              <p:cNvSpPr/>
              <p:nvPr/>
            </p:nvSpPr>
            <p:spPr>
              <a:xfrm>
                <a:off x="1889513" y="166027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g1b2a5f4068d_3_657"/>
              <p:cNvSpPr/>
              <p:nvPr/>
            </p:nvSpPr>
            <p:spPr>
              <a:xfrm>
                <a:off x="1881076" y="165303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g1b2a5f4068d_3_657"/>
              <p:cNvSpPr/>
              <p:nvPr/>
            </p:nvSpPr>
            <p:spPr>
              <a:xfrm>
                <a:off x="1917839" y="360495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g1b2a5f4068d_3_657"/>
              <p:cNvSpPr/>
              <p:nvPr/>
            </p:nvSpPr>
            <p:spPr>
              <a:xfrm>
                <a:off x="1912214" y="359933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g1b2a5f4068d_3_657"/>
              <p:cNvSpPr/>
              <p:nvPr/>
            </p:nvSpPr>
            <p:spPr>
              <a:xfrm>
                <a:off x="1864000" y="370038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g1b2a5f4068d_3_657"/>
              <p:cNvSpPr/>
              <p:nvPr/>
            </p:nvSpPr>
            <p:spPr>
              <a:xfrm>
                <a:off x="1858375" y="369515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g1b2a5f4068d_3_657"/>
              <p:cNvSpPr/>
              <p:nvPr/>
            </p:nvSpPr>
            <p:spPr>
              <a:xfrm>
                <a:off x="1889513" y="2940812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g1b2a5f4068d_3_657"/>
              <p:cNvSpPr/>
              <p:nvPr/>
            </p:nvSpPr>
            <p:spPr>
              <a:xfrm>
                <a:off x="1865406" y="2932375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g1b2a5f4068d_3_657"/>
              <p:cNvSpPr/>
              <p:nvPr/>
            </p:nvSpPr>
            <p:spPr>
              <a:xfrm>
                <a:off x="2111900" y="299043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g1b2a5f4068d_3_657"/>
              <p:cNvSpPr/>
              <p:nvPr/>
            </p:nvSpPr>
            <p:spPr>
              <a:xfrm>
                <a:off x="2106275" y="298058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g1b2a5f4068d_3_657"/>
              <p:cNvSpPr/>
              <p:nvPr/>
            </p:nvSpPr>
            <p:spPr>
              <a:xfrm>
                <a:off x="2028329" y="2940812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g1b2a5f4068d_3_657"/>
              <p:cNvSpPr/>
              <p:nvPr/>
            </p:nvSpPr>
            <p:spPr>
              <a:xfrm>
                <a:off x="2016878" y="2935187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g1b2a5f4068d_3_657"/>
              <p:cNvSpPr/>
              <p:nvPr/>
            </p:nvSpPr>
            <p:spPr>
              <a:xfrm>
                <a:off x="1889513" y="303864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g1b2a5f4068d_3_657"/>
              <p:cNvSpPr/>
              <p:nvPr/>
            </p:nvSpPr>
            <p:spPr>
              <a:xfrm>
                <a:off x="1881076" y="303141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g1b2a5f4068d_3_657"/>
              <p:cNvSpPr/>
              <p:nvPr/>
            </p:nvSpPr>
            <p:spPr>
              <a:xfrm>
                <a:off x="1917839" y="498333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g1b2a5f4068d_3_657"/>
              <p:cNvSpPr/>
              <p:nvPr/>
            </p:nvSpPr>
            <p:spPr>
              <a:xfrm>
                <a:off x="1912214" y="497770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g1b2a5f4068d_3_657"/>
              <p:cNvSpPr/>
              <p:nvPr/>
            </p:nvSpPr>
            <p:spPr>
              <a:xfrm>
                <a:off x="1864000" y="507875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g1b2a5f4068d_3_657"/>
              <p:cNvSpPr/>
              <p:nvPr/>
            </p:nvSpPr>
            <p:spPr>
              <a:xfrm>
                <a:off x="1858375" y="507353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g1b2a5f4068d_3_657"/>
              <p:cNvSpPr/>
              <p:nvPr/>
            </p:nvSpPr>
            <p:spPr>
              <a:xfrm>
                <a:off x="1889513" y="431918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g1b2a5f4068d_3_657"/>
              <p:cNvSpPr/>
              <p:nvPr/>
            </p:nvSpPr>
            <p:spPr>
              <a:xfrm>
                <a:off x="1865406" y="431075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g1b2a5f4068d_3_657"/>
              <p:cNvSpPr/>
              <p:nvPr/>
            </p:nvSpPr>
            <p:spPr>
              <a:xfrm>
                <a:off x="2111900" y="436880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g1b2a5f4068d_3_657"/>
              <p:cNvSpPr/>
              <p:nvPr/>
            </p:nvSpPr>
            <p:spPr>
              <a:xfrm>
                <a:off x="2106275" y="435896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g1b2a5f4068d_3_657"/>
              <p:cNvSpPr/>
              <p:nvPr/>
            </p:nvSpPr>
            <p:spPr>
              <a:xfrm>
                <a:off x="2028329" y="431918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g1b2a5f4068d_3_657"/>
              <p:cNvSpPr/>
              <p:nvPr/>
            </p:nvSpPr>
            <p:spPr>
              <a:xfrm>
                <a:off x="2016878" y="431356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g1b2a5f4068d_3_657"/>
              <p:cNvSpPr/>
              <p:nvPr/>
            </p:nvSpPr>
            <p:spPr>
              <a:xfrm>
                <a:off x="1889513" y="441702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g1b2a5f4068d_3_657"/>
              <p:cNvSpPr/>
              <p:nvPr/>
            </p:nvSpPr>
            <p:spPr>
              <a:xfrm>
                <a:off x="1881076" y="440978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01" name="Google Shape;801;g1b2a5f4068d_3_657"/>
          <p:cNvGrpSpPr/>
          <p:nvPr/>
        </p:nvGrpSpPr>
        <p:grpSpPr>
          <a:xfrm>
            <a:off x="10836785" y="-373407"/>
            <a:ext cx="183614" cy="2064144"/>
            <a:chOff x="1858375" y="175625"/>
            <a:chExt cx="484553" cy="5445333"/>
          </a:xfrm>
        </p:grpSpPr>
        <p:sp>
          <p:nvSpPr>
            <p:cNvPr id="802" name="Google Shape;802;g1b2a5f4068d_3_657"/>
            <p:cNvSpPr/>
            <p:nvPr/>
          </p:nvSpPr>
          <p:spPr>
            <a:xfrm>
              <a:off x="1889513" y="184062"/>
              <a:ext cx="306160" cy="113503"/>
            </a:xfrm>
            <a:custGeom>
              <a:rect b="b" l="l" r="r" t="t"/>
              <a:pathLst>
                <a:path extrusionOk="0" h="565" w="1524">
                  <a:moveTo>
                    <a:pt x="1523" y="1"/>
                  </a:moveTo>
                  <a:lnTo>
                    <a:pt x="832" y="78"/>
                  </a:lnTo>
                  <a:lnTo>
                    <a:pt x="0" y="565"/>
                  </a:lnTo>
                  <a:lnTo>
                    <a:pt x="691" y="487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g1b2a5f4068d_3_657"/>
            <p:cNvSpPr/>
            <p:nvPr/>
          </p:nvSpPr>
          <p:spPr>
            <a:xfrm>
              <a:off x="1865406" y="175625"/>
              <a:ext cx="355781" cy="130378"/>
            </a:xfrm>
            <a:custGeom>
              <a:rect b="b" l="l" r="r" t="t"/>
              <a:pathLst>
                <a:path extrusionOk="0" h="649" w="1771">
                  <a:moveTo>
                    <a:pt x="1523" y="85"/>
                  </a:moveTo>
                  <a:lnTo>
                    <a:pt x="804" y="501"/>
                  </a:lnTo>
                  <a:lnTo>
                    <a:pt x="247" y="564"/>
                  </a:lnTo>
                  <a:lnTo>
                    <a:pt x="247" y="564"/>
                  </a:lnTo>
                  <a:lnTo>
                    <a:pt x="966" y="148"/>
                  </a:lnTo>
                  <a:lnTo>
                    <a:pt x="1523" y="85"/>
                  </a:lnTo>
                  <a:close/>
                  <a:moveTo>
                    <a:pt x="1770" y="0"/>
                  </a:moveTo>
                  <a:lnTo>
                    <a:pt x="952" y="99"/>
                  </a:lnTo>
                  <a:lnTo>
                    <a:pt x="1" y="649"/>
                  </a:lnTo>
                  <a:lnTo>
                    <a:pt x="818" y="550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g1b2a5f4068d_3_657"/>
            <p:cNvSpPr/>
            <p:nvPr/>
          </p:nvSpPr>
          <p:spPr>
            <a:xfrm>
              <a:off x="2028329" y="184062"/>
              <a:ext cx="252321" cy="146047"/>
            </a:xfrm>
            <a:custGeom>
              <a:rect b="b" l="l" r="r" t="t"/>
              <a:pathLst>
                <a:path extrusionOk="0" h="727" w="1256">
                  <a:moveTo>
                    <a:pt x="832" y="1"/>
                  </a:moveTo>
                  <a:lnTo>
                    <a:pt x="0" y="487"/>
                  </a:lnTo>
                  <a:lnTo>
                    <a:pt x="423" y="727"/>
                  </a:lnTo>
                  <a:lnTo>
                    <a:pt x="1255" y="247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g1b2a5f4068d_3_657"/>
            <p:cNvSpPr/>
            <p:nvPr/>
          </p:nvSpPr>
          <p:spPr>
            <a:xfrm>
              <a:off x="2016878" y="178437"/>
              <a:ext cx="273616" cy="158904"/>
            </a:xfrm>
            <a:custGeom>
              <a:rect b="b" l="l" r="r" t="t"/>
              <a:pathLst>
                <a:path extrusionOk="0" h="791" w="1362">
                  <a:moveTo>
                    <a:pt x="889" y="64"/>
                  </a:moveTo>
                  <a:lnTo>
                    <a:pt x="1263" y="275"/>
                  </a:lnTo>
                  <a:lnTo>
                    <a:pt x="480" y="734"/>
                  </a:lnTo>
                  <a:lnTo>
                    <a:pt x="107" y="515"/>
                  </a:lnTo>
                  <a:lnTo>
                    <a:pt x="889" y="64"/>
                  </a:lnTo>
                  <a:close/>
                  <a:moveTo>
                    <a:pt x="889" y="1"/>
                  </a:moveTo>
                  <a:lnTo>
                    <a:pt x="1" y="515"/>
                  </a:lnTo>
                  <a:lnTo>
                    <a:pt x="480" y="790"/>
                  </a:lnTo>
                  <a:lnTo>
                    <a:pt x="1361" y="27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06" name="Google Shape;806;g1b2a5f4068d_3_657"/>
            <p:cNvGrpSpPr/>
            <p:nvPr/>
          </p:nvGrpSpPr>
          <p:grpSpPr>
            <a:xfrm>
              <a:off x="1858375" y="223839"/>
              <a:ext cx="484553" cy="5397119"/>
              <a:chOff x="1858375" y="223839"/>
              <a:chExt cx="484553" cy="5397119"/>
            </a:xfrm>
          </p:grpSpPr>
          <p:sp>
            <p:nvSpPr>
              <p:cNvPr id="807" name="Google Shape;807;g1b2a5f4068d_3_657"/>
              <p:cNvSpPr/>
              <p:nvPr/>
            </p:nvSpPr>
            <p:spPr>
              <a:xfrm>
                <a:off x="1917839" y="84820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g1b2a5f4068d_3_657"/>
              <p:cNvSpPr/>
              <p:nvPr/>
            </p:nvSpPr>
            <p:spPr>
              <a:xfrm>
                <a:off x="1912214" y="84258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g1b2a5f4068d_3_657"/>
              <p:cNvSpPr/>
              <p:nvPr/>
            </p:nvSpPr>
            <p:spPr>
              <a:xfrm>
                <a:off x="1864000" y="94363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g1b2a5f4068d_3_657"/>
              <p:cNvSpPr/>
              <p:nvPr/>
            </p:nvSpPr>
            <p:spPr>
              <a:xfrm>
                <a:off x="1858375" y="93840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g1b2a5f4068d_3_657"/>
              <p:cNvSpPr/>
              <p:nvPr/>
            </p:nvSpPr>
            <p:spPr>
              <a:xfrm>
                <a:off x="2111900" y="23368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g1b2a5f4068d_3_657"/>
              <p:cNvSpPr/>
              <p:nvPr/>
            </p:nvSpPr>
            <p:spPr>
              <a:xfrm>
                <a:off x="2106275" y="22383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g1b2a5f4068d_3_657"/>
              <p:cNvSpPr/>
              <p:nvPr/>
            </p:nvSpPr>
            <p:spPr>
              <a:xfrm>
                <a:off x="1889513" y="28189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g1b2a5f4068d_3_657"/>
              <p:cNvSpPr/>
              <p:nvPr/>
            </p:nvSpPr>
            <p:spPr>
              <a:xfrm>
                <a:off x="1881076" y="27466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g1b2a5f4068d_3_657"/>
              <p:cNvSpPr/>
              <p:nvPr/>
            </p:nvSpPr>
            <p:spPr>
              <a:xfrm>
                <a:off x="1917839" y="222658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g1b2a5f4068d_3_657"/>
              <p:cNvSpPr/>
              <p:nvPr/>
            </p:nvSpPr>
            <p:spPr>
              <a:xfrm>
                <a:off x="1912214" y="222095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g1b2a5f4068d_3_657"/>
              <p:cNvSpPr/>
              <p:nvPr/>
            </p:nvSpPr>
            <p:spPr>
              <a:xfrm>
                <a:off x="1864000" y="232200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g1b2a5f4068d_3_657"/>
              <p:cNvSpPr/>
              <p:nvPr/>
            </p:nvSpPr>
            <p:spPr>
              <a:xfrm>
                <a:off x="1858375" y="231678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g1b2a5f4068d_3_657"/>
              <p:cNvSpPr/>
              <p:nvPr/>
            </p:nvSpPr>
            <p:spPr>
              <a:xfrm>
                <a:off x="1889513" y="156243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g1b2a5f4068d_3_657"/>
              <p:cNvSpPr/>
              <p:nvPr/>
            </p:nvSpPr>
            <p:spPr>
              <a:xfrm>
                <a:off x="1865406" y="155400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g1b2a5f4068d_3_657"/>
              <p:cNvSpPr/>
              <p:nvPr/>
            </p:nvSpPr>
            <p:spPr>
              <a:xfrm>
                <a:off x="2111900" y="161205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g1b2a5f4068d_3_657"/>
              <p:cNvSpPr/>
              <p:nvPr/>
            </p:nvSpPr>
            <p:spPr>
              <a:xfrm>
                <a:off x="2106275" y="160221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g1b2a5f4068d_3_657"/>
              <p:cNvSpPr/>
              <p:nvPr/>
            </p:nvSpPr>
            <p:spPr>
              <a:xfrm>
                <a:off x="2028329" y="156243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g1b2a5f4068d_3_657"/>
              <p:cNvSpPr/>
              <p:nvPr/>
            </p:nvSpPr>
            <p:spPr>
              <a:xfrm>
                <a:off x="2016878" y="155681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g1b2a5f4068d_3_657"/>
              <p:cNvSpPr/>
              <p:nvPr/>
            </p:nvSpPr>
            <p:spPr>
              <a:xfrm>
                <a:off x="1889513" y="166027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g1b2a5f4068d_3_657"/>
              <p:cNvSpPr/>
              <p:nvPr/>
            </p:nvSpPr>
            <p:spPr>
              <a:xfrm>
                <a:off x="1881076" y="165303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g1b2a5f4068d_3_657"/>
              <p:cNvSpPr/>
              <p:nvPr/>
            </p:nvSpPr>
            <p:spPr>
              <a:xfrm>
                <a:off x="1917839" y="360495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g1b2a5f4068d_3_657"/>
              <p:cNvSpPr/>
              <p:nvPr/>
            </p:nvSpPr>
            <p:spPr>
              <a:xfrm>
                <a:off x="1912214" y="359933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g1b2a5f4068d_3_657"/>
              <p:cNvSpPr/>
              <p:nvPr/>
            </p:nvSpPr>
            <p:spPr>
              <a:xfrm>
                <a:off x="1864000" y="370038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g1b2a5f4068d_3_657"/>
              <p:cNvSpPr/>
              <p:nvPr/>
            </p:nvSpPr>
            <p:spPr>
              <a:xfrm>
                <a:off x="1858375" y="369515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g1b2a5f4068d_3_657"/>
              <p:cNvSpPr/>
              <p:nvPr/>
            </p:nvSpPr>
            <p:spPr>
              <a:xfrm>
                <a:off x="1889513" y="2940812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Google Shape;832;g1b2a5f4068d_3_657"/>
              <p:cNvSpPr/>
              <p:nvPr/>
            </p:nvSpPr>
            <p:spPr>
              <a:xfrm>
                <a:off x="1865406" y="2932375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g1b2a5f4068d_3_657"/>
              <p:cNvSpPr/>
              <p:nvPr/>
            </p:nvSpPr>
            <p:spPr>
              <a:xfrm>
                <a:off x="2111900" y="299043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g1b2a5f4068d_3_657"/>
              <p:cNvSpPr/>
              <p:nvPr/>
            </p:nvSpPr>
            <p:spPr>
              <a:xfrm>
                <a:off x="2106275" y="298058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" name="Google Shape;835;g1b2a5f4068d_3_657"/>
              <p:cNvSpPr/>
              <p:nvPr/>
            </p:nvSpPr>
            <p:spPr>
              <a:xfrm>
                <a:off x="2028329" y="2940812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" name="Google Shape;836;g1b2a5f4068d_3_657"/>
              <p:cNvSpPr/>
              <p:nvPr/>
            </p:nvSpPr>
            <p:spPr>
              <a:xfrm>
                <a:off x="2016878" y="2935187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g1b2a5f4068d_3_657"/>
              <p:cNvSpPr/>
              <p:nvPr/>
            </p:nvSpPr>
            <p:spPr>
              <a:xfrm>
                <a:off x="1889513" y="303864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g1b2a5f4068d_3_657"/>
              <p:cNvSpPr/>
              <p:nvPr/>
            </p:nvSpPr>
            <p:spPr>
              <a:xfrm>
                <a:off x="1881076" y="303141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g1b2a5f4068d_3_657"/>
              <p:cNvSpPr/>
              <p:nvPr/>
            </p:nvSpPr>
            <p:spPr>
              <a:xfrm>
                <a:off x="1917839" y="498333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g1b2a5f4068d_3_657"/>
              <p:cNvSpPr/>
              <p:nvPr/>
            </p:nvSpPr>
            <p:spPr>
              <a:xfrm>
                <a:off x="1912214" y="497770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" name="Google Shape;841;g1b2a5f4068d_3_657"/>
              <p:cNvSpPr/>
              <p:nvPr/>
            </p:nvSpPr>
            <p:spPr>
              <a:xfrm>
                <a:off x="1864000" y="507875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g1b2a5f4068d_3_657"/>
              <p:cNvSpPr/>
              <p:nvPr/>
            </p:nvSpPr>
            <p:spPr>
              <a:xfrm>
                <a:off x="1858375" y="507353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g1b2a5f4068d_3_657"/>
              <p:cNvSpPr/>
              <p:nvPr/>
            </p:nvSpPr>
            <p:spPr>
              <a:xfrm>
                <a:off x="1889513" y="431918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" name="Google Shape;844;g1b2a5f4068d_3_657"/>
              <p:cNvSpPr/>
              <p:nvPr/>
            </p:nvSpPr>
            <p:spPr>
              <a:xfrm>
                <a:off x="1865406" y="431075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" name="Google Shape;845;g1b2a5f4068d_3_657"/>
              <p:cNvSpPr/>
              <p:nvPr/>
            </p:nvSpPr>
            <p:spPr>
              <a:xfrm>
                <a:off x="2111900" y="436880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g1b2a5f4068d_3_657"/>
              <p:cNvSpPr/>
              <p:nvPr/>
            </p:nvSpPr>
            <p:spPr>
              <a:xfrm>
                <a:off x="2106275" y="435896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g1b2a5f4068d_3_657"/>
              <p:cNvSpPr/>
              <p:nvPr/>
            </p:nvSpPr>
            <p:spPr>
              <a:xfrm>
                <a:off x="2028329" y="431918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" name="Google Shape;848;g1b2a5f4068d_3_657"/>
              <p:cNvSpPr/>
              <p:nvPr/>
            </p:nvSpPr>
            <p:spPr>
              <a:xfrm>
                <a:off x="2016878" y="431356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" name="Google Shape;849;g1b2a5f4068d_3_657"/>
              <p:cNvSpPr/>
              <p:nvPr/>
            </p:nvSpPr>
            <p:spPr>
              <a:xfrm>
                <a:off x="1889513" y="441702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g1b2a5f4068d_3_657"/>
              <p:cNvSpPr/>
              <p:nvPr/>
            </p:nvSpPr>
            <p:spPr>
              <a:xfrm>
                <a:off x="1881076" y="440978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1b2a5f4068d_3_771"/>
          <p:cNvSpPr txBox="1"/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853" name="Google Shape;853;g1b2a5f4068d_3_771"/>
          <p:cNvSpPr txBox="1"/>
          <p:nvPr>
            <p:ph idx="1" type="body"/>
          </p:nvPr>
        </p:nvSpPr>
        <p:spPr>
          <a:xfrm>
            <a:off x="960000" y="2095067"/>
            <a:ext cx="5984000" cy="40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rgbClr val="434343"/>
                </a:solidFill>
              </a:defRPr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naheim"/>
              <a:buChar char="○"/>
              <a:defRPr>
                <a:solidFill>
                  <a:srgbClr val="434343"/>
                </a:solidFill>
              </a:defRPr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naheim"/>
              <a:buChar char="■"/>
              <a:defRPr>
                <a:solidFill>
                  <a:srgbClr val="434343"/>
                </a:solidFill>
              </a:defRPr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naheim"/>
              <a:buChar char="●"/>
              <a:defRPr>
                <a:solidFill>
                  <a:srgbClr val="434343"/>
                </a:solidFill>
              </a:defRPr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naheim"/>
              <a:buChar char="○"/>
              <a:defRPr>
                <a:solidFill>
                  <a:srgbClr val="434343"/>
                </a:solidFill>
              </a:defRPr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naheim"/>
              <a:buChar char="■"/>
              <a:defRPr>
                <a:solidFill>
                  <a:srgbClr val="434343"/>
                </a:solidFill>
              </a:defRPr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naheim"/>
              <a:buChar char="●"/>
              <a:defRPr>
                <a:solidFill>
                  <a:srgbClr val="434343"/>
                </a:solidFill>
              </a:defRPr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naheim"/>
              <a:buChar char="○"/>
              <a:defRPr>
                <a:solidFill>
                  <a:srgbClr val="434343"/>
                </a:solidFill>
              </a:defRPr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naheim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854" name="Google Shape;854;g1b2a5f4068d_3_771"/>
          <p:cNvGrpSpPr/>
          <p:nvPr/>
        </p:nvGrpSpPr>
        <p:grpSpPr>
          <a:xfrm flipH="1" rot="10800000">
            <a:off x="0" y="5573468"/>
            <a:ext cx="2145800" cy="804867"/>
            <a:chOff x="4072400" y="286775"/>
            <a:chExt cx="1609350" cy="603650"/>
          </a:xfrm>
        </p:grpSpPr>
        <p:sp>
          <p:nvSpPr>
            <p:cNvPr id="855" name="Google Shape;855;g1b2a5f4068d_3_771"/>
            <p:cNvSpPr/>
            <p:nvPr/>
          </p:nvSpPr>
          <p:spPr>
            <a:xfrm>
              <a:off x="4072400" y="286775"/>
              <a:ext cx="1574787" cy="585647"/>
            </a:xfrm>
            <a:custGeom>
              <a:rect b="b" l="l" r="r" t="t"/>
              <a:pathLst>
                <a:path extrusionOk="0" h="11703" w="31469">
                  <a:moveTo>
                    <a:pt x="7000" y="1"/>
                  </a:moveTo>
                  <a:lnTo>
                    <a:pt x="0" y="4054"/>
                  </a:lnTo>
                  <a:lnTo>
                    <a:pt x="29" y="4104"/>
                  </a:lnTo>
                  <a:lnTo>
                    <a:pt x="7000" y="57"/>
                  </a:lnTo>
                  <a:lnTo>
                    <a:pt x="19337" y="7184"/>
                  </a:lnTo>
                  <a:lnTo>
                    <a:pt x="19351" y="7191"/>
                  </a:lnTo>
                  <a:lnTo>
                    <a:pt x="21339" y="5873"/>
                  </a:lnTo>
                  <a:lnTo>
                    <a:pt x="31440" y="11703"/>
                  </a:lnTo>
                  <a:lnTo>
                    <a:pt x="31468" y="11660"/>
                  </a:lnTo>
                  <a:lnTo>
                    <a:pt x="21353" y="5817"/>
                  </a:lnTo>
                  <a:lnTo>
                    <a:pt x="21339" y="5809"/>
                  </a:lnTo>
                  <a:lnTo>
                    <a:pt x="19344" y="7128"/>
                  </a:lnTo>
                  <a:lnTo>
                    <a:pt x="7007" y="8"/>
                  </a:lnTo>
                  <a:lnTo>
                    <a:pt x="7000" y="1"/>
                  </a:ln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g1b2a5f4068d_3_771"/>
            <p:cNvSpPr/>
            <p:nvPr/>
          </p:nvSpPr>
          <p:spPr>
            <a:xfrm>
              <a:off x="5612892" y="853695"/>
              <a:ext cx="67057" cy="35280"/>
            </a:xfrm>
            <a:custGeom>
              <a:rect b="b" l="l" r="r" t="t"/>
              <a:pathLst>
                <a:path extrusionOk="0" h="705" w="1340">
                  <a:moveTo>
                    <a:pt x="670" y="0"/>
                  </a:moveTo>
                  <a:cubicBezTo>
                    <a:pt x="522" y="0"/>
                    <a:pt x="374" y="35"/>
                    <a:pt x="240" y="106"/>
                  </a:cubicBezTo>
                  <a:cubicBezTo>
                    <a:pt x="1" y="240"/>
                    <a:pt x="1" y="465"/>
                    <a:pt x="240" y="599"/>
                  </a:cubicBezTo>
                  <a:cubicBezTo>
                    <a:pt x="374" y="670"/>
                    <a:pt x="522" y="705"/>
                    <a:pt x="670" y="705"/>
                  </a:cubicBezTo>
                  <a:cubicBezTo>
                    <a:pt x="818" y="705"/>
                    <a:pt x="966" y="670"/>
                    <a:pt x="1100" y="599"/>
                  </a:cubicBezTo>
                  <a:cubicBezTo>
                    <a:pt x="1340" y="465"/>
                    <a:pt x="1340" y="240"/>
                    <a:pt x="1100" y="106"/>
                  </a:cubicBezTo>
                  <a:cubicBezTo>
                    <a:pt x="966" y="35"/>
                    <a:pt x="818" y="0"/>
                    <a:pt x="670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g1b2a5f4068d_3_771"/>
            <p:cNvSpPr/>
            <p:nvPr/>
          </p:nvSpPr>
          <p:spPr>
            <a:xfrm>
              <a:off x="5611841" y="852343"/>
              <a:ext cx="69909" cy="38082"/>
            </a:xfrm>
            <a:custGeom>
              <a:rect b="b" l="l" r="r" t="t"/>
              <a:pathLst>
                <a:path extrusionOk="0" h="761" w="1397">
                  <a:moveTo>
                    <a:pt x="728" y="54"/>
                  </a:moveTo>
                  <a:cubicBezTo>
                    <a:pt x="863" y="54"/>
                    <a:pt x="992" y="89"/>
                    <a:pt x="1114" y="154"/>
                  </a:cubicBezTo>
                  <a:cubicBezTo>
                    <a:pt x="1333" y="224"/>
                    <a:pt x="1333" y="535"/>
                    <a:pt x="1114" y="605"/>
                  </a:cubicBezTo>
                  <a:cubicBezTo>
                    <a:pt x="980" y="672"/>
                    <a:pt x="836" y="706"/>
                    <a:pt x="692" y="706"/>
                  </a:cubicBezTo>
                  <a:cubicBezTo>
                    <a:pt x="549" y="706"/>
                    <a:pt x="406" y="672"/>
                    <a:pt x="275" y="605"/>
                  </a:cubicBezTo>
                  <a:cubicBezTo>
                    <a:pt x="57" y="535"/>
                    <a:pt x="57" y="224"/>
                    <a:pt x="275" y="154"/>
                  </a:cubicBezTo>
                  <a:cubicBezTo>
                    <a:pt x="392" y="89"/>
                    <a:pt x="526" y="54"/>
                    <a:pt x="656" y="54"/>
                  </a:cubicBezTo>
                  <a:cubicBezTo>
                    <a:pt x="668" y="54"/>
                    <a:pt x="679" y="55"/>
                    <a:pt x="691" y="55"/>
                  </a:cubicBezTo>
                  <a:cubicBezTo>
                    <a:pt x="704" y="55"/>
                    <a:pt x="716" y="54"/>
                    <a:pt x="728" y="54"/>
                  </a:cubicBezTo>
                  <a:close/>
                  <a:moveTo>
                    <a:pt x="696" y="1"/>
                  </a:moveTo>
                  <a:cubicBezTo>
                    <a:pt x="543" y="1"/>
                    <a:pt x="392" y="38"/>
                    <a:pt x="254" y="112"/>
                  </a:cubicBezTo>
                  <a:cubicBezTo>
                    <a:pt x="0" y="203"/>
                    <a:pt x="0" y="563"/>
                    <a:pt x="254" y="654"/>
                  </a:cubicBezTo>
                  <a:cubicBezTo>
                    <a:pt x="388" y="725"/>
                    <a:pt x="536" y="760"/>
                    <a:pt x="691" y="760"/>
                  </a:cubicBezTo>
                  <a:cubicBezTo>
                    <a:pt x="846" y="760"/>
                    <a:pt x="1001" y="725"/>
                    <a:pt x="1142" y="654"/>
                  </a:cubicBezTo>
                  <a:cubicBezTo>
                    <a:pt x="1396" y="563"/>
                    <a:pt x="1396" y="196"/>
                    <a:pt x="1142" y="112"/>
                  </a:cubicBezTo>
                  <a:cubicBezTo>
                    <a:pt x="1001" y="38"/>
                    <a:pt x="848" y="1"/>
                    <a:pt x="696" y="1"/>
                  </a:cubicBez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8" name="Google Shape;858;g1b2a5f4068d_3_771"/>
          <p:cNvGrpSpPr/>
          <p:nvPr/>
        </p:nvGrpSpPr>
        <p:grpSpPr>
          <a:xfrm rot="10800000">
            <a:off x="10880300" y="320533"/>
            <a:ext cx="1311700" cy="1169133"/>
            <a:chOff x="7636150" y="250100"/>
            <a:chExt cx="983775" cy="876850"/>
          </a:xfrm>
        </p:grpSpPr>
        <p:sp>
          <p:nvSpPr>
            <p:cNvPr id="859" name="Google Shape;859;g1b2a5f4068d_3_771"/>
            <p:cNvSpPr/>
            <p:nvPr/>
          </p:nvSpPr>
          <p:spPr>
            <a:xfrm>
              <a:off x="7636150" y="266575"/>
              <a:ext cx="951700" cy="860375"/>
            </a:xfrm>
            <a:custGeom>
              <a:rect b="b" l="l" r="r" t="t"/>
              <a:pathLst>
                <a:path extrusionOk="0" h="34415" w="38068">
                  <a:moveTo>
                    <a:pt x="38039" y="0"/>
                  </a:moveTo>
                  <a:lnTo>
                    <a:pt x="18456" y="11307"/>
                  </a:lnTo>
                  <a:lnTo>
                    <a:pt x="18414" y="11329"/>
                  </a:lnTo>
                  <a:lnTo>
                    <a:pt x="29157" y="17532"/>
                  </a:lnTo>
                  <a:lnTo>
                    <a:pt x="1" y="34366"/>
                  </a:lnTo>
                  <a:lnTo>
                    <a:pt x="29" y="34415"/>
                  </a:lnTo>
                  <a:lnTo>
                    <a:pt x="29227" y="17553"/>
                  </a:lnTo>
                  <a:lnTo>
                    <a:pt x="29262" y="17532"/>
                  </a:lnTo>
                  <a:lnTo>
                    <a:pt x="18519" y="11329"/>
                  </a:lnTo>
                  <a:lnTo>
                    <a:pt x="38067" y="43"/>
                  </a:lnTo>
                  <a:lnTo>
                    <a:pt x="38039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g1b2a5f4068d_3_771"/>
            <p:cNvSpPr/>
            <p:nvPr/>
          </p:nvSpPr>
          <p:spPr>
            <a:xfrm>
              <a:off x="8555025" y="250100"/>
              <a:ext cx="64900" cy="34025"/>
            </a:xfrm>
            <a:custGeom>
              <a:rect b="b" l="l" r="r" t="t"/>
              <a:pathLst>
                <a:path extrusionOk="0" h="1361" w="2596">
                  <a:moveTo>
                    <a:pt x="1298" y="0"/>
                  </a:moveTo>
                  <a:cubicBezTo>
                    <a:pt x="997" y="0"/>
                    <a:pt x="695" y="67"/>
                    <a:pt x="466" y="201"/>
                  </a:cubicBezTo>
                  <a:cubicBezTo>
                    <a:pt x="1" y="469"/>
                    <a:pt x="1" y="899"/>
                    <a:pt x="466" y="1160"/>
                  </a:cubicBezTo>
                  <a:cubicBezTo>
                    <a:pt x="695" y="1294"/>
                    <a:pt x="997" y="1361"/>
                    <a:pt x="1298" y="1361"/>
                  </a:cubicBezTo>
                  <a:cubicBezTo>
                    <a:pt x="1599" y="1361"/>
                    <a:pt x="1901" y="1294"/>
                    <a:pt x="2130" y="1160"/>
                  </a:cubicBezTo>
                  <a:cubicBezTo>
                    <a:pt x="2595" y="899"/>
                    <a:pt x="2595" y="462"/>
                    <a:pt x="2130" y="201"/>
                  </a:cubicBezTo>
                  <a:cubicBezTo>
                    <a:pt x="1901" y="67"/>
                    <a:pt x="1599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1b2a5f4068d_3_781"/>
          <p:cNvSpPr txBox="1"/>
          <p:nvPr>
            <p:ph type="title"/>
          </p:nvPr>
        </p:nvSpPr>
        <p:spPr>
          <a:xfrm>
            <a:off x="1657300" y="720000"/>
            <a:ext cx="5192800" cy="1104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6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863" name="Google Shape;863;g1b2a5f4068d_3_781"/>
          <p:cNvSpPr txBox="1"/>
          <p:nvPr>
            <p:ph idx="1" type="subTitle"/>
          </p:nvPr>
        </p:nvSpPr>
        <p:spPr>
          <a:xfrm>
            <a:off x="1657300" y="1722804"/>
            <a:ext cx="5192800" cy="5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864" name="Google Shape;864;g1b2a5f4068d_3_781"/>
          <p:cNvSpPr txBox="1"/>
          <p:nvPr>
            <p:ph idx="2" type="title"/>
          </p:nvPr>
        </p:nvSpPr>
        <p:spPr>
          <a:xfrm>
            <a:off x="1657300" y="2634123"/>
            <a:ext cx="5192800" cy="1104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6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865" name="Google Shape;865;g1b2a5f4068d_3_781"/>
          <p:cNvSpPr txBox="1"/>
          <p:nvPr>
            <p:ph idx="3" type="subTitle"/>
          </p:nvPr>
        </p:nvSpPr>
        <p:spPr>
          <a:xfrm>
            <a:off x="1657300" y="3636927"/>
            <a:ext cx="5192800" cy="5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866" name="Google Shape;866;g1b2a5f4068d_3_781"/>
          <p:cNvSpPr txBox="1"/>
          <p:nvPr>
            <p:ph idx="4" type="title"/>
          </p:nvPr>
        </p:nvSpPr>
        <p:spPr>
          <a:xfrm>
            <a:off x="1657300" y="4548263"/>
            <a:ext cx="5192800" cy="1104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6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867" name="Google Shape;867;g1b2a5f4068d_3_781"/>
          <p:cNvSpPr txBox="1"/>
          <p:nvPr>
            <p:ph idx="5" type="subTitle"/>
          </p:nvPr>
        </p:nvSpPr>
        <p:spPr>
          <a:xfrm>
            <a:off x="1657300" y="5551067"/>
            <a:ext cx="5192800" cy="5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1"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1b2a5f4068d_3_788"/>
          <p:cNvSpPr txBox="1"/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grpSp>
        <p:nvGrpSpPr>
          <p:cNvPr id="870" name="Google Shape;870;g1b2a5f4068d_3_788"/>
          <p:cNvGrpSpPr/>
          <p:nvPr/>
        </p:nvGrpSpPr>
        <p:grpSpPr>
          <a:xfrm flipH="1">
            <a:off x="39767" y="6013233"/>
            <a:ext cx="1558948" cy="1390612"/>
            <a:chOff x="4704025" y="2907300"/>
            <a:chExt cx="1169211" cy="1042959"/>
          </a:xfrm>
        </p:grpSpPr>
        <p:sp>
          <p:nvSpPr>
            <p:cNvPr id="871" name="Google Shape;871;g1b2a5f4068d_3_788"/>
            <p:cNvSpPr/>
            <p:nvPr/>
          </p:nvSpPr>
          <p:spPr>
            <a:xfrm>
              <a:off x="4704025" y="2908253"/>
              <a:ext cx="76975" cy="40521"/>
            </a:xfrm>
            <a:custGeom>
              <a:rect b="b" l="l" r="r" t="t"/>
              <a:pathLst>
                <a:path extrusionOk="0" h="1106" w="2101">
                  <a:moveTo>
                    <a:pt x="1053" y="1"/>
                  </a:moveTo>
                  <a:cubicBezTo>
                    <a:pt x="821" y="1"/>
                    <a:pt x="589" y="54"/>
                    <a:pt x="374" y="159"/>
                  </a:cubicBezTo>
                  <a:cubicBezTo>
                    <a:pt x="0" y="378"/>
                    <a:pt x="0" y="723"/>
                    <a:pt x="374" y="942"/>
                  </a:cubicBezTo>
                  <a:cubicBezTo>
                    <a:pt x="589" y="1051"/>
                    <a:pt x="821" y="1106"/>
                    <a:pt x="1053" y="1106"/>
                  </a:cubicBezTo>
                  <a:cubicBezTo>
                    <a:pt x="1285" y="1106"/>
                    <a:pt x="1516" y="1051"/>
                    <a:pt x="1727" y="942"/>
                  </a:cubicBezTo>
                  <a:cubicBezTo>
                    <a:pt x="2101" y="723"/>
                    <a:pt x="2101" y="378"/>
                    <a:pt x="1727" y="159"/>
                  </a:cubicBezTo>
                  <a:cubicBezTo>
                    <a:pt x="1516" y="54"/>
                    <a:pt x="1285" y="1"/>
                    <a:pt x="105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g1b2a5f4068d_3_788"/>
            <p:cNvSpPr/>
            <p:nvPr/>
          </p:nvSpPr>
          <p:spPr>
            <a:xfrm>
              <a:off x="4741980" y="2927487"/>
              <a:ext cx="1131256" cy="1022772"/>
            </a:xfrm>
            <a:custGeom>
              <a:rect b="b" l="l" r="r" t="t"/>
              <a:pathLst>
                <a:path extrusionOk="0" h="27916" w="30877">
                  <a:moveTo>
                    <a:pt x="28" y="1"/>
                  </a:moveTo>
                  <a:lnTo>
                    <a:pt x="0" y="50"/>
                  </a:lnTo>
                  <a:lnTo>
                    <a:pt x="15847" y="9193"/>
                  </a:lnTo>
                  <a:lnTo>
                    <a:pt x="7169" y="14205"/>
                  </a:lnTo>
                  <a:lnTo>
                    <a:pt x="7134" y="14226"/>
                  </a:lnTo>
                  <a:lnTo>
                    <a:pt x="30848" y="27916"/>
                  </a:lnTo>
                  <a:lnTo>
                    <a:pt x="30876" y="27874"/>
                  </a:lnTo>
                  <a:lnTo>
                    <a:pt x="7240" y="14226"/>
                  </a:lnTo>
                  <a:lnTo>
                    <a:pt x="15911" y="9221"/>
                  </a:lnTo>
                  <a:lnTo>
                    <a:pt x="15953" y="9193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g1b2a5f4068d_3_788"/>
            <p:cNvSpPr/>
            <p:nvPr/>
          </p:nvSpPr>
          <p:spPr>
            <a:xfrm>
              <a:off x="4706590" y="2907300"/>
              <a:ext cx="72103" cy="42463"/>
            </a:xfrm>
            <a:custGeom>
              <a:rect b="b" l="l" r="r" t="t"/>
              <a:pathLst>
                <a:path extrusionOk="0" h="1159" w="1968">
                  <a:moveTo>
                    <a:pt x="1019" y="51"/>
                  </a:moveTo>
                  <a:cubicBezTo>
                    <a:pt x="1238" y="51"/>
                    <a:pt x="1450" y="107"/>
                    <a:pt x="1643" y="214"/>
                  </a:cubicBezTo>
                  <a:cubicBezTo>
                    <a:pt x="1812" y="312"/>
                    <a:pt x="1904" y="439"/>
                    <a:pt x="1904" y="580"/>
                  </a:cubicBezTo>
                  <a:cubicBezTo>
                    <a:pt x="1904" y="714"/>
                    <a:pt x="1819" y="848"/>
                    <a:pt x="1643" y="947"/>
                  </a:cubicBezTo>
                  <a:cubicBezTo>
                    <a:pt x="1435" y="1049"/>
                    <a:pt x="1208" y="1100"/>
                    <a:pt x="980" y="1100"/>
                  </a:cubicBezTo>
                  <a:cubicBezTo>
                    <a:pt x="753" y="1100"/>
                    <a:pt x="526" y="1049"/>
                    <a:pt x="318" y="947"/>
                  </a:cubicBezTo>
                  <a:cubicBezTo>
                    <a:pt x="149" y="841"/>
                    <a:pt x="57" y="714"/>
                    <a:pt x="57" y="580"/>
                  </a:cubicBezTo>
                  <a:cubicBezTo>
                    <a:pt x="57" y="439"/>
                    <a:pt x="142" y="312"/>
                    <a:pt x="318" y="214"/>
                  </a:cubicBezTo>
                  <a:cubicBezTo>
                    <a:pt x="511" y="107"/>
                    <a:pt x="723" y="51"/>
                    <a:pt x="942" y="51"/>
                  </a:cubicBezTo>
                  <a:cubicBezTo>
                    <a:pt x="954" y="51"/>
                    <a:pt x="967" y="51"/>
                    <a:pt x="980" y="51"/>
                  </a:cubicBezTo>
                  <a:cubicBezTo>
                    <a:pt x="993" y="51"/>
                    <a:pt x="1006" y="51"/>
                    <a:pt x="1019" y="51"/>
                  </a:cubicBezTo>
                  <a:close/>
                  <a:moveTo>
                    <a:pt x="984" y="0"/>
                  </a:moveTo>
                  <a:cubicBezTo>
                    <a:pt x="748" y="0"/>
                    <a:pt x="512" y="55"/>
                    <a:pt x="297" y="164"/>
                  </a:cubicBezTo>
                  <a:cubicBezTo>
                    <a:pt x="106" y="277"/>
                    <a:pt x="1" y="425"/>
                    <a:pt x="1" y="580"/>
                  </a:cubicBezTo>
                  <a:cubicBezTo>
                    <a:pt x="1" y="735"/>
                    <a:pt x="106" y="883"/>
                    <a:pt x="297" y="996"/>
                  </a:cubicBezTo>
                  <a:cubicBezTo>
                    <a:pt x="508" y="1102"/>
                    <a:pt x="741" y="1158"/>
                    <a:pt x="980" y="1158"/>
                  </a:cubicBezTo>
                  <a:cubicBezTo>
                    <a:pt x="1220" y="1158"/>
                    <a:pt x="1460" y="1109"/>
                    <a:pt x="1671" y="996"/>
                  </a:cubicBezTo>
                  <a:cubicBezTo>
                    <a:pt x="1862" y="883"/>
                    <a:pt x="1967" y="742"/>
                    <a:pt x="1967" y="580"/>
                  </a:cubicBezTo>
                  <a:cubicBezTo>
                    <a:pt x="1967" y="425"/>
                    <a:pt x="1862" y="277"/>
                    <a:pt x="1671" y="164"/>
                  </a:cubicBezTo>
                  <a:cubicBezTo>
                    <a:pt x="1456" y="55"/>
                    <a:pt x="1220" y="0"/>
                    <a:pt x="98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4" name="Google Shape;874;g1b2a5f4068d_3_788"/>
          <p:cNvGrpSpPr/>
          <p:nvPr/>
        </p:nvGrpSpPr>
        <p:grpSpPr>
          <a:xfrm flipH="1">
            <a:off x="10046201" y="572733"/>
            <a:ext cx="2145800" cy="804867"/>
            <a:chOff x="4072400" y="286775"/>
            <a:chExt cx="1609350" cy="603650"/>
          </a:xfrm>
        </p:grpSpPr>
        <p:sp>
          <p:nvSpPr>
            <p:cNvPr id="875" name="Google Shape;875;g1b2a5f4068d_3_788"/>
            <p:cNvSpPr/>
            <p:nvPr/>
          </p:nvSpPr>
          <p:spPr>
            <a:xfrm>
              <a:off x="4072400" y="286775"/>
              <a:ext cx="1574787" cy="585647"/>
            </a:xfrm>
            <a:custGeom>
              <a:rect b="b" l="l" r="r" t="t"/>
              <a:pathLst>
                <a:path extrusionOk="0" h="11703" w="31469">
                  <a:moveTo>
                    <a:pt x="7000" y="1"/>
                  </a:moveTo>
                  <a:lnTo>
                    <a:pt x="0" y="4054"/>
                  </a:lnTo>
                  <a:lnTo>
                    <a:pt x="29" y="4104"/>
                  </a:lnTo>
                  <a:lnTo>
                    <a:pt x="7000" y="57"/>
                  </a:lnTo>
                  <a:lnTo>
                    <a:pt x="19337" y="7184"/>
                  </a:lnTo>
                  <a:lnTo>
                    <a:pt x="19351" y="7191"/>
                  </a:lnTo>
                  <a:lnTo>
                    <a:pt x="21339" y="5873"/>
                  </a:lnTo>
                  <a:lnTo>
                    <a:pt x="31440" y="11703"/>
                  </a:lnTo>
                  <a:lnTo>
                    <a:pt x="31468" y="11660"/>
                  </a:lnTo>
                  <a:lnTo>
                    <a:pt x="21353" y="5817"/>
                  </a:lnTo>
                  <a:lnTo>
                    <a:pt x="21339" y="5809"/>
                  </a:lnTo>
                  <a:lnTo>
                    <a:pt x="19344" y="7128"/>
                  </a:lnTo>
                  <a:lnTo>
                    <a:pt x="7007" y="8"/>
                  </a:lnTo>
                  <a:lnTo>
                    <a:pt x="7000" y="1"/>
                  </a:ln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g1b2a5f4068d_3_788"/>
            <p:cNvSpPr/>
            <p:nvPr/>
          </p:nvSpPr>
          <p:spPr>
            <a:xfrm>
              <a:off x="5612892" y="853695"/>
              <a:ext cx="67057" cy="35280"/>
            </a:xfrm>
            <a:custGeom>
              <a:rect b="b" l="l" r="r" t="t"/>
              <a:pathLst>
                <a:path extrusionOk="0" h="705" w="1340">
                  <a:moveTo>
                    <a:pt x="670" y="0"/>
                  </a:moveTo>
                  <a:cubicBezTo>
                    <a:pt x="522" y="0"/>
                    <a:pt x="374" y="35"/>
                    <a:pt x="240" y="106"/>
                  </a:cubicBezTo>
                  <a:cubicBezTo>
                    <a:pt x="1" y="240"/>
                    <a:pt x="1" y="465"/>
                    <a:pt x="240" y="599"/>
                  </a:cubicBezTo>
                  <a:cubicBezTo>
                    <a:pt x="374" y="670"/>
                    <a:pt x="522" y="705"/>
                    <a:pt x="670" y="705"/>
                  </a:cubicBezTo>
                  <a:cubicBezTo>
                    <a:pt x="818" y="705"/>
                    <a:pt x="966" y="670"/>
                    <a:pt x="1100" y="599"/>
                  </a:cubicBezTo>
                  <a:cubicBezTo>
                    <a:pt x="1340" y="465"/>
                    <a:pt x="1340" y="240"/>
                    <a:pt x="1100" y="106"/>
                  </a:cubicBezTo>
                  <a:cubicBezTo>
                    <a:pt x="966" y="35"/>
                    <a:pt x="818" y="0"/>
                    <a:pt x="670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g1b2a5f4068d_3_788"/>
            <p:cNvSpPr/>
            <p:nvPr/>
          </p:nvSpPr>
          <p:spPr>
            <a:xfrm>
              <a:off x="5611841" y="852343"/>
              <a:ext cx="69909" cy="38082"/>
            </a:xfrm>
            <a:custGeom>
              <a:rect b="b" l="l" r="r" t="t"/>
              <a:pathLst>
                <a:path extrusionOk="0" h="761" w="1397">
                  <a:moveTo>
                    <a:pt x="728" y="54"/>
                  </a:moveTo>
                  <a:cubicBezTo>
                    <a:pt x="863" y="54"/>
                    <a:pt x="992" y="89"/>
                    <a:pt x="1114" y="154"/>
                  </a:cubicBezTo>
                  <a:cubicBezTo>
                    <a:pt x="1333" y="224"/>
                    <a:pt x="1333" y="535"/>
                    <a:pt x="1114" y="605"/>
                  </a:cubicBezTo>
                  <a:cubicBezTo>
                    <a:pt x="980" y="672"/>
                    <a:pt x="836" y="706"/>
                    <a:pt x="692" y="706"/>
                  </a:cubicBezTo>
                  <a:cubicBezTo>
                    <a:pt x="549" y="706"/>
                    <a:pt x="406" y="672"/>
                    <a:pt x="275" y="605"/>
                  </a:cubicBezTo>
                  <a:cubicBezTo>
                    <a:pt x="57" y="535"/>
                    <a:pt x="57" y="224"/>
                    <a:pt x="275" y="154"/>
                  </a:cubicBezTo>
                  <a:cubicBezTo>
                    <a:pt x="392" y="89"/>
                    <a:pt x="526" y="54"/>
                    <a:pt x="656" y="54"/>
                  </a:cubicBezTo>
                  <a:cubicBezTo>
                    <a:pt x="668" y="54"/>
                    <a:pt x="679" y="55"/>
                    <a:pt x="691" y="55"/>
                  </a:cubicBezTo>
                  <a:cubicBezTo>
                    <a:pt x="704" y="55"/>
                    <a:pt x="716" y="54"/>
                    <a:pt x="728" y="54"/>
                  </a:cubicBezTo>
                  <a:close/>
                  <a:moveTo>
                    <a:pt x="696" y="1"/>
                  </a:moveTo>
                  <a:cubicBezTo>
                    <a:pt x="543" y="1"/>
                    <a:pt x="392" y="38"/>
                    <a:pt x="254" y="112"/>
                  </a:cubicBezTo>
                  <a:cubicBezTo>
                    <a:pt x="0" y="203"/>
                    <a:pt x="0" y="563"/>
                    <a:pt x="254" y="654"/>
                  </a:cubicBezTo>
                  <a:cubicBezTo>
                    <a:pt x="388" y="725"/>
                    <a:pt x="536" y="760"/>
                    <a:pt x="691" y="760"/>
                  </a:cubicBezTo>
                  <a:cubicBezTo>
                    <a:pt x="846" y="760"/>
                    <a:pt x="1001" y="725"/>
                    <a:pt x="1142" y="654"/>
                  </a:cubicBezTo>
                  <a:cubicBezTo>
                    <a:pt x="1396" y="563"/>
                    <a:pt x="1396" y="196"/>
                    <a:pt x="1142" y="112"/>
                  </a:cubicBezTo>
                  <a:cubicBezTo>
                    <a:pt x="1001" y="38"/>
                    <a:pt x="848" y="1"/>
                    <a:pt x="696" y="1"/>
                  </a:cubicBez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1b2a5f4068d_3_798"/>
          <p:cNvSpPr txBox="1"/>
          <p:nvPr>
            <p:ph hasCustomPrompt="1" type="title"/>
          </p:nvPr>
        </p:nvSpPr>
        <p:spPr>
          <a:xfrm>
            <a:off x="953467" y="1946400"/>
            <a:ext cx="6371200" cy="20148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880" name="Google Shape;880;g1b2a5f4068d_3_798"/>
          <p:cNvSpPr txBox="1"/>
          <p:nvPr>
            <p:ph idx="1" type="subTitle"/>
          </p:nvPr>
        </p:nvSpPr>
        <p:spPr>
          <a:xfrm>
            <a:off x="953467" y="4053000"/>
            <a:ext cx="6371200" cy="5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881" name="Google Shape;881;g1b2a5f4068d_3_798"/>
          <p:cNvGrpSpPr/>
          <p:nvPr/>
        </p:nvGrpSpPr>
        <p:grpSpPr>
          <a:xfrm rot="10800000">
            <a:off x="10880300" y="320533"/>
            <a:ext cx="1311700" cy="1169133"/>
            <a:chOff x="7636150" y="250100"/>
            <a:chExt cx="983775" cy="876850"/>
          </a:xfrm>
        </p:grpSpPr>
        <p:sp>
          <p:nvSpPr>
            <p:cNvPr id="882" name="Google Shape;882;g1b2a5f4068d_3_798"/>
            <p:cNvSpPr/>
            <p:nvPr/>
          </p:nvSpPr>
          <p:spPr>
            <a:xfrm>
              <a:off x="7636150" y="266575"/>
              <a:ext cx="951700" cy="860375"/>
            </a:xfrm>
            <a:custGeom>
              <a:rect b="b" l="l" r="r" t="t"/>
              <a:pathLst>
                <a:path extrusionOk="0" h="34415" w="38068">
                  <a:moveTo>
                    <a:pt x="38039" y="0"/>
                  </a:moveTo>
                  <a:lnTo>
                    <a:pt x="18456" y="11307"/>
                  </a:lnTo>
                  <a:lnTo>
                    <a:pt x="18414" y="11329"/>
                  </a:lnTo>
                  <a:lnTo>
                    <a:pt x="29157" y="17532"/>
                  </a:lnTo>
                  <a:lnTo>
                    <a:pt x="1" y="34366"/>
                  </a:lnTo>
                  <a:lnTo>
                    <a:pt x="29" y="34415"/>
                  </a:lnTo>
                  <a:lnTo>
                    <a:pt x="29227" y="17553"/>
                  </a:lnTo>
                  <a:lnTo>
                    <a:pt x="29262" y="17532"/>
                  </a:lnTo>
                  <a:lnTo>
                    <a:pt x="18519" y="11329"/>
                  </a:lnTo>
                  <a:lnTo>
                    <a:pt x="38067" y="43"/>
                  </a:lnTo>
                  <a:lnTo>
                    <a:pt x="38039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g1b2a5f4068d_3_798"/>
            <p:cNvSpPr/>
            <p:nvPr/>
          </p:nvSpPr>
          <p:spPr>
            <a:xfrm>
              <a:off x="8555025" y="250100"/>
              <a:ext cx="64900" cy="34025"/>
            </a:xfrm>
            <a:custGeom>
              <a:rect b="b" l="l" r="r" t="t"/>
              <a:pathLst>
                <a:path extrusionOk="0" h="1361" w="2596">
                  <a:moveTo>
                    <a:pt x="1298" y="0"/>
                  </a:moveTo>
                  <a:cubicBezTo>
                    <a:pt x="997" y="0"/>
                    <a:pt x="695" y="67"/>
                    <a:pt x="466" y="201"/>
                  </a:cubicBezTo>
                  <a:cubicBezTo>
                    <a:pt x="1" y="469"/>
                    <a:pt x="1" y="899"/>
                    <a:pt x="466" y="1160"/>
                  </a:cubicBezTo>
                  <a:cubicBezTo>
                    <a:pt x="695" y="1294"/>
                    <a:pt x="997" y="1361"/>
                    <a:pt x="1298" y="1361"/>
                  </a:cubicBezTo>
                  <a:cubicBezTo>
                    <a:pt x="1599" y="1361"/>
                    <a:pt x="1901" y="1294"/>
                    <a:pt x="2130" y="1160"/>
                  </a:cubicBezTo>
                  <a:cubicBezTo>
                    <a:pt x="2595" y="899"/>
                    <a:pt x="2595" y="462"/>
                    <a:pt x="2130" y="201"/>
                  </a:cubicBezTo>
                  <a:cubicBezTo>
                    <a:pt x="1901" y="67"/>
                    <a:pt x="1599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4" name="Google Shape;884;g1b2a5f4068d_3_798"/>
          <p:cNvGrpSpPr/>
          <p:nvPr/>
        </p:nvGrpSpPr>
        <p:grpSpPr>
          <a:xfrm>
            <a:off x="0" y="5198767"/>
            <a:ext cx="1311700" cy="1169133"/>
            <a:chOff x="7636150" y="250100"/>
            <a:chExt cx="983775" cy="876850"/>
          </a:xfrm>
        </p:grpSpPr>
        <p:sp>
          <p:nvSpPr>
            <p:cNvPr id="885" name="Google Shape;885;g1b2a5f4068d_3_798"/>
            <p:cNvSpPr/>
            <p:nvPr/>
          </p:nvSpPr>
          <p:spPr>
            <a:xfrm>
              <a:off x="7636150" y="266575"/>
              <a:ext cx="951700" cy="860375"/>
            </a:xfrm>
            <a:custGeom>
              <a:rect b="b" l="l" r="r" t="t"/>
              <a:pathLst>
                <a:path extrusionOk="0" h="34415" w="38068">
                  <a:moveTo>
                    <a:pt x="38039" y="0"/>
                  </a:moveTo>
                  <a:lnTo>
                    <a:pt x="18456" y="11307"/>
                  </a:lnTo>
                  <a:lnTo>
                    <a:pt x="18414" y="11329"/>
                  </a:lnTo>
                  <a:lnTo>
                    <a:pt x="29157" y="17532"/>
                  </a:lnTo>
                  <a:lnTo>
                    <a:pt x="1" y="34366"/>
                  </a:lnTo>
                  <a:lnTo>
                    <a:pt x="29" y="34415"/>
                  </a:lnTo>
                  <a:lnTo>
                    <a:pt x="29227" y="17553"/>
                  </a:lnTo>
                  <a:lnTo>
                    <a:pt x="29262" y="17532"/>
                  </a:lnTo>
                  <a:lnTo>
                    <a:pt x="18519" y="11329"/>
                  </a:lnTo>
                  <a:lnTo>
                    <a:pt x="38067" y="43"/>
                  </a:lnTo>
                  <a:lnTo>
                    <a:pt x="38039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g1b2a5f4068d_3_798"/>
            <p:cNvSpPr/>
            <p:nvPr/>
          </p:nvSpPr>
          <p:spPr>
            <a:xfrm>
              <a:off x="8555025" y="250100"/>
              <a:ext cx="64900" cy="34025"/>
            </a:xfrm>
            <a:custGeom>
              <a:rect b="b" l="l" r="r" t="t"/>
              <a:pathLst>
                <a:path extrusionOk="0" h="1361" w="2596">
                  <a:moveTo>
                    <a:pt x="1298" y="0"/>
                  </a:moveTo>
                  <a:cubicBezTo>
                    <a:pt x="997" y="0"/>
                    <a:pt x="695" y="67"/>
                    <a:pt x="466" y="201"/>
                  </a:cubicBezTo>
                  <a:cubicBezTo>
                    <a:pt x="1" y="469"/>
                    <a:pt x="1" y="899"/>
                    <a:pt x="466" y="1160"/>
                  </a:cubicBezTo>
                  <a:cubicBezTo>
                    <a:pt x="695" y="1294"/>
                    <a:pt x="997" y="1361"/>
                    <a:pt x="1298" y="1361"/>
                  </a:cubicBezTo>
                  <a:cubicBezTo>
                    <a:pt x="1599" y="1361"/>
                    <a:pt x="1901" y="1294"/>
                    <a:pt x="2130" y="1160"/>
                  </a:cubicBezTo>
                  <a:cubicBezTo>
                    <a:pt x="2595" y="899"/>
                    <a:pt x="2595" y="462"/>
                    <a:pt x="2130" y="201"/>
                  </a:cubicBezTo>
                  <a:cubicBezTo>
                    <a:pt x="1901" y="67"/>
                    <a:pt x="1599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1b2a5f4068d_3_807"/>
          <p:cNvSpPr txBox="1"/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889" name="Google Shape;889;g1b2a5f4068d_3_807"/>
          <p:cNvSpPr txBox="1"/>
          <p:nvPr>
            <p:ph idx="1" type="subTitle"/>
          </p:nvPr>
        </p:nvSpPr>
        <p:spPr>
          <a:xfrm>
            <a:off x="959472" y="3032713"/>
            <a:ext cx="2863600" cy="6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890" name="Google Shape;890;g1b2a5f4068d_3_807"/>
          <p:cNvSpPr txBox="1"/>
          <p:nvPr>
            <p:ph idx="2" type="subTitle"/>
          </p:nvPr>
        </p:nvSpPr>
        <p:spPr>
          <a:xfrm>
            <a:off x="4538400" y="3032713"/>
            <a:ext cx="2869600" cy="6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891" name="Google Shape;891;g1b2a5f4068d_3_807"/>
          <p:cNvSpPr txBox="1"/>
          <p:nvPr>
            <p:ph idx="3" type="subTitle"/>
          </p:nvPr>
        </p:nvSpPr>
        <p:spPr>
          <a:xfrm>
            <a:off x="8116800" y="3032713"/>
            <a:ext cx="2869600" cy="6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892" name="Google Shape;892;g1b2a5f4068d_3_807"/>
          <p:cNvSpPr txBox="1"/>
          <p:nvPr>
            <p:ph idx="4" type="subTitle"/>
          </p:nvPr>
        </p:nvSpPr>
        <p:spPr>
          <a:xfrm>
            <a:off x="959472" y="5498268"/>
            <a:ext cx="2863600" cy="6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893" name="Google Shape;893;g1b2a5f4068d_3_807"/>
          <p:cNvSpPr txBox="1"/>
          <p:nvPr>
            <p:ph idx="5" type="subTitle"/>
          </p:nvPr>
        </p:nvSpPr>
        <p:spPr>
          <a:xfrm>
            <a:off x="4538400" y="5498268"/>
            <a:ext cx="2869600" cy="6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894" name="Google Shape;894;g1b2a5f4068d_3_807"/>
          <p:cNvSpPr txBox="1"/>
          <p:nvPr>
            <p:ph idx="6" type="subTitle"/>
          </p:nvPr>
        </p:nvSpPr>
        <p:spPr>
          <a:xfrm>
            <a:off x="8116800" y="5498267"/>
            <a:ext cx="2869600" cy="6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895" name="Google Shape;895;g1b2a5f4068d_3_807"/>
          <p:cNvSpPr txBox="1"/>
          <p:nvPr>
            <p:ph idx="7" type="subTitle"/>
          </p:nvPr>
        </p:nvSpPr>
        <p:spPr>
          <a:xfrm>
            <a:off x="953467" y="2428967"/>
            <a:ext cx="2863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1" sz="33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96" name="Google Shape;896;g1b2a5f4068d_3_807"/>
          <p:cNvSpPr txBox="1"/>
          <p:nvPr>
            <p:ph idx="8" type="subTitle"/>
          </p:nvPr>
        </p:nvSpPr>
        <p:spPr>
          <a:xfrm>
            <a:off x="4538400" y="2428967"/>
            <a:ext cx="2869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1" sz="33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97" name="Google Shape;897;g1b2a5f4068d_3_807"/>
          <p:cNvSpPr txBox="1"/>
          <p:nvPr>
            <p:ph idx="9" type="subTitle"/>
          </p:nvPr>
        </p:nvSpPr>
        <p:spPr>
          <a:xfrm>
            <a:off x="8122819" y="2428967"/>
            <a:ext cx="2869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1" sz="33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98" name="Google Shape;898;g1b2a5f4068d_3_807"/>
          <p:cNvSpPr txBox="1"/>
          <p:nvPr>
            <p:ph idx="13" type="subTitle"/>
          </p:nvPr>
        </p:nvSpPr>
        <p:spPr>
          <a:xfrm>
            <a:off x="953467" y="4888264"/>
            <a:ext cx="2863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1" sz="33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99" name="Google Shape;899;g1b2a5f4068d_3_807"/>
          <p:cNvSpPr txBox="1"/>
          <p:nvPr>
            <p:ph idx="14" type="subTitle"/>
          </p:nvPr>
        </p:nvSpPr>
        <p:spPr>
          <a:xfrm>
            <a:off x="4538400" y="4888264"/>
            <a:ext cx="2869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1" sz="33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00" name="Google Shape;900;g1b2a5f4068d_3_807"/>
          <p:cNvSpPr txBox="1"/>
          <p:nvPr>
            <p:ph idx="15" type="subTitle"/>
          </p:nvPr>
        </p:nvSpPr>
        <p:spPr>
          <a:xfrm>
            <a:off x="8122819" y="4888264"/>
            <a:ext cx="2869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1" sz="33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901" name="Google Shape;901;g1b2a5f4068d_3_807"/>
          <p:cNvGrpSpPr/>
          <p:nvPr/>
        </p:nvGrpSpPr>
        <p:grpSpPr>
          <a:xfrm flipH="1">
            <a:off x="10046201" y="375167"/>
            <a:ext cx="2145800" cy="804867"/>
            <a:chOff x="4072400" y="286775"/>
            <a:chExt cx="1609350" cy="603650"/>
          </a:xfrm>
        </p:grpSpPr>
        <p:sp>
          <p:nvSpPr>
            <p:cNvPr id="902" name="Google Shape;902;g1b2a5f4068d_3_807"/>
            <p:cNvSpPr/>
            <p:nvPr/>
          </p:nvSpPr>
          <p:spPr>
            <a:xfrm>
              <a:off x="4072400" y="286775"/>
              <a:ext cx="1574787" cy="585647"/>
            </a:xfrm>
            <a:custGeom>
              <a:rect b="b" l="l" r="r" t="t"/>
              <a:pathLst>
                <a:path extrusionOk="0" h="11703" w="31469">
                  <a:moveTo>
                    <a:pt x="7000" y="1"/>
                  </a:moveTo>
                  <a:lnTo>
                    <a:pt x="0" y="4054"/>
                  </a:lnTo>
                  <a:lnTo>
                    <a:pt x="29" y="4104"/>
                  </a:lnTo>
                  <a:lnTo>
                    <a:pt x="7000" y="57"/>
                  </a:lnTo>
                  <a:lnTo>
                    <a:pt x="19337" y="7184"/>
                  </a:lnTo>
                  <a:lnTo>
                    <a:pt x="19351" y="7191"/>
                  </a:lnTo>
                  <a:lnTo>
                    <a:pt x="21339" y="5873"/>
                  </a:lnTo>
                  <a:lnTo>
                    <a:pt x="31440" y="11703"/>
                  </a:lnTo>
                  <a:lnTo>
                    <a:pt x="31468" y="11660"/>
                  </a:lnTo>
                  <a:lnTo>
                    <a:pt x="21353" y="5817"/>
                  </a:lnTo>
                  <a:lnTo>
                    <a:pt x="21339" y="5809"/>
                  </a:lnTo>
                  <a:lnTo>
                    <a:pt x="19344" y="7128"/>
                  </a:lnTo>
                  <a:lnTo>
                    <a:pt x="7007" y="8"/>
                  </a:lnTo>
                  <a:lnTo>
                    <a:pt x="7000" y="1"/>
                  </a:ln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g1b2a5f4068d_3_807"/>
            <p:cNvSpPr/>
            <p:nvPr/>
          </p:nvSpPr>
          <p:spPr>
            <a:xfrm>
              <a:off x="5612892" y="853695"/>
              <a:ext cx="67057" cy="35280"/>
            </a:xfrm>
            <a:custGeom>
              <a:rect b="b" l="l" r="r" t="t"/>
              <a:pathLst>
                <a:path extrusionOk="0" h="705" w="1340">
                  <a:moveTo>
                    <a:pt x="670" y="0"/>
                  </a:moveTo>
                  <a:cubicBezTo>
                    <a:pt x="522" y="0"/>
                    <a:pt x="374" y="35"/>
                    <a:pt x="240" y="106"/>
                  </a:cubicBezTo>
                  <a:cubicBezTo>
                    <a:pt x="1" y="240"/>
                    <a:pt x="1" y="465"/>
                    <a:pt x="240" y="599"/>
                  </a:cubicBezTo>
                  <a:cubicBezTo>
                    <a:pt x="374" y="670"/>
                    <a:pt x="522" y="705"/>
                    <a:pt x="670" y="705"/>
                  </a:cubicBezTo>
                  <a:cubicBezTo>
                    <a:pt x="818" y="705"/>
                    <a:pt x="966" y="670"/>
                    <a:pt x="1100" y="599"/>
                  </a:cubicBezTo>
                  <a:cubicBezTo>
                    <a:pt x="1340" y="465"/>
                    <a:pt x="1340" y="240"/>
                    <a:pt x="1100" y="106"/>
                  </a:cubicBezTo>
                  <a:cubicBezTo>
                    <a:pt x="966" y="35"/>
                    <a:pt x="818" y="0"/>
                    <a:pt x="670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g1b2a5f4068d_3_807"/>
            <p:cNvSpPr/>
            <p:nvPr/>
          </p:nvSpPr>
          <p:spPr>
            <a:xfrm>
              <a:off x="5611841" y="852343"/>
              <a:ext cx="69909" cy="38082"/>
            </a:xfrm>
            <a:custGeom>
              <a:rect b="b" l="l" r="r" t="t"/>
              <a:pathLst>
                <a:path extrusionOk="0" h="761" w="1397">
                  <a:moveTo>
                    <a:pt x="728" y="54"/>
                  </a:moveTo>
                  <a:cubicBezTo>
                    <a:pt x="863" y="54"/>
                    <a:pt x="992" y="89"/>
                    <a:pt x="1114" y="154"/>
                  </a:cubicBezTo>
                  <a:cubicBezTo>
                    <a:pt x="1333" y="224"/>
                    <a:pt x="1333" y="535"/>
                    <a:pt x="1114" y="605"/>
                  </a:cubicBezTo>
                  <a:cubicBezTo>
                    <a:pt x="980" y="672"/>
                    <a:pt x="836" y="706"/>
                    <a:pt x="692" y="706"/>
                  </a:cubicBezTo>
                  <a:cubicBezTo>
                    <a:pt x="549" y="706"/>
                    <a:pt x="406" y="672"/>
                    <a:pt x="275" y="605"/>
                  </a:cubicBezTo>
                  <a:cubicBezTo>
                    <a:pt x="57" y="535"/>
                    <a:pt x="57" y="224"/>
                    <a:pt x="275" y="154"/>
                  </a:cubicBezTo>
                  <a:cubicBezTo>
                    <a:pt x="392" y="89"/>
                    <a:pt x="526" y="54"/>
                    <a:pt x="656" y="54"/>
                  </a:cubicBezTo>
                  <a:cubicBezTo>
                    <a:pt x="668" y="54"/>
                    <a:pt x="679" y="55"/>
                    <a:pt x="691" y="55"/>
                  </a:cubicBezTo>
                  <a:cubicBezTo>
                    <a:pt x="704" y="55"/>
                    <a:pt x="716" y="54"/>
                    <a:pt x="728" y="54"/>
                  </a:cubicBezTo>
                  <a:close/>
                  <a:moveTo>
                    <a:pt x="696" y="1"/>
                  </a:moveTo>
                  <a:cubicBezTo>
                    <a:pt x="543" y="1"/>
                    <a:pt x="392" y="38"/>
                    <a:pt x="254" y="112"/>
                  </a:cubicBezTo>
                  <a:cubicBezTo>
                    <a:pt x="0" y="203"/>
                    <a:pt x="0" y="563"/>
                    <a:pt x="254" y="654"/>
                  </a:cubicBezTo>
                  <a:cubicBezTo>
                    <a:pt x="388" y="725"/>
                    <a:pt x="536" y="760"/>
                    <a:pt x="691" y="760"/>
                  </a:cubicBezTo>
                  <a:cubicBezTo>
                    <a:pt x="846" y="760"/>
                    <a:pt x="1001" y="725"/>
                    <a:pt x="1142" y="654"/>
                  </a:cubicBezTo>
                  <a:cubicBezTo>
                    <a:pt x="1396" y="563"/>
                    <a:pt x="1396" y="196"/>
                    <a:pt x="1142" y="112"/>
                  </a:cubicBezTo>
                  <a:cubicBezTo>
                    <a:pt x="1001" y="38"/>
                    <a:pt x="848" y="1"/>
                    <a:pt x="696" y="1"/>
                  </a:cubicBez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1b2a5f4068d_3_825"/>
          <p:cNvSpPr txBox="1"/>
          <p:nvPr>
            <p:ph idx="1" type="subTitle"/>
          </p:nvPr>
        </p:nvSpPr>
        <p:spPr>
          <a:xfrm>
            <a:off x="6948133" y="4303533"/>
            <a:ext cx="3876800" cy="13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07" name="Google Shape;907;g1b2a5f4068d_3_825"/>
          <p:cNvSpPr txBox="1"/>
          <p:nvPr>
            <p:ph type="title"/>
          </p:nvPr>
        </p:nvSpPr>
        <p:spPr>
          <a:xfrm>
            <a:off x="6948133" y="3539933"/>
            <a:ext cx="42904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grpSp>
        <p:nvGrpSpPr>
          <p:cNvPr id="908" name="Google Shape;908;g1b2a5f4068d_3_825"/>
          <p:cNvGrpSpPr/>
          <p:nvPr/>
        </p:nvGrpSpPr>
        <p:grpSpPr>
          <a:xfrm>
            <a:off x="11175985" y="126127"/>
            <a:ext cx="183614" cy="2064144"/>
            <a:chOff x="1858375" y="175625"/>
            <a:chExt cx="484553" cy="5445333"/>
          </a:xfrm>
        </p:grpSpPr>
        <p:sp>
          <p:nvSpPr>
            <p:cNvPr id="909" name="Google Shape;909;g1b2a5f4068d_3_825"/>
            <p:cNvSpPr/>
            <p:nvPr/>
          </p:nvSpPr>
          <p:spPr>
            <a:xfrm>
              <a:off x="1889513" y="184062"/>
              <a:ext cx="306160" cy="113503"/>
            </a:xfrm>
            <a:custGeom>
              <a:rect b="b" l="l" r="r" t="t"/>
              <a:pathLst>
                <a:path extrusionOk="0" h="565" w="1524">
                  <a:moveTo>
                    <a:pt x="1523" y="1"/>
                  </a:moveTo>
                  <a:lnTo>
                    <a:pt x="832" y="78"/>
                  </a:lnTo>
                  <a:lnTo>
                    <a:pt x="0" y="565"/>
                  </a:lnTo>
                  <a:lnTo>
                    <a:pt x="691" y="487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g1b2a5f4068d_3_825"/>
            <p:cNvSpPr/>
            <p:nvPr/>
          </p:nvSpPr>
          <p:spPr>
            <a:xfrm>
              <a:off x="1865406" y="175625"/>
              <a:ext cx="355781" cy="130378"/>
            </a:xfrm>
            <a:custGeom>
              <a:rect b="b" l="l" r="r" t="t"/>
              <a:pathLst>
                <a:path extrusionOk="0" h="649" w="1771">
                  <a:moveTo>
                    <a:pt x="1523" y="85"/>
                  </a:moveTo>
                  <a:lnTo>
                    <a:pt x="804" y="501"/>
                  </a:lnTo>
                  <a:lnTo>
                    <a:pt x="247" y="564"/>
                  </a:lnTo>
                  <a:lnTo>
                    <a:pt x="247" y="564"/>
                  </a:lnTo>
                  <a:lnTo>
                    <a:pt x="966" y="148"/>
                  </a:lnTo>
                  <a:lnTo>
                    <a:pt x="1523" y="85"/>
                  </a:lnTo>
                  <a:close/>
                  <a:moveTo>
                    <a:pt x="1770" y="0"/>
                  </a:moveTo>
                  <a:lnTo>
                    <a:pt x="952" y="99"/>
                  </a:lnTo>
                  <a:lnTo>
                    <a:pt x="1" y="649"/>
                  </a:lnTo>
                  <a:lnTo>
                    <a:pt x="818" y="550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g1b2a5f4068d_3_825"/>
            <p:cNvSpPr/>
            <p:nvPr/>
          </p:nvSpPr>
          <p:spPr>
            <a:xfrm>
              <a:off x="2028329" y="184062"/>
              <a:ext cx="252321" cy="146047"/>
            </a:xfrm>
            <a:custGeom>
              <a:rect b="b" l="l" r="r" t="t"/>
              <a:pathLst>
                <a:path extrusionOk="0" h="727" w="1256">
                  <a:moveTo>
                    <a:pt x="832" y="1"/>
                  </a:moveTo>
                  <a:lnTo>
                    <a:pt x="0" y="487"/>
                  </a:lnTo>
                  <a:lnTo>
                    <a:pt x="423" y="727"/>
                  </a:lnTo>
                  <a:lnTo>
                    <a:pt x="1255" y="247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g1b2a5f4068d_3_825"/>
            <p:cNvSpPr/>
            <p:nvPr/>
          </p:nvSpPr>
          <p:spPr>
            <a:xfrm>
              <a:off x="2016878" y="178437"/>
              <a:ext cx="273616" cy="158904"/>
            </a:xfrm>
            <a:custGeom>
              <a:rect b="b" l="l" r="r" t="t"/>
              <a:pathLst>
                <a:path extrusionOk="0" h="791" w="1362">
                  <a:moveTo>
                    <a:pt x="889" y="64"/>
                  </a:moveTo>
                  <a:lnTo>
                    <a:pt x="1263" y="275"/>
                  </a:lnTo>
                  <a:lnTo>
                    <a:pt x="480" y="734"/>
                  </a:lnTo>
                  <a:lnTo>
                    <a:pt x="107" y="515"/>
                  </a:lnTo>
                  <a:lnTo>
                    <a:pt x="889" y="64"/>
                  </a:lnTo>
                  <a:close/>
                  <a:moveTo>
                    <a:pt x="889" y="1"/>
                  </a:moveTo>
                  <a:lnTo>
                    <a:pt x="1" y="515"/>
                  </a:lnTo>
                  <a:lnTo>
                    <a:pt x="480" y="790"/>
                  </a:lnTo>
                  <a:lnTo>
                    <a:pt x="1361" y="27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13" name="Google Shape;913;g1b2a5f4068d_3_825"/>
            <p:cNvGrpSpPr/>
            <p:nvPr/>
          </p:nvGrpSpPr>
          <p:grpSpPr>
            <a:xfrm>
              <a:off x="1858375" y="223839"/>
              <a:ext cx="484553" cy="5397119"/>
              <a:chOff x="1858375" y="223839"/>
              <a:chExt cx="484553" cy="5397119"/>
            </a:xfrm>
          </p:grpSpPr>
          <p:sp>
            <p:nvSpPr>
              <p:cNvPr id="914" name="Google Shape;914;g1b2a5f4068d_3_825"/>
              <p:cNvSpPr/>
              <p:nvPr/>
            </p:nvSpPr>
            <p:spPr>
              <a:xfrm>
                <a:off x="1917839" y="84820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g1b2a5f4068d_3_825"/>
              <p:cNvSpPr/>
              <p:nvPr/>
            </p:nvSpPr>
            <p:spPr>
              <a:xfrm>
                <a:off x="1912214" y="84258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" name="Google Shape;916;g1b2a5f4068d_3_825"/>
              <p:cNvSpPr/>
              <p:nvPr/>
            </p:nvSpPr>
            <p:spPr>
              <a:xfrm>
                <a:off x="1864000" y="94363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" name="Google Shape;917;g1b2a5f4068d_3_825"/>
              <p:cNvSpPr/>
              <p:nvPr/>
            </p:nvSpPr>
            <p:spPr>
              <a:xfrm>
                <a:off x="1858375" y="93840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" name="Google Shape;918;g1b2a5f4068d_3_825"/>
              <p:cNvSpPr/>
              <p:nvPr/>
            </p:nvSpPr>
            <p:spPr>
              <a:xfrm>
                <a:off x="2111900" y="23368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" name="Google Shape;919;g1b2a5f4068d_3_825"/>
              <p:cNvSpPr/>
              <p:nvPr/>
            </p:nvSpPr>
            <p:spPr>
              <a:xfrm>
                <a:off x="2106275" y="22383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" name="Google Shape;920;g1b2a5f4068d_3_825"/>
              <p:cNvSpPr/>
              <p:nvPr/>
            </p:nvSpPr>
            <p:spPr>
              <a:xfrm>
                <a:off x="1889513" y="28189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" name="Google Shape;921;g1b2a5f4068d_3_825"/>
              <p:cNvSpPr/>
              <p:nvPr/>
            </p:nvSpPr>
            <p:spPr>
              <a:xfrm>
                <a:off x="1881076" y="27466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g1b2a5f4068d_3_825"/>
              <p:cNvSpPr/>
              <p:nvPr/>
            </p:nvSpPr>
            <p:spPr>
              <a:xfrm>
                <a:off x="1917839" y="222658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g1b2a5f4068d_3_825"/>
              <p:cNvSpPr/>
              <p:nvPr/>
            </p:nvSpPr>
            <p:spPr>
              <a:xfrm>
                <a:off x="1912214" y="222095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" name="Google Shape;924;g1b2a5f4068d_3_825"/>
              <p:cNvSpPr/>
              <p:nvPr/>
            </p:nvSpPr>
            <p:spPr>
              <a:xfrm>
                <a:off x="1864000" y="232200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" name="Google Shape;925;g1b2a5f4068d_3_825"/>
              <p:cNvSpPr/>
              <p:nvPr/>
            </p:nvSpPr>
            <p:spPr>
              <a:xfrm>
                <a:off x="1858375" y="231678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g1b2a5f4068d_3_825"/>
              <p:cNvSpPr/>
              <p:nvPr/>
            </p:nvSpPr>
            <p:spPr>
              <a:xfrm>
                <a:off x="1889513" y="156243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g1b2a5f4068d_3_825"/>
              <p:cNvSpPr/>
              <p:nvPr/>
            </p:nvSpPr>
            <p:spPr>
              <a:xfrm>
                <a:off x="1865406" y="155400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" name="Google Shape;928;g1b2a5f4068d_3_825"/>
              <p:cNvSpPr/>
              <p:nvPr/>
            </p:nvSpPr>
            <p:spPr>
              <a:xfrm>
                <a:off x="2111900" y="161205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g1b2a5f4068d_3_825"/>
              <p:cNvSpPr/>
              <p:nvPr/>
            </p:nvSpPr>
            <p:spPr>
              <a:xfrm>
                <a:off x="2106275" y="160221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g1b2a5f4068d_3_825"/>
              <p:cNvSpPr/>
              <p:nvPr/>
            </p:nvSpPr>
            <p:spPr>
              <a:xfrm>
                <a:off x="2028329" y="156243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g1b2a5f4068d_3_825"/>
              <p:cNvSpPr/>
              <p:nvPr/>
            </p:nvSpPr>
            <p:spPr>
              <a:xfrm>
                <a:off x="2016878" y="155681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g1b2a5f4068d_3_825"/>
              <p:cNvSpPr/>
              <p:nvPr/>
            </p:nvSpPr>
            <p:spPr>
              <a:xfrm>
                <a:off x="1889513" y="166027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" name="Google Shape;933;g1b2a5f4068d_3_825"/>
              <p:cNvSpPr/>
              <p:nvPr/>
            </p:nvSpPr>
            <p:spPr>
              <a:xfrm>
                <a:off x="1881076" y="165303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g1b2a5f4068d_3_825"/>
              <p:cNvSpPr/>
              <p:nvPr/>
            </p:nvSpPr>
            <p:spPr>
              <a:xfrm>
                <a:off x="1917839" y="360495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5" name="Google Shape;935;g1b2a5f4068d_3_825"/>
              <p:cNvSpPr/>
              <p:nvPr/>
            </p:nvSpPr>
            <p:spPr>
              <a:xfrm>
                <a:off x="1912214" y="359933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6" name="Google Shape;936;g1b2a5f4068d_3_825"/>
              <p:cNvSpPr/>
              <p:nvPr/>
            </p:nvSpPr>
            <p:spPr>
              <a:xfrm>
                <a:off x="1864000" y="370038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g1b2a5f4068d_3_825"/>
              <p:cNvSpPr/>
              <p:nvPr/>
            </p:nvSpPr>
            <p:spPr>
              <a:xfrm>
                <a:off x="1858375" y="369515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g1b2a5f4068d_3_825"/>
              <p:cNvSpPr/>
              <p:nvPr/>
            </p:nvSpPr>
            <p:spPr>
              <a:xfrm>
                <a:off x="1889513" y="2940812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g1b2a5f4068d_3_825"/>
              <p:cNvSpPr/>
              <p:nvPr/>
            </p:nvSpPr>
            <p:spPr>
              <a:xfrm>
                <a:off x="1865406" y="2932375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g1b2a5f4068d_3_825"/>
              <p:cNvSpPr/>
              <p:nvPr/>
            </p:nvSpPr>
            <p:spPr>
              <a:xfrm>
                <a:off x="2111900" y="299043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g1b2a5f4068d_3_825"/>
              <p:cNvSpPr/>
              <p:nvPr/>
            </p:nvSpPr>
            <p:spPr>
              <a:xfrm>
                <a:off x="2106275" y="298058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g1b2a5f4068d_3_825"/>
              <p:cNvSpPr/>
              <p:nvPr/>
            </p:nvSpPr>
            <p:spPr>
              <a:xfrm>
                <a:off x="2028329" y="2940812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g1b2a5f4068d_3_825"/>
              <p:cNvSpPr/>
              <p:nvPr/>
            </p:nvSpPr>
            <p:spPr>
              <a:xfrm>
                <a:off x="2016878" y="2935187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g1b2a5f4068d_3_825"/>
              <p:cNvSpPr/>
              <p:nvPr/>
            </p:nvSpPr>
            <p:spPr>
              <a:xfrm>
                <a:off x="1889513" y="303864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g1b2a5f4068d_3_825"/>
              <p:cNvSpPr/>
              <p:nvPr/>
            </p:nvSpPr>
            <p:spPr>
              <a:xfrm>
                <a:off x="1881076" y="303141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g1b2a5f4068d_3_825"/>
              <p:cNvSpPr/>
              <p:nvPr/>
            </p:nvSpPr>
            <p:spPr>
              <a:xfrm>
                <a:off x="1917839" y="498333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g1b2a5f4068d_3_825"/>
              <p:cNvSpPr/>
              <p:nvPr/>
            </p:nvSpPr>
            <p:spPr>
              <a:xfrm>
                <a:off x="1912214" y="497770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g1b2a5f4068d_3_825"/>
              <p:cNvSpPr/>
              <p:nvPr/>
            </p:nvSpPr>
            <p:spPr>
              <a:xfrm>
                <a:off x="1864000" y="507875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g1b2a5f4068d_3_825"/>
              <p:cNvSpPr/>
              <p:nvPr/>
            </p:nvSpPr>
            <p:spPr>
              <a:xfrm>
                <a:off x="1858375" y="507353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g1b2a5f4068d_3_825"/>
              <p:cNvSpPr/>
              <p:nvPr/>
            </p:nvSpPr>
            <p:spPr>
              <a:xfrm>
                <a:off x="1889513" y="431918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g1b2a5f4068d_3_825"/>
              <p:cNvSpPr/>
              <p:nvPr/>
            </p:nvSpPr>
            <p:spPr>
              <a:xfrm>
                <a:off x="1865406" y="431075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g1b2a5f4068d_3_825"/>
              <p:cNvSpPr/>
              <p:nvPr/>
            </p:nvSpPr>
            <p:spPr>
              <a:xfrm>
                <a:off x="2111900" y="436880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g1b2a5f4068d_3_825"/>
              <p:cNvSpPr/>
              <p:nvPr/>
            </p:nvSpPr>
            <p:spPr>
              <a:xfrm>
                <a:off x="2106275" y="435896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g1b2a5f4068d_3_825"/>
              <p:cNvSpPr/>
              <p:nvPr/>
            </p:nvSpPr>
            <p:spPr>
              <a:xfrm>
                <a:off x="2028329" y="431918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g1b2a5f4068d_3_825"/>
              <p:cNvSpPr/>
              <p:nvPr/>
            </p:nvSpPr>
            <p:spPr>
              <a:xfrm>
                <a:off x="2016878" y="431356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g1b2a5f4068d_3_825"/>
              <p:cNvSpPr/>
              <p:nvPr/>
            </p:nvSpPr>
            <p:spPr>
              <a:xfrm>
                <a:off x="1889513" y="441702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g1b2a5f4068d_3_825"/>
              <p:cNvSpPr/>
              <p:nvPr/>
            </p:nvSpPr>
            <p:spPr>
              <a:xfrm>
                <a:off x="1881076" y="440978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58" name="Google Shape;958;g1b2a5f4068d_3_825"/>
          <p:cNvGrpSpPr/>
          <p:nvPr/>
        </p:nvGrpSpPr>
        <p:grpSpPr>
          <a:xfrm>
            <a:off x="10836785" y="-373407"/>
            <a:ext cx="183614" cy="2064144"/>
            <a:chOff x="1858375" y="175625"/>
            <a:chExt cx="484553" cy="5445333"/>
          </a:xfrm>
        </p:grpSpPr>
        <p:sp>
          <p:nvSpPr>
            <p:cNvPr id="959" name="Google Shape;959;g1b2a5f4068d_3_825"/>
            <p:cNvSpPr/>
            <p:nvPr/>
          </p:nvSpPr>
          <p:spPr>
            <a:xfrm>
              <a:off x="1889513" y="184062"/>
              <a:ext cx="306160" cy="113503"/>
            </a:xfrm>
            <a:custGeom>
              <a:rect b="b" l="l" r="r" t="t"/>
              <a:pathLst>
                <a:path extrusionOk="0" h="565" w="1524">
                  <a:moveTo>
                    <a:pt x="1523" y="1"/>
                  </a:moveTo>
                  <a:lnTo>
                    <a:pt x="832" y="78"/>
                  </a:lnTo>
                  <a:lnTo>
                    <a:pt x="0" y="565"/>
                  </a:lnTo>
                  <a:lnTo>
                    <a:pt x="691" y="487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g1b2a5f4068d_3_825"/>
            <p:cNvSpPr/>
            <p:nvPr/>
          </p:nvSpPr>
          <p:spPr>
            <a:xfrm>
              <a:off x="1865406" y="175625"/>
              <a:ext cx="355781" cy="130378"/>
            </a:xfrm>
            <a:custGeom>
              <a:rect b="b" l="l" r="r" t="t"/>
              <a:pathLst>
                <a:path extrusionOk="0" h="649" w="1771">
                  <a:moveTo>
                    <a:pt x="1523" y="85"/>
                  </a:moveTo>
                  <a:lnTo>
                    <a:pt x="804" y="501"/>
                  </a:lnTo>
                  <a:lnTo>
                    <a:pt x="247" y="564"/>
                  </a:lnTo>
                  <a:lnTo>
                    <a:pt x="247" y="564"/>
                  </a:lnTo>
                  <a:lnTo>
                    <a:pt x="966" y="148"/>
                  </a:lnTo>
                  <a:lnTo>
                    <a:pt x="1523" y="85"/>
                  </a:lnTo>
                  <a:close/>
                  <a:moveTo>
                    <a:pt x="1770" y="0"/>
                  </a:moveTo>
                  <a:lnTo>
                    <a:pt x="952" y="99"/>
                  </a:lnTo>
                  <a:lnTo>
                    <a:pt x="1" y="649"/>
                  </a:lnTo>
                  <a:lnTo>
                    <a:pt x="818" y="550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g1b2a5f4068d_3_825"/>
            <p:cNvSpPr/>
            <p:nvPr/>
          </p:nvSpPr>
          <p:spPr>
            <a:xfrm>
              <a:off x="2028329" y="184062"/>
              <a:ext cx="252321" cy="146047"/>
            </a:xfrm>
            <a:custGeom>
              <a:rect b="b" l="l" r="r" t="t"/>
              <a:pathLst>
                <a:path extrusionOk="0" h="727" w="1256">
                  <a:moveTo>
                    <a:pt x="832" y="1"/>
                  </a:moveTo>
                  <a:lnTo>
                    <a:pt x="0" y="487"/>
                  </a:lnTo>
                  <a:lnTo>
                    <a:pt x="423" y="727"/>
                  </a:lnTo>
                  <a:lnTo>
                    <a:pt x="1255" y="247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g1b2a5f4068d_3_825"/>
            <p:cNvSpPr/>
            <p:nvPr/>
          </p:nvSpPr>
          <p:spPr>
            <a:xfrm>
              <a:off x="2016878" y="178437"/>
              <a:ext cx="273616" cy="158904"/>
            </a:xfrm>
            <a:custGeom>
              <a:rect b="b" l="l" r="r" t="t"/>
              <a:pathLst>
                <a:path extrusionOk="0" h="791" w="1362">
                  <a:moveTo>
                    <a:pt x="889" y="64"/>
                  </a:moveTo>
                  <a:lnTo>
                    <a:pt x="1263" y="275"/>
                  </a:lnTo>
                  <a:lnTo>
                    <a:pt x="480" y="734"/>
                  </a:lnTo>
                  <a:lnTo>
                    <a:pt x="107" y="515"/>
                  </a:lnTo>
                  <a:lnTo>
                    <a:pt x="889" y="64"/>
                  </a:lnTo>
                  <a:close/>
                  <a:moveTo>
                    <a:pt x="889" y="1"/>
                  </a:moveTo>
                  <a:lnTo>
                    <a:pt x="1" y="515"/>
                  </a:lnTo>
                  <a:lnTo>
                    <a:pt x="480" y="790"/>
                  </a:lnTo>
                  <a:lnTo>
                    <a:pt x="1361" y="27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63" name="Google Shape;963;g1b2a5f4068d_3_825"/>
            <p:cNvGrpSpPr/>
            <p:nvPr/>
          </p:nvGrpSpPr>
          <p:grpSpPr>
            <a:xfrm>
              <a:off x="1858375" y="223839"/>
              <a:ext cx="484553" cy="5397119"/>
              <a:chOff x="1858375" y="223839"/>
              <a:chExt cx="484553" cy="5397119"/>
            </a:xfrm>
          </p:grpSpPr>
          <p:sp>
            <p:nvSpPr>
              <p:cNvPr id="964" name="Google Shape;964;g1b2a5f4068d_3_825"/>
              <p:cNvSpPr/>
              <p:nvPr/>
            </p:nvSpPr>
            <p:spPr>
              <a:xfrm>
                <a:off x="1917839" y="84820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g1b2a5f4068d_3_825"/>
              <p:cNvSpPr/>
              <p:nvPr/>
            </p:nvSpPr>
            <p:spPr>
              <a:xfrm>
                <a:off x="1912214" y="84258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966;g1b2a5f4068d_3_825"/>
              <p:cNvSpPr/>
              <p:nvPr/>
            </p:nvSpPr>
            <p:spPr>
              <a:xfrm>
                <a:off x="1864000" y="94363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g1b2a5f4068d_3_825"/>
              <p:cNvSpPr/>
              <p:nvPr/>
            </p:nvSpPr>
            <p:spPr>
              <a:xfrm>
                <a:off x="1858375" y="93840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g1b2a5f4068d_3_825"/>
              <p:cNvSpPr/>
              <p:nvPr/>
            </p:nvSpPr>
            <p:spPr>
              <a:xfrm>
                <a:off x="2111900" y="23368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" name="Google Shape;969;g1b2a5f4068d_3_825"/>
              <p:cNvSpPr/>
              <p:nvPr/>
            </p:nvSpPr>
            <p:spPr>
              <a:xfrm>
                <a:off x="2106275" y="22383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Google Shape;970;g1b2a5f4068d_3_825"/>
              <p:cNvSpPr/>
              <p:nvPr/>
            </p:nvSpPr>
            <p:spPr>
              <a:xfrm>
                <a:off x="1889513" y="28189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" name="Google Shape;971;g1b2a5f4068d_3_825"/>
              <p:cNvSpPr/>
              <p:nvPr/>
            </p:nvSpPr>
            <p:spPr>
              <a:xfrm>
                <a:off x="1881076" y="27466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" name="Google Shape;972;g1b2a5f4068d_3_825"/>
              <p:cNvSpPr/>
              <p:nvPr/>
            </p:nvSpPr>
            <p:spPr>
              <a:xfrm>
                <a:off x="1917839" y="222658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" name="Google Shape;973;g1b2a5f4068d_3_825"/>
              <p:cNvSpPr/>
              <p:nvPr/>
            </p:nvSpPr>
            <p:spPr>
              <a:xfrm>
                <a:off x="1912214" y="222095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g1b2a5f4068d_3_825"/>
              <p:cNvSpPr/>
              <p:nvPr/>
            </p:nvSpPr>
            <p:spPr>
              <a:xfrm>
                <a:off x="1864000" y="232200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g1b2a5f4068d_3_825"/>
              <p:cNvSpPr/>
              <p:nvPr/>
            </p:nvSpPr>
            <p:spPr>
              <a:xfrm>
                <a:off x="1858375" y="231678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" name="Google Shape;976;g1b2a5f4068d_3_825"/>
              <p:cNvSpPr/>
              <p:nvPr/>
            </p:nvSpPr>
            <p:spPr>
              <a:xfrm>
                <a:off x="1889513" y="156243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" name="Google Shape;977;g1b2a5f4068d_3_825"/>
              <p:cNvSpPr/>
              <p:nvPr/>
            </p:nvSpPr>
            <p:spPr>
              <a:xfrm>
                <a:off x="1865406" y="155400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Google Shape;978;g1b2a5f4068d_3_825"/>
              <p:cNvSpPr/>
              <p:nvPr/>
            </p:nvSpPr>
            <p:spPr>
              <a:xfrm>
                <a:off x="2111900" y="161205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g1b2a5f4068d_3_825"/>
              <p:cNvSpPr/>
              <p:nvPr/>
            </p:nvSpPr>
            <p:spPr>
              <a:xfrm>
                <a:off x="2106275" y="160221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" name="Google Shape;980;g1b2a5f4068d_3_825"/>
              <p:cNvSpPr/>
              <p:nvPr/>
            </p:nvSpPr>
            <p:spPr>
              <a:xfrm>
                <a:off x="2028329" y="156243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g1b2a5f4068d_3_825"/>
              <p:cNvSpPr/>
              <p:nvPr/>
            </p:nvSpPr>
            <p:spPr>
              <a:xfrm>
                <a:off x="2016878" y="155681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" name="Google Shape;982;g1b2a5f4068d_3_825"/>
              <p:cNvSpPr/>
              <p:nvPr/>
            </p:nvSpPr>
            <p:spPr>
              <a:xfrm>
                <a:off x="1889513" y="166027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" name="Google Shape;983;g1b2a5f4068d_3_825"/>
              <p:cNvSpPr/>
              <p:nvPr/>
            </p:nvSpPr>
            <p:spPr>
              <a:xfrm>
                <a:off x="1881076" y="165303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" name="Google Shape;984;g1b2a5f4068d_3_825"/>
              <p:cNvSpPr/>
              <p:nvPr/>
            </p:nvSpPr>
            <p:spPr>
              <a:xfrm>
                <a:off x="1917839" y="360495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" name="Google Shape;985;g1b2a5f4068d_3_825"/>
              <p:cNvSpPr/>
              <p:nvPr/>
            </p:nvSpPr>
            <p:spPr>
              <a:xfrm>
                <a:off x="1912214" y="359933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g1b2a5f4068d_3_825"/>
              <p:cNvSpPr/>
              <p:nvPr/>
            </p:nvSpPr>
            <p:spPr>
              <a:xfrm>
                <a:off x="1864000" y="370038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g1b2a5f4068d_3_825"/>
              <p:cNvSpPr/>
              <p:nvPr/>
            </p:nvSpPr>
            <p:spPr>
              <a:xfrm>
                <a:off x="1858375" y="369515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g1b2a5f4068d_3_825"/>
              <p:cNvSpPr/>
              <p:nvPr/>
            </p:nvSpPr>
            <p:spPr>
              <a:xfrm>
                <a:off x="1889513" y="2940812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g1b2a5f4068d_3_825"/>
              <p:cNvSpPr/>
              <p:nvPr/>
            </p:nvSpPr>
            <p:spPr>
              <a:xfrm>
                <a:off x="1865406" y="2932375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g1b2a5f4068d_3_825"/>
              <p:cNvSpPr/>
              <p:nvPr/>
            </p:nvSpPr>
            <p:spPr>
              <a:xfrm>
                <a:off x="2111900" y="299043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g1b2a5f4068d_3_825"/>
              <p:cNvSpPr/>
              <p:nvPr/>
            </p:nvSpPr>
            <p:spPr>
              <a:xfrm>
                <a:off x="2106275" y="298058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" name="Google Shape;992;g1b2a5f4068d_3_825"/>
              <p:cNvSpPr/>
              <p:nvPr/>
            </p:nvSpPr>
            <p:spPr>
              <a:xfrm>
                <a:off x="2028329" y="2940812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" name="Google Shape;993;g1b2a5f4068d_3_825"/>
              <p:cNvSpPr/>
              <p:nvPr/>
            </p:nvSpPr>
            <p:spPr>
              <a:xfrm>
                <a:off x="2016878" y="2935187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Google Shape;994;g1b2a5f4068d_3_825"/>
              <p:cNvSpPr/>
              <p:nvPr/>
            </p:nvSpPr>
            <p:spPr>
              <a:xfrm>
                <a:off x="1889513" y="303864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" name="Google Shape;995;g1b2a5f4068d_3_825"/>
              <p:cNvSpPr/>
              <p:nvPr/>
            </p:nvSpPr>
            <p:spPr>
              <a:xfrm>
                <a:off x="1881076" y="303141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" name="Google Shape;996;g1b2a5f4068d_3_825"/>
              <p:cNvSpPr/>
              <p:nvPr/>
            </p:nvSpPr>
            <p:spPr>
              <a:xfrm>
                <a:off x="1917839" y="498333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" name="Google Shape;997;g1b2a5f4068d_3_825"/>
              <p:cNvSpPr/>
              <p:nvPr/>
            </p:nvSpPr>
            <p:spPr>
              <a:xfrm>
                <a:off x="1912214" y="497770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g1b2a5f4068d_3_825"/>
              <p:cNvSpPr/>
              <p:nvPr/>
            </p:nvSpPr>
            <p:spPr>
              <a:xfrm>
                <a:off x="1864000" y="507875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" name="Google Shape;999;g1b2a5f4068d_3_825"/>
              <p:cNvSpPr/>
              <p:nvPr/>
            </p:nvSpPr>
            <p:spPr>
              <a:xfrm>
                <a:off x="1858375" y="507353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" name="Google Shape;1000;g1b2a5f4068d_3_825"/>
              <p:cNvSpPr/>
              <p:nvPr/>
            </p:nvSpPr>
            <p:spPr>
              <a:xfrm>
                <a:off x="1889513" y="431918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" name="Google Shape;1001;g1b2a5f4068d_3_825"/>
              <p:cNvSpPr/>
              <p:nvPr/>
            </p:nvSpPr>
            <p:spPr>
              <a:xfrm>
                <a:off x="1865406" y="431075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g1b2a5f4068d_3_825"/>
              <p:cNvSpPr/>
              <p:nvPr/>
            </p:nvSpPr>
            <p:spPr>
              <a:xfrm>
                <a:off x="2111900" y="436880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g1b2a5f4068d_3_825"/>
              <p:cNvSpPr/>
              <p:nvPr/>
            </p:nvSpPr>
            <p:spPr>
              <a:xfrm>
                <a:off x="2106275" y="435896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" name="Google Shape;1004;g1b2a5f4068d_3_825"/>
              <p:cNvSpPr/>
              <p:nvPr/>
            </p:nvSpPr>
            <p:spPr>
              <a:xfrm>
                <a:off x="2028329" y="431918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" name="Google Shape;1005;g1b2a5f4068d_3_825"/>
              <p:cNvSpPr/>
              <p:nvPr/>
            </p:nvSpPr>
            <p:spPr>
              <a:xfrm>
                <a:off x="2016878" y="431356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g1b2a5f4068d_3_825"/>
              <p:cNvSpPr/>
              <p:nvPr/>
            </p:nvSpPr>
            <p:spPr>
              <a:xfrm>
                <a:off x="1889513" y="441702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" name="Google Shape;1007;g1b2a5f4068d_3_825"/>
              <p:cNvSpPr/>
              <p:nvPr/>
            </p:nvSpPr>
            <p:spPr>
              <a:xfrm>
                <a:off x="1881076" y="440978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08" name="Google Shape;1008;g1b2a5f4068d_3_825"/>
          <p:cNvGrpSpPr/>
          <p:nvPr/>
        </p:nvGrpSpPr>
        <p:grpSpPr>
          <a:xfrm>
            <a:off x="10497585" y="126127"/>
            <a:ext cx="183614" cy="2064144"/>
            <a:chOff x="1858375" y="175625"/>
            <a:chExt cx="484553" cy="5445333"/>
          </a:xfrm>
        </p:grpSpPr>
        <p:sp>
          <p:nvSpPr>
            <p:cNvPr id="1009" name="Google Shape;1009;g1b2a5f4068d_3_825"/>
            <p:cNvSpPr/>
            <p:nvPr/>
          </p:nvSpPr>
          <p:spPr>
            <a:xfrm>
              <a:off x="1889513" y="184062"/>
              <a:ext cx="306160" cy="113503"/>
            </a:xfrm>
            <a:custGeom>
              <a:rect b="b" l="l" r="r" t="t"/>
              <a:pathLst>
                <a:path extrusionOk="0" h="565" w="1524">
                  <a:moveTo>
                    <a:pt x="1523" y="1"/>
                  </a:moveTo>
                  <a:lnTo>
                    <a:pt x="832" y="78"/>
                  </a:lnTo>
                  <a:lnTo>
                    <a:pt x="0" y="565"/>
                  </a:lnTo>
                  <a:lnTo>
                    <a:pt x="691" y="487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g1b2a5f4068d_3_825"/>
            <p:cNvSpPr/>
            <p:nvPr/>
          </p:nvSpPr>
          <p:spPr>
            <a:xfrm>
              <a:off x="1865406" y="175625"/>
              <a:ext cx="355781" cy="130378"/>
            </a:xfrm>
            <a:custGeom>
              <a:rect b="b" l="l" r="r" t="t"/>
              <a:pathLst>
                <a:path extrusionOk="0" h="649" w="1771">
                  <a:moveTo>
                    <a:pt x="1523" y="85"/>
                  </a:moveTo>
                  <a:lnTo>
                    <a:pt x="804" y="501"/>
                  </a:lnTo>
                  <a:lnTo>
                    <a:pt x="247" y="564"/>
                  </a:lnTo>
                  <a:lnTo>
                    <a:pt x="247" y="564"/>
                  </a:lnTo>
                  <a:lnTo>
                    <a:pt x="966" y="148"/>
                  </a:lnTo>
                  <a:lnTo>
                    <a:pt x="1523" y="85"/>
                  </a:lnTo>
                  <a:close/>
                  <a:moveTo>
                    <a:pt x="1770" y="0"/>
                  </a:moveTo>
                  <a:lnTo>
                    <a:pt x="952" y="99"/>
                  </a:lnTo>
                  <a:lnTo>
                    <a:pt x="1" y="649"/>
                  </a:lnTo>
                  <a:lnTo>
                    <a:pt x="818" y="550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g1b2a5f4068d_3_825"/>
            <p:cNvSpPr/>
            <p:nvPr/>
          </p:nvSpPr>
          <p:spPr>
            <a:xfrm>
              <a:off x="2028329" y="184062"/>
              <a:ext cx="252321" cy="146047"/>
            </a:xfrm>
            <a:custGeom>
              <a:rect b="b" l="l" r="r" t="t"/>
              <a:pathLst>
                <a:path extrusionOk="0" h="727" w="1256">
                  <a:moveTo>
                    <a:pt x="832" y="1"/>
                  </a:moveTo>
                  <a:lnTo>
                    <a:pt x="0" y="487"/>
                  </a:lnTo>
                  <a:lnTo>
                    <a:pt x="423" y="727"/>
                  </a:lnTo>
                  <a:lnTo>
                    <a:pt x="1255" y="247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g1b2a5f4068d_3_825"/>
            <p:cNvSpPr/>
            <p:nvPr/>
          </p:nvSpPr>
          <p:spPr>
            <a:xfrm>
              <a:off x="2016878" y="178437"/>
              <a:ext cx="273616" cy="158904"/>
            </a:xfrm>
            <a:custGeom>
              <a:rect b="b" l="l" r="r" t="t"/>
              <a:pathLst>
                <a:path extrusionOk="0" h="791" w="1362">
                  <a:moveTo>
                    <a:pt x="889" y="64"/>
                  </a:moveTo>
                  <a:lnTo>
                    <a:pt x="1263" y="275"/>
                  </a:lnTo>
                  <a:lnTo>
                    <a:pt x="480" y="734"/>
                  </a:lnTo>
                  <a:lnTo>
                    <a:pt x="107" y="515"/>
                  </a:lnTo>
                  <a:lnTo>
                    <a:pt x="889" y="64"/>
                  </a:lnTo>
                  <a:close/>
                  <a:moveTo>
                    <a:pt x="889" y="1"/>
                  </a:moveTo>
                  <a:lnTo>
                    <a:pt x="1" y="515"/>
                  </a:lnTo>
                  <a:lnTo>
                    <a:pt x="480" y="790"/>
                  </a:lnTo>
                  <a:lnTo>
                    <a:pt x="1361" y="27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13" name="Google Shape;1013;g1b2a5f4068d_3_825"/>
            <p:cNvGrpSpPr/>
            <p:nvPr/>
          </p:nvGrpSpPr>
          <p:grpSpPr>
            <a:xfrm>
              <a:off x="1858375" y="223839"/>
              <a:ext cx="484553" cy="5397119"/>
              <a:chOff x="1858375" y="223839"/>
              <a:chExt cx="484553" cy="5397119"/>
            </a:xfrm>
          </p:grpSpPr>
          <p:sp>
            <p:nvSpPr>
              <p:cNvPr id="1014" name="Google Shape;1014;g1b2a5f4068d_3_825"/>
              <p:cNvSpPr/>
              <p:nvPr/>
            </p:nvSpPr>
            <p:spPr>
              <a:xfrm>
                <a:off x="1917839" y="84820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g1b2a5f4068d_3_825"/>
              <p:cNvSpPr/>
              <p:nvPr/>
            </p:nvSpPr>
            <p:spPr>
              <a:xfrm>
                <a:off x="1912214" y="84258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g1b2a5f4068d_3_825"/>
              <p:cNvSpPr/>
              <p:nvPr/>
            </p:nvSpPr>
            <p:spPr>
              <a:xfrm>
                <a:off x="1864000" y="94363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" name="Google Shape;1017;g1b2a5f4068d_3_825"/>
              <p:cNvSpPr/>
              <p:nvPr/>
            </p:nvSpPr>
            <p:spPr>
              <a:xfrm>
                <a:off x="1858375" y="93840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g1b2a5f4068d_3_825"/>
              <p:cNvSpPr/>
              <p:nvPr/>
            </p:nvSpPr>
            <p:spPr>
              <a:xfrm>
                <a:off x="2111900" y="23368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g1b2a5f4068d_3_825"/>
              <p:cNvSpPr/>
              <p:nvPr/>
            </p:nvSpPr>
            <p:spPr>
              <a:xfrm>
                <a:off x="2106275" y="22383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" name="Google Shape;1020;g1b2a5f4068d_3_825"/>
              <p:cNvSpPr/>
              <p:nvPr/>
            </p:nvSpPr>
            <p:spPr>
              <a:xfrm>
                <a:off x="1889513" y="28189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g1b2a5f4068d_3_825"/>
              <p:cNvSpPr/>
              <p:nvPr/>
            </p:nvSpPr>
            <p:spPr>
              <a:xfrm>
                <a:off x="1881076" y="27466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g1b2a5f4068d_3_825"/>
              <p:cNvSpPr/>
              <p:nvPr/>
            </p:nvSpPr>
            <p:spPr>
              <a:xfrm>
                <a:off x="1917839" y="222658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g1b2a5f4068d_3_825"/>
              <p:cNvSpPr/>
              <p:nvPr/>
            </p:nvSpPr>
            <p:spPr>
              <a:xfrm>
                <a:off x="1912214" y="222095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g1b2a5f4068d_3_825"/>
              <p:cNvSpPr/>
              <p:nvPr/>
            </p:nvSpPr>
            <p:spPr>
              <a:xfrm>
                <a:off x="1864000" y="232200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g1b2a5f4068d_3_825"/>
              <p:cNvSpPr/>
              <p:nvPr/>
            </p:nvSpPr>
            <p:spPr>
              <a:xfrm>
                <a:off x="1858375" y="231678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g1b2a5f4068d_3_825"/>
              <p:cNvSpPr/>
              <p:nvPr/>
            </p:nvSpPr>
            <p:spPr>
              <a:xfrm>
                <a:off x="1889513" y="156243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g1b2a5f4068d_3_825"/>
              <p:cNvSpPr/>
              <p:nvPr/>
            </p:nvSpPr>
            <p:spPr>
              <a:xfrm>
                <a:off x="1865406" y="155400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g1b2a5f4068d_3_825"/>
              <p:cNvSpPr/>
              <p:nvPr/>
            </p:nvSpPr>
            <p:spPr>
              <a:xfrm>
                <a:off x="2111900" y="161205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g1b2a5f4068d_3_825"/>
              <p:cNvSpPr/>
              <p:nvPr/>
            </p:nvSpPr>
            <p:spPr>
              <a:xfrm>
                <a:off x="2106275" y="160221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g1b2a5f4068d_3_825"/>
              <p:cNvSpPr/>
              <p:nvPr/>
            </p:nvSpPr>
            <p:spPr>
              <a:xfrm>
                <a:off x="2028329" y="156243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g1b2a5f4068d_3_825"/>
              <p:cNvSpPr/>
              <p:nvPr/>
            </p:nvSpPr>
            <p:spPr>
              <a:xfrm>
                <a:off x="2016878" y="155681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g1b2a5f4068d_3_825"/>
              <p:cNvSpPr/>
              <p:nvPr/>
            </p:nvSpPr>
            <p:spPr>
              <a:xfrm>
                <a:off x="1889513" y="166027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g1b2a5f4068d_3_825"/>
              <p:cNvSpPr/>
              <p:nvPr/>
            </p:nvSpPr>
            <p:spPr>
              <a:xfrm>
                <a:off x="1881076" y="165303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g1b2a5f4068d_3_825"/>
              <p:cNvSpPr/>
              <p:nvPr/>
            </p:nvSpPr>
            <p:spPr>
              <a:xfrm>
                <a:off x="1917839" y="360495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g1b2a5f4068d_3_825"/>
              <p:cNvSpPr/>
              <p:nvPr/>
            </p:nvSpPr>
            <p:spPr>
              <a:xfrm>
                <a:off x="1912214" y="359933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g1b2a5f4068d_3_825"/>
              <p:cNvSpPr/>
              <p:nvPr/>
            </p:nvSpPr>
            <p:spPr>
              <a:xfrm>
                <a:off x="1864000" y="370038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g1b2a5f4068d_3_825"/>
              <p:cNvSpPr/>
              <p:nvPr/>
            </p:nvSpPr>
            <p:spPr>
              <a:xfrm>
                <a:off x="1858375" y="369515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g1b2a5f4068d_3_825"/>
              <p:cNvSpPr/>
              <p:nvPr/>
            </p:nvSpPr>
            <p:spPr>
              <a:xfrm>
                <a:off x="1889513" y="2940812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g1b2a5f4068d_3_825"/>
              <p:cNvSpPr/>
              <p:nvPr/>
            </p:nvSpPr>
            <p:spPr>
              <a:xfrm>
                <a:off x="1865406" y="2932375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" name="Google Shape;1040;g1b2a5f4068d_3_825"/>
              <p:cNvSpPr/>
              <p:nvPr/>
            </p:nvSpPr>
            <p:spPr>
              <a:xfrm>
                <a:off x="2111900" y="299043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" name="Google Shape;1041;g1b2a5f4068d_3_825"/>
              <p:cNvSpPr/>
              <p:nvPr/>
            </p:nvSpPr>
            <p:spPr>
              <a:xfrm>
                <a:off x="2106275" y="298058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1042;g1b2a5f4068d_3_825"/>
              <p:cNvSpPr/>
              <p:nvPr/>
            </p:nvSpPr>
            <p:spPr>
              <a:xfrm>
                <a:off x="2028329" y="2940812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1043;g1b2a5f4068d_3_825"/>
              <p:cNvSpPr/>
              <p:nvPr/>
            </p:nvSpPr>
            <p:spPr>
              <a:xfrm>
                <a:off x="2016878" y="2935187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g1b2a5f4068d_3_825"/>
              <p:cNvSpPr/>
              <p:nvPr/>
            </p:nvSpPr>
            <p:spPr>
              <a:xfrm>
                <a:off x="1889513" y="303864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g1b2a5f4068d_3_825"/>
              <p:cNvSpPr/>
              <p:nvPr/>
            </p:nvSpPr>
            <p:spPr>
              <a:xfrm>
                <a:off x="1881076" y="303141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g1b2a5f4068d_3_825"/>
              <p:cNvSpPr/>
              <p:nvPr/>
            </p:nvSpPr>
            <p:spPr>
              <a:xfrm>
                <a:off x="1917839" y="498333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g1b2a5f4068d_3_825"/>
              <p:cNvSpPr/>
              <p:nvPr/>
            </p:nvSpPr>
            <p:spPr>
              <a:xfrm>
                <a:off x="1912214" y="497770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" name="Google Shape;1048;g1b2a5f4068d_3_825"/>
              <p:cNvSpPr/>
              <p:nvPr/>
            </p:nvSpPr>
            <p:spPr>
              <a:xfrm>
                <a:off x="1864000" y="507875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1049;g1b2a5f4068d_3_825"/>
              <p:cNvSpPr/>
              <p:nvPr/>
            </p:nvSpPr>
            <p:spPr>
              <a:xfrm>
                <a:off x="1858375" y="507353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g1b2a5f4068d_3_825"/>
              <p:cNvSpPr/>
              <p:nvPr/>
            </p:nvSpPr>
            <p:spPr>
              <a:xfrm>
                <a:off x="1889513" y="431918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g1b2a5f4068d_3_825"/>
              <p:cNvSpPr/>
              <p:nvPr/>
            </p:nvSpPr>
            <p:spPr>
              <a:xfrm>
                <a:off x="1865406" y="431075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g1b2a5f4068d_3_825"/>
              <p:cNvSpPr/>
              <p:nvPr/>
            </p:nvSpPr>
            <p:spPr>
              <a:xfrm>
                <a:off x="2111900" y="436880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g1b2a5f4068d_3_825"/>
              <p:cNvSpPr/>
              <p:nvPr/>
            </p:nvSpPr>
            <p:spPr>
              <a:xfrm>
                <a:off x="2106275" y="435896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g1b2a5f4068d_3_825"/>
              <p:cNvSpPr/>
              <p:nvPr/>
            </p:nvSpPr>
            <p:spPr>
              <a:xfrm>
                <a:off x="2028329" y="431918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" name="Google Shape;1055;g1b2a5f4068d_3_825"/>
              <p:cNvSpPr/>
              <p:nvPr/>
            </p:nvSpPr>
            <p:spPr>
              <a:xfrm>
                <a:off x="2016878" y="431356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6" name="Google Shape;1056;g1b2a5f4068d_3_825"/>
              <p:cNvSpPr/>
              <p:nvPr/>
            </p:nvSpPr>
            <p:spPr>
              <a:xfrm>
                <a:off x="1889513" y="441702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" name="Google Shape;1057;g1b2a5f4068d_3_825"/>
              <p:cNvSpPr/>
              <p:nvPr/>
            </p:nvSpPr>
            <p:spPr>
              <a:xfrm>
                <a:off x="1881076" y="440978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58" name="Google Shape;1058;g1b2a5f4068d_3_825"/>
          <p:cNvGrpSpPr/>
          <p:nvPr/>
        </p:nvGrpSpPr>
        <p:grpSpPr>
          <a:xfrm>
            <a:off x="-358233" y="5631100"/>
            <a:ext cx="1311700" cy="1169133"/>
            <a:chOff x="7636150" y="250100"/>
            <a:chExt cx="983775" cy="876850"/>
          </a:xfrm>
        </p:grpSpPr>
        <p:sp>
          <p:nvSpPr>
            <p:cNvPr id="1059" name="Google Shape;1059;g1b2a5f4068d_3_825"/>
            <p:cNvSpPr/>
            <p:nvPr/>
          </p:nvSpPr>
          <p:spPr>
            <a:xfrm>
              <a:off x="7636150" y="266575"/>
              <a:ext cx="951700" cy="860375"/>
            </a:xfrm>
            <a:custGeom>
              <a:rect b="b" l="l" r="r" t="t"/>
              <a:pathLst>
                <a:path extrusionOk="0" h="34415" w="38068">
                  <a:moveTo>
                    <a:pt x="38039" y="0"/>
                  </a:moveTo>
                  <a:lnTo>
                    <a:pt x="18456" y="11307"/>
                  </a:lnTo>
                  <a:lnTo>
                    <a:pt x="18414" y="11329"/>
                  </a:lnTo>
                  <a:lnTo>
                    <a:pt x="29157" y="17532"/>
                  </a:lnTo>
                  <a:lnTo>
                    <a:pt x="1" y="34366"/>
                  </a:lnTo>
                  <a:lnTo>
                    <a:pt x="29" y="34415"/>
                  </a:lnTo>
                  <a:lnTo>
                    <a:pt x="29227" y="17553"/>
                  </a:lnTo>
                  <a:lnTo>
                    <a:pt x="29262" y="17532"/>
                  </a:lnTo>
                  <a:lnTo>
                    <a:pt x="18519" y="11329"/>
                  </a:lnTo>
                  <a:lnTo>
                    <a:pt x="38067" y="43"/>
                  </a:lnTo>
                  <a:lnTo>
                    <a:pt x="38039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g1b2a5f4068d_3_825"/>
            <p:cNvSpPr/>
            <p:nvPr/>
          </p:nvSpPr>
          <p:spPr>
            <a:xfrm>
              <a:off x="8555025" y="250100"/>
              <a:ext cx="64900" cy="34025"/>
            </a:xfrm>
            <a:custGeom>
              <a:rect b="b" l="l" r="r" t="t"/>
              <a:pathLst>
                <a:path extrusionOk="0" h="1361" w="2596">
                  <a:moveTo>
                    <a:pt x="1298" y="0"/>
                  </a:moveTo>
                  <a:cubicBezTo>
                    <a:pt x="997" y="0"/>
                    <a:pt x="695" y="67"/>
                    <a:pt x="466" y="201"/>
                  </a:cubicBezTo>
                  <a:cubicBezTo>
                    <a:pt x="1" y="469"/>
                    <a:pt x="1" y="899"/>
                    <a:pt x="466" y="1160"/>
                  </a:cubicBezTo>
                  <a:cubicBezTo>
                    <a:pt x="695" y="1294"/>
                    <a:pt x="997" y="1361"/>
                    <a:pt x="1298" y="1361"/>
                  </a:cubicBezTo>
                  <a:cubicBezTo>
                    <a:pt x="1599" y="1361"/>
                    <a:pt x="1901" y="1294"/>
                    <a:pt x="2130" y="1160"/>
                  </a:cubicBezTo>
                  <a:cubicBezTo>
                    <a:pt x="2595" y="899"/>
                    <a:pt x="2595" y="462"/>
                    <a:pt x="2130" y="201"/>
                  </a:cubicBezTo>
                  <a:cubicBezTo>
                    <a:pt x="1901" y="67"/>
                    <a:pt x="1599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1b2a5f4068d_3_981"/>
          <p:cNvSpPr txBox="1"/>
          <p:nvPr>
            <p:ph type="ctrTitle"/>
          </p:nvPr>
        </p:nvSpPr>
        <p:spPr>
          <a:xfrm>
            <a:off x="1708467" y="713333"/>
            <a:ext cx="5712000" cy="13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None/>
              <a:defRPr sz="69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063" name="Google Shape;1063;g1b2a5f4068d_3_981"/>
          <p:cNvSpPr txBox="1"/>
          <p:nvPr>
            <p:ph idx="1" type="subTitle"/>
          </p:nvPr>
        </p:nvSpPr>
        <p:spPr>
          <a:xfrm>
            <a:off x="1708467" y="2032233"/>
            <a:ext cx="5712000" cy="1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4" name="Google Shape;1064;g1b2a5f4068d_3_981"/>
          <p:cNvSpPr txBox="1"/>
          <p:nvPr/>
        </p:nvSpPr>
        <p:spPr>
          <a:xfrm>
            <a:off x="1708467" y="4921533"/>
            <a:ext cx="6320400" cy="6436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1" i="0" lang="ko-KR" sz="1600" u="none" cap="none" strike="noStrike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/>
              </a:rPr>
              <a:t>Slidesgo</a:t>
            </a:r>
            <a:r>
              <a:rPr b="0" i="0" lang="ko-KR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i="0" lang="ko-KR" sz="1600" u="none" cap="none" strike="noStrike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Flaticon</a:t>
            </a:r>
            <a:r>
              <a:rPr b="1" i="0" lang="ko-KR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ko-KR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infographics &amp; images by </a:t>
            </a:r>
            <a:r>
              <a:rPr b="1" i="0" lang="ko-KR" sz="1600" u="none" cap="none" strike="noStrike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Freepik</a:t>
            </a:r>
            <a:endParaRPr b="1" i="0" sz="16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65" name="Google Shape;1065;g1b2a5f4068d_3_981"/>
          <p:cNvGrpSpPr/>
          <p:nvPr/>
        </p:nvGrpSpPr>
        <p:grpSpPr>
          <a:xfrm rot="10800000">
            <a:off x="10880300" y="378067"/>
            <a:ext cx="1311700" cy="1169133"/>
            <a:chOff x="7636150" y="250100"/>
            <a:chExt cx="983775" cy="876850"/>
          </a:xfrm>
        </p:grpSpPr>
        <p:sp>
          <p:nvSpPr>
            <p:cNvPr id="1066" name="Google Shape;1066;g1b2a5f4068d_3_981"/>
            <p:cNvSpPr/>
            <p:nvPr/>
          </p:nvSpPr>
          <p:spPr>
            <a:xfrm>
              <a:off x="7636150" y="266575"/>
              <a:ext cx="951700" cy="860375"/>
            </a:xfrm>
            <a:custGeom>
              <a:rect b="b" l="l" r="r" t="t"/>
              <a:pathLst>
                <a:path extrusionOk="0" h="34415" w="38068">
                  <a:moveTo>
                    <a:pt x="38039" y="0"/>
                  </a:moveTo>
                  <a:lnTo>
                    <a:pt x="18456" y="11307"/>
                  </a:lnTo>
                  <a:lnTo>
                    <a:pt x="18414" y="11329"/>
                  </a:lnTo>
                  <a:lnTo>
                    <a:pt x="29157" y="17532"/>
                  </a:lnTo>
                  <a:lnTo>
                    <a:pt x="1" y="34366"/>
                  </a:lnTo>
                  <a:lnTo>
                    <a:pt x="29" y="34415"/>
                  </a:lnTo>
                  <a:lnTo>
                    <a:pt x="29227" y="17553"/>
                  </a:lnTo>
                  <a:lnTo>
                    <a:pt x="29262" y="17532"/>
                  </a:lnTo>
                  <a:lnTo>
                    <a:pt x="18519" y="11329"/>
                  </a:lnTo>
                  <a:lnTo>
                    <a:pt x="38067" y="43"/>
                  </a:lnTo>
                  <a:lnTo>
                    <a:pt x="38039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g1b2a5f4068d_3_981"/>
            <p:cNvSpPr/>
            <p:nvPr/>
          </p:nvSpPr>
          <p:spPr>
            <a:xfrm>
              <a:off x="8555025" y="250100"/>
              <a:ext cx="64900" cy="34025"/>
            </a:xfrm>
            <a:custGeom>
              <a:rect b="b" l="l" r="r" t="t"/>
              <a:pathLst>
                <a:path extrusionOk="0" h="1361" w="2596">
                  <a:moveTo>
                    <a:pt x="1298" y="0"/>
                  </a:moveTo>
                  <a:cubicBezTo>
                    <a:pt x="997" y="0"/>
                    <a:pt x="695" y="67"/>
                    <a:pt x="466" y="201"/>
                  </a:cubicBezTo>
                  <a:cubicBezTo>
                    <a:pt x="1" y="469"/>
                    <a:pt x="1" y="899"/>
                    <a:pt x="466" y="1160"/>
                  </a:cubicBezTo>
                  <a:cubicBezTo>
                    <a:pt x="695" y="1294"/>
                    <a:pt x="997" y="1361"/>
                    <a:pt x="1298" y="1361"/>
                  </a:cubicBezTo>
                  <a:cubicBezTo>
                    <a:pt x="1599" y="1361"/>
                    <a:pt x="1901" y="1294"/>
                    <a:pt x="2130" y="1160"/>
                  </a:cubicBezTo>
                  <a:cubicBezTo>
                    <a:pt x="2595" y="899"/>
                    <a:pt x="2595" y="462"/>
                    <a:pt x="2130" y="201"/>
                  </a:cubicBezTo>
                  <a:cubicBezTo>
                    <a:pt x="1901" y="67"/>
                    <a:pt x="1599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8" name="Google Shape;1068;g1b2a5f4068d_3_981"/>
          <p:cNvGrpSpPr/>
          <p:nvPr/>
        </p:nvGrpSpPr>
        <p:grpSpPr>
          <a:xfrm rot="10800000">
            <a:off x="10046201" y="5366035"/>
            <a:ext cx="2145800" cy="804867"/>
            <a:chOff x="4072400" y="286775"/>
            <a:chExt cx="1609350" cy="603650"/>
          </a:xfrm>
        </p:grpSpPr>
        <p:sp>
          <p:nvSpPr>
            <p:cNvPr id="1069" name="Google Shape;1069;g1b2a5f4068d_3_981"/>
            <p:cNvSpPr/>
            <p:nvPr/>
          </p:nvSpPr>
          <p:spPr>
            <a:xfrm>
              <a:off x="4072400" y="286775"/>
              <a:ext cx="1574787" cy="585647"/>
            </a:xfrm>
            <a:custGeom>
              <a:rect b="b" l="l" r="r" t="t"/>
              <a:pathLst>
                <a:path extrusionOk="0" h="11703" w="31469">
                  <a:moveTo>
                    <a:pt x="7000" y="1"/>
                  </a:moveTo>
                  <a:lnTo>
                    <a:pt x="0" y="4054"/>
                  </a:lnTo>
                  <a:lnTo>
                    <a:pt x="29" y="4104"/>
                  </a:lnTo>
                  <a:lnTo>
                    <a:pt x="7000" y="57"/>
                  </a:lnTo>
                  <a:lnTo>
                    <a:pt x="19337" y="7184"/>
                  </a:lnTo>
                  <a:lnTo>
                    <a:pt x="19351" y="7191"/>
                  </a:lnTo>
                  <a:lnTo>
                    <a:pt x="21339" y="5873"/>
                  </a:lnTo>
                  <a:lnTo>
                    <a:pt x="31440" y="11703"/>
                  </a:lnTo>
                  <a:lnTo>
                    <a:pt x="31468" y="11660"/>
                  </a:lnTo>
                  <a:lnTo>
                    <a:pt x="21353" y="5817"/>
                  </a:lnTo>
                  <a:lnTo>
                    <a:pt x="21339" y="5809"/>
                  </a:lnTo>
                  <a:lnTo>
                    <a:pt x="19344" y="7128"/>
                  </a:lnTo>
                  <a:lnTo>
                    <a:pt x="7007" y="8"/>
                  </a:lnTo>
                  <a:lnTo>
                    <a:pt x="7000" y="1"/>
                  </a:ln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g1b2a5f4068d_3_981"/>
            <p:cNvSpPr/>
            <p:nvPr/>
          </p:nvSpPr>
          <p:spPr>
            <a:xfrm>
              <a:off x="5612892" y="853695"/>
              <a:ext cx="67057" cy="35280"/>
            </a:xfrm>
            <a:custGeom>
              <a:rect b="b" l="l" r="r" t="t"/>
              <a:pathLst>
                <a:path extrusionOk="0" h="705" w="1340">
                  <a:moveTo>
                    <a:pt x="670" y="0"/>
                  </a:moveTo>
                  <a:cubicBezTo>
                    <a:pt x="522" y="0"/>
                    <a:pt x="374" y="35"/>
                    <a:pt x="240" y="106"/>
                  </a:cubicBezTo>
                  <a:cubicBezTo>
                    <a:pt x="1" y="240"/>
                    <a:pt x="1" y="465"/>
                    <a:pt x="240" y="599"/>
                  </a:cubicBezTo>
                  <a:cubicBezTo>
                    <a:pt x="374" y="670"/>
                    <a:pt x="522" y="705"/>
                    <a:pt x="670" y="705"/>
                  </a:cubicBezTo>
                  <a:cubicBezTo>
                    <a:pt x="818" y="705"/>
                    <a:pt x="966" y="670"/>
                    <a:pt x="1100" y="599"/>
                  </a:cubicBezTo>
                  <a:cubicBezTo>
                    <a:pt x="1340" y="465"/>
                    <a:pt x="1340" y="240"/>
                    <a:pt x="1100" y="106"/>
                  </a:cubicBezTo>
                  <a:cubicBezTo>
                    <a:pt x="966" y="35"/>
                    <a:pt x="818" y="0"/>
                    <a:pt x="670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g1b2a5f4068d_3_981"/>
            <p:cNvSpPr/>
            <p:nvPr/>
          </p:nvSpPr>
          <p:spPr>
            <a:xfrm>
              <a:off x="5611841" y="852343"/>
              <a:ext cx="69909" cy="38082"/>
            </a:xfrm>
            <a:custGeom>
              <a:rect b="b" l="l" r="r" t="t"/>
              <a:pathLst>
                <a:path extrusionOk="0" h="761" w="1397">
                  <a:moveTo>
                    <a:pt x="728" y="54"/>
                  </a:moveTo>
                  <a:cubicBezTo>
                    <a:pt x="863" y="54"/>
                    <a:pt x="992" y="89"/>
                    <a:pt x="1114" y="154"/>
                  </a:cubicBezTo>
                  <a:cubicBezTo>
                    <a:pt x="1333" y="224"/>
                    <a:pt x="1333" y="535"/>
                    <a:pt x="1114" y="605"/>
                  </a:cubicBezTo>
                  <a:cubicBezTo>
                    <a:pt x="980" y="672"/>
                    <a:pt x="836" y="706"/>
                    <a:pt x="692" y="706"/>
                  </a:cubicBezTo>
                  <a:cubicBezTo>
                    <a:pt x="549" y="706"/>
                    <a:pt x="406" y="672"/>
                    <a:pt x="275" y="605"/>
                  </a:cubicBezTo>
                  <a:cubicBezTo>
                    <a:pt x="57" y="535"/>
                    <a:pt x="57" y="224"/>
                    <a:pt x="275" y="154"/>
                  </a:cubicBezTo>
                  <a:cubicBezTo>
                    <a:pt x="392" y="89"/>
                    <a:pt x="526" y="54"/>
                    <a:pt x="656" y="54"/>
                  </a:cubicBezTo>
                  <a:cubicBezTo>
                    <a:pt x="668" y="54"/>
                    <a:pt x="679" y="55"/>
                    <a:pt x="691" y="55"/>
                  </a:cubicBezTo>
                  <a:cubicBezTo>
                    <a:pt x="704" y="55"/>
                    <a:pt x="716" y="54"/>
                    <a:pt x="728" y="54"/>
                  </a:cubicBezTo>
                  <a:close/>
                  <a:moveTo>
                    <a:pt x="696" y="1"/>
                  </a:moveTo>
                  <a:cubicBezTo>
                    <a:pt x="543" y="1"/>
                    <a:pt x="392" y="38"/>
                    <a:pt x="254" y="112"/>
                  </a:cubicBezTo>
                  <a:cubicBezTo>
                    <a:pt x="0" y="203"/>
                    <a:pt x="0" y="563"/>
                    <a:pt x="254" y="654"/>
                  </a:cubicBezTo>
                  <a:cubicBezTo>
                    <a:pt x="388" y="725"/>
                    <a:pt x="536" y="760"/>
                    <a:pt x="691" y="760"/>
                  </a:cubicBezTo>
                  <a:cubicBezTo>
                    <a:pt x="846" y="760"/>
                    <a:pt x="1001" y="725"/>
                    <a:pt x="1142" y="654"/>
                  </a:cubicBezTo>
                  <a:cubicBezTo>
                    <a:pt x="1396" y="563"/>
                    <a:pt x="1396" y="196"/>
                    <a:pt x="1142" y="112"/>
                  </a:cubicBezTo>
                  <a:cubicBezTo>
                    <a:pt x="1001" y="38"/>
                    <a:pt x="848" y="1"/>
                    <a:pt x="696" y="1"/>
                  </a:cubicBez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_1"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1b2a5f4068d_3_992"/>
          <p:cNvSpPr txBox="1"/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1074" name="Google Shape;1074;g1b2a5f4068d_3_992"/>
          <p:cNvSpPr txBox="1"/>
          <p:nvPr>
            <p:ph idx="1" type="body"/>
          </p:nvPr>
        </p:nvSpPr>
        <p:spPr>
          <a:xfrm>
            <a:off x="960000" y="1589467"/>
            <a:ext cx="102720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rgbClr val="434343"/>
                </a:solidFill>
              </a:defRPr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verpass"/>
              <a:buChar char="○"/>
              <a:defRPr>
                <a:solidFill>
                  <a:srgbClr val="434343"/>
                </a:solidFill>
              </a:defRPr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verpass"/>
              <a:buChar char="■"/>
              <a:defRPr>
                <a:solidFill>
                  <a:srgbClr val="434343"/>
                </a:solidFill>
              </a:defRPr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verpass"/>
              <a:buChar char="●"/>
              <a:defRPr>
                <a:solidFill>
                  <a:srgbClr val="434343"/>
                </a:solidFill>
              </a:defRPr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verpass"/>
              <a:buChar char="○"/>
              <a:defRPr>
                <a:solidFill>
                  <a:srgbClr val="434343"/>
                </a:solidFill>
              </a:defRPr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verpass"/>
              <a:buChar char="■"/>
              <a:defRPr>
                <a:solidFill>
                  <a:srgbClr val="434343"/>
                </a:solidFill>
              </a:defRPr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verpass"/>
              <a:buChar char="●"/>
              <a:defRPr>
                <a:solidFill>
                  <a:srgbClr val="434343"/>
                </a:solidFill>
              </a:defRPr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verpass"/>
              <a:buChar char="○"/>
              <a:defRPr>
                <a:solidFill>
                  <a:srgbClr val="434343"/>
                </a:solidFill>
              </a:defRPr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verpass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1075" name="Google Shape;1075;g1b2a5f4068d_3_992"/>
          <p:cNvGrpSpPr/>
          <p:nvPr/>
        </p:nvGrpSpPr>
        <p:grpSpPr>
          <a:xfrm rot="10800000">
            <a:off x="10880300" y="378067"/>
            <a:ext cx="1311700" cy="1169133"/>
            <a:chOff x="7636150" y="250100"/>
            <a:chExt cx="983775" cy="876850"/>
          </a:xfrm>
        </p:grpSpPr>
        <p:sp>
          <p:nvSpPr>
            <p:cNvPr id="1076" name="Google Shape;1076;g1b2a5f4068d_3_992"/>
            <p:cNvSpPr/>
            <p:nvPr/>
          </p:nvSpPr>
          <p:spPr>
            <a:xfrm>
              <a:off x="7636150" y="266575"/>
              <a:ext cx="951700" cy="860375"/>
            </a:xfrm>
            <a:custGeom>
              <a:rect b="b" l="l" r="r" t="t"/>
              <a:pathLst>
                <a:path extrusionOk="0" h="34415" w="38068">
                  <a:moveTo>
                    <a:pt x="38039" y="0"/>
                  </a:moveTo>
                  <a:lnTo>
                    <a:pt x="18456" y="11307"/>
                  </a:lnTo>
                  <a:lnTo>
                    <a:pt x="18414" y="11329"/>
                  </a:lnTo>
                  <a:lnTo>
                    <a:pt x="29157" y="17532"/>
                  </a:lnTo>
                  <a:lnTo>
                    <a:pt x="1" y="34366"/>
                  </a:lnTo>
                  <a:lnTo>
                    <a:pt x="29" y="34415"/>
                  </a:lnTo>
                  <a:lnTo>
                    <a:pt x="29227" y="17553"/>
                  </a:lnTo>
                  <a:lnTo>
                    <a:pt x="29262" y="17532"/>
                  </a:lnTo>
                  <a:lnTo>
                    <a:pt x="18519" y="11329"/>
                  </a:lnTo>
                  <a:lnTo>
                    <a:pt x="38067" y="43"/>
                  </a:lnTo>
                  <a:lnTo>
                    <a:pt x="38039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g1b2a5f4068d_3_992"/>
            <p:cNvSpPr/>
            <p:nvPr/>
          </p:nvSpPr>
          <p:spPr>
            <a:xfrm>
              <a:off x="8555025" y="250100"/>
              <a:ext cx="64900" cy="34025"/>
            </a:xfrm>
            <a:custGeom>
              <a:rect b="b" l="l" r="r" t="t"/>
              <a:pathLst>
                <a:path extrusionOk="0" h="1361" w="2596">
                  <a:moveTo>
                    <a:pt x="1298" y="0"/>
                  </a:moveTo>
                  <a:cubicBezTo>
                    <a:pt x="997" y="0"/>
                    <a:pt x="695" y="67"/>
                    <a:pt x="466" y="201"/>
                  </a:cubicBezTo>
                  <a:cubicBezTo>
                    <a:pt x="1" y="469"/>
                    <a:pt x="1" y="899"/>
                    <a:pt x="466" y="1160"/>
                  </a:cubicBezTo>
                  <a:cubicBezTo>
                    <a:pt x="695" y="1294"/>
                    <a:pt x="997" y="1361"/>
                    <a:pt x="1298" y="1361"/>
                  </a:cubicBezTo>
                  <a:cubicBezTo>
                    <a:pt x="1599" y="1361"/>
                    <a:pt x="1901" y="1294"/>
                    <a:pt x="2130" y="1160"/>
                  </a:cubicBezTo>
                  <a:cubicBezTo>
                    <a:pt x="2595" y="899"/>
                    <a:pt x="2595" y="462"/>
                    <a:pt x="2130" y="201"/>
                  </a:cubicBezTo>
                  <a:cubicBezTo>
                    <a:pt x="1901" y="67"/>
                    <a:pt x="1599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0" name="Google Shape;1080;g1b2a5f4068d_3_999"/>
          <p:cNvGrpSpPr/>
          <p:nvPr/>
        </p:nvGrpSpPr>
        <p:grpSpPr>
          <a:xfrm flipH="1">
            <a:off x="6399867" y="6013233"/>
            <a:ext cx="1558948" cy="1390612"/>
            <a:chOff x="4704025" y="2907300"/>
            <a:chExt cx="1169211" cy="1042959"/>
          </a:xfrm>
        </p:grpSpPr>
        <p:sp>
          <p:nvSpPr>
            <p:cNvPr id="1081" name="Google Shape;1081;g1b2a5f4068d_3_999"/>
            <p:cNvSpPr/>
            <p:nvPr/>
          </p:nvSpPr>
          <p:spPr>
            <a:xfrm>
              <a:off x="4704025" y="2908253"/>
              <a:ext cx="76975" cy="40521"/>
            </a:xfrm>
            <a:custGeom>
              <a:rect b="b" l="l" r="r" t="t"/>
              <a:pathLst>
                <a:path extrusionOk="0" h="1106" w="2101">
                  <a:moveTo>
                    <a:pt x="1053" y="1"/>
                  </a:moveTo>
                  <a:cubicBezTo>
                    <a:pt x="821" y="1"/>
                    <a:pt x="589" y="54"/>
                    <a:pt x="374" y="159"/>
                  </a:cubicBezTo>
                  <a:cubicBezTo>
                    <a:pt x="0" y="378"/>
                    <a:pt x="0" y="723"/>
                    <a:pt x="374" y="942"/>
                  </a:cubicBezTo>
                  <a:cubicBezTo>
                    <a:pt x="589" y="1051"/>
                    <a:pt x="821" y="1106"/>
                    <a:pt x="1053" y="1106"/>
                  </a:cubicBezTo>
                  <a:cubicBezTo>
                    <a:pt x="1285" y="1106"/>
                    <a:pt x="1516" y="1051"/>
                    <a:pt x="1727" y="942"/>
                  </a:cubicBezTo>
                  <a:cubicBezTo>
                    <a:pt x="2101" y="723"/>
                    <a:pt x="2101" y="378"/>
                    <a:pt x="1727" y="159"/>
                  </a:cubicBezTo>
                  <a:cubicBezTo>
                    <a:pt x="1516" y="54"/>
                    <a:pt x="1285" y="1"/>
                    <a:pt x="105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g1b2a5f4068d_3_999"/>
            <p:cNvSpPr/>
            <p:nvPr/>
          </p:nvSpPr>
          <p:spPr>
            <a:xfrm>
              <a:off x="4741980" y="2927487"/>
              <a:ext cx="1131256" cy="1022772"/>
            </a:xfrm>
            <a:custGeom>
              <a:rect b="b" l="l" r="r" t="t"/>
              <a:pathLst>
                <a:path extrusionOk="0" h="27916" w="30877">
                  <a:moveTo>
                    <a:pt x="28" y="1"/>
                  </a:moveTo>
                  <a:lnTo>
                    <a:pt x="0" y="50"/>
                  </a:lnTo>
                  <a:lnTo>
                    <a:pt x="15847" y="9193"/>
                  </a:lnTo>
                  <a:lnTo>
                    <a:pt x="7169" y="14205"/>
                  </a:lnTo>
                  <a:lnTo>
                    <a:pt x="7134" y="14226"/>
                  </a:lnTo>
                  <a:lnTo>
                    <a:pt x="30848" y="27916"/>
                  </a:lnTo>
                  <a:lnTo>
                    <a:pt x="30876" y="27874"/>
                  </a:lnTo>
                  <a:lnTo>
                    <a:pt x="7240" y="14226"/>
                  </a:lnTo>
                  <a:lnTo>
                    <a:pt x="15911" y="9221"/>
                  </a:lnTo>
                  <a:lnTo>
                    <a:pt x="15953" y="9193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g1b2a5f4068d_3_999"/>
            <p:cNvSpPr/>
            <p:nvPr/>
          </p:nvSpPr>
          <p:spPr>
            <a:xfrm>
              <a:off x="4706590" y="2907300"/>
              <a:ext cx="72103" cy="42463"/>
            </a:xfrm>
            <a:custGeom>
              <a:rect b="b" l="l" r="r" t="t"/>
              <a:pathLst>
                <a:path extrusionOk="0" h="1159" w="1968">
                  <a:moveTo>
                    <a:pt x="1019" y="51"/>
                  </a:moveTo>
                  <a:cubicBezTo>
                    <a:pt x="1238" y="51"/>
                    <a:pt x="1450" y="107"/>
                    <a:pt x="1643" y="214"/>
                  </a:cubicBezTo>
                  <a:cubicBezTo>
                    <a:pt x="1812" y="312"/>
                    <a:pt x="1904" y="439"/>
                    <a:pt x="1904" y="580"/>
                  </a:cubicBezTo>
                  <a:cubicBezTo>
                    <a:pt x="1904" y="714"/>
                    <a:pt x="1819" y="848"/>
                    <a:pt x="1643" y="947"/>
                  </a:cubicBezTo>
                  <a:cubicBezTo>
                    <a:pt x="1435" y="1049"/>
                    <a:pt x="1208" y="1100"/>
                    <a:pt x="980" y="1100"/>
                  </a:cubicBezTo>
                  <a:cubicBezTo>
                    <a:pt x="753" y="1100"/>
                    <a:pt x="526" y="1049"/>
                    <a:pt x="318" y="947"/>
                  </a:cubicBezTo>
                  <a:cubicBezTo>
                    <a:pt x="149" y="841"/>
                    <a:pt x="57" y="714"/>
                    <a:pt x="57" y="580"/>
                  </a:cubicBezTo>
                  <a:cubicBezTo>
                    <a:pt x="57" y="439"/>
                    <a:pt x="142" y="312"/>
                    <a:pt x="318" y="214"/>
                  </a:cubicBezTo>
                  <a:cubicBezTo>
                    <a:pt x="511" y="107"/>
                    <a:pt x="723" y="51"/>
                    <a:pt x="942" y="51"/>
                  </a:cubicBezTo>
                  <a:cubicBezTo>
                    <a:pt x="954" y="51"/>
                    <a:pt x="967" y="51"/>
                    <a:pt x="980" y="51"/>
                  </a:cubicBezTo>
                  <a:cubicBezTo>
                    <a:pt x="993" y="51"/>
                    <a:pt x="1006" y="51"/>
                    <a:pt x="1019" y="51"/>
                  </a:cubicBezTo>
                  <a:close/>
                  <a:moveTo>
                    <a:pt x="984" y="0"/>
                  </a:moveTo>
                  <a:cubicBezTo>
                    <a:pt x="748" y="0"/>
                    <a:pt x="512" y="55"/>
                    <a:pt x="297" y="164"/>
                  </a:cubicBezTo>
                  <a:cubicBezTo>
                    <a:pt x="106" y="277"/>
                    <a:pt x="1" y="425"/>
                    <a:pt x="1" y="580"/>
                  </a:cubicBezTo>
                  <a:cubicBezTo>
                    <a:pt x="1" y="735"/>
                    <a:pt x="106" y="883"/>
                    <a:pt x="297" y="996"/>
                  </a:cubicBezTo>
                  <a:cubicBezTo>
                    <a:pt x="508" y="1102"/>
                    <a:pt x="741" y="1158"/>
                    <a:pt x="980" y="1158"/>
                  </a:cubicBezTo>
                  <a:cubicBezTo>
                    <a:pt x="1220" y="1158"/>
                    <a:pt x="1460" y="1109"/>
                    <a:pt x="1671" y="996"/>
                  </a:cubicBezTo>
                  <a:cubicBezTo>
                    <a:pt x="1862" y="883"/>
                    <a:pt x="1967" y="742"/>
                    <a:pt x="1967" y="580"/>
                  </a:cubicBezTo>
                  <a:cubicBezTo>
                    <a:pt x="1967" y="425"/>
                    <a:pt x="1862" y="277"/>
                    <a:pt x="1671" y="164"/>
                  </a:cubicBezTo>
                  <a:cubicBezTo>
                    <a:pt x="1456" y="55"/>
                    <a:pt x="1220" y="0"/>
                    <a:pt x="98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4" name="Google Shape;1084;g1b2a5f4068d_3_999"/>
          <p:cNvGrpSpPr/>
          <p:nvPr/>
        </p:nvGrpSpPr>
        <p:grpSpPr>
          <a:xfrm>
            <a:off x="-500" y="320533"/>
            <a:ext cx="1311700" cy="1169133"/>
            <a:chOff x="7636150" y="250100"/>
            <a:chExt cx="983775" cy="876850"/>
          </a:xfrm>
        </p:grpSpPr>
        <p:sp>
          <p:nvSpPr>
            <p:cNvPr id="1085" name="Google Shape;1085;g1b2a5f4068d_3_999"/>
            <p:cNvSpPr/>
            <p:nvPr/>
          </p:nvSpPr>
          <p:spPr>
            <a:xfrm>
              <a:off x="7636150" y="266575"/>
              <a:ext cx="951700" cy="860375"/>
            </a:xfrm>
            <a:custGeom>
              <a:rect b="b" l="l" r="r" t="t"/>
              <a:pathLst>
                <a:path extrusionOk="0" h="34415" w="38068">
                  <a:moveTo>
                    <a:pt x="38039" y="0"/>
                  </a:moveTo>
                  <a:lnTo>
                    <a:pt x="18456" y="11307"/>
                  </a:lnTo>
                  <a:lnTo>
                    <a:pt x="18414" y="11329"/>
                  </a:lnTo>
                  <a:lnTo>
                    <a:pt x="29157" y="17532"/>
                  </a:lnTo>
                  <a:lnTo>
                    <a:pt x="1" y="34366"/>
                  </a:lnTo>
                  <a:lnTo>
                    <a:pt x="29" y="34415"/>
                  </a:lnTo>
                  <a:lnTo>
                    <a:pt x="29227" y="17553"/>
                  </a:lnTo>
                  <a:lnTo>
                    <a:pt x="29262" y="17532"/>
                  </a:lnTo>
                  <a:lnTo>
                    <a:pt x="18519" y="11329"/>
                  </a:lnTo>
                  <a:lnTo>
                    <a:pt x="38067" y="43"/>
                  </a:lnTo>
                  <a:lnTo>
                    <a:pt x="38039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g1b2a5f4068d_3_999"/>
            <p:cNvSpPr/>
            <p:nvPr/>
          </p:nvSpPr>
          <p:spPr>
            <a:xfrm>
              <a:off x="8555025" y="250100"/>
              <a:ext cx="64900" cy="34025"/>
            </a:xfrm>
            <a:custGeom>
              <a:rect b="b" l="l" r="r" t="t"/>
              <a:pathLst>
                <a:path extrusionOk="0" h="1361" w="2596">
                  <a:moveTo>
                    <a:pt x="1298" y="0"/>
                  </a:moveTo>
                  <a:cubicBezTo>
                    <a:pt x="997" y="0"/>
                    <a:pt x="695" y="67"/>
                    <a:pt x="466" y="201"/>
                  </a:cubicBezTo>
                  <a:cubicBezTo>
                    <a:pt x="1" y="469"/>
                    <a:pt x="1" y="899"/>
                    <a:pt x="466" y="1160"/>
                  </a:cubicBezTo>
                  <a:cubicBezTo>
                    <a:pt x="695" y="1294"/>
                    <a:pt x="997" y="1361"/>
                    <a:pt x="1298" y="1361"/>
                  </a:cubicBezTo>
                  <a:cubicBezTo>
                    <a:pt x="1599" y="1361"/>
                    <a:pt x="1901" y="1294"/>
                    <a:pt x="2130" y="1160"/>
                  </a:cubicBezTo>
                  <a:cubicBezTo>
                    <a:pt x="2595" y="899"/>
                    <a:pt x="2595" y="462"/>
                    <a:pt x="2130" y="201"/>
                  </a:cubicBezTo>
                  <a:cubicBezTo>
                    <a:pt x="1901" y="67"/>
                    <a:pt x="1599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7" name="Google Shape;1087;g1b2a5f4068d_3_999"/>
          <p:cNvGrpSpPr/>
          <p:nvPr/>
        </p:nvGrpSpPr>
        <p:grpSpPr>
          <a:xfrm rot="-1948746">
            <a:off x="10251588" y="-46531"/>
            <a:ext cx="1558965" cy="3149504"/>
            <a:chOff x="9219749" y="2415292"/>
            <a:chExt cx="1169206" cy="2362092"/>
          </a:xfrm>
        </p:grpSpPr>
        <p:sp>
          <p:nvSpPr>
            <p:cNvPr id="1088" name="Google Shape;1088;g1b2a5f4068d_3_999"/>
            <p:cNvSpPr/>
            <p:nvPr/>
          </p:nvSpPr>
          <p:spPr>
            <a:xfrm>
              <a:off x="9865571" y="3028140"/>
              <a:ext cx="232563" cy="241678"/>
            </a:xfrm>
            <a:custGeom>
              <a:rect b="b" l="l" r="r" t="t"/>
              <a:pathLst>
                <a:path extrusionOk="0" h="2572" w="2475">
                  <a:moveTo>
                    <a:pt x="1635" y="1"/>
                  </a:moveTo>
                  <a:cubicBezTo>
                    <a:pt x="1578" y="1"/>
                    <a:pt x="1526" y="8"/>
                    <a:pt x="1481" y="20"/>
                  </a:cubicBezTo>
                  <a:cubicBezTo>
                    <a:pt x="656" y="238"/>
                    <a:pt x="92" y="2121"/>
                    <a:pt x="35" y="2339"/>
                  </a:cubicBezTo>
                  <a:cubicBezTo>
                    <a:pt x="0" y="2452"/>
                    <a:pt x="92" y="2572"/>
                    <a:pt x="212" y="2572"/>
                  </a:cubicBezTo>
                  <a:cubicBezTo>
                    <a:pt x="233" y="2572"/>
                    <a:pt x="254" y="2572"/>
                    <a:pt x="268" y="2565"/>
                  </a:cubicBezTo>
                  <a:cubicBezTo>
                    <a:pt x="473" y="2494"/>
                    <a:pt x="2235" y="1846"/>
                    <a:pt x="2432" y="993"/>
                  </a:cubicBezTo>
                  <a:cubicBezTo>
                    <a:pt x="2475" y="816"/>
                    <a:pt x="2460" y="541"/>
                    <a:pt x="2186" y="260"/>
                  </a:cubicBezTo>
                  <a:cubicBezTo>
                    <a:pt x="1984" y="58"/>
                    <a:pt x="1791" y="1"/>
                    <a:pt x="1635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g1b2a5f4068d_3_999"/>
            <p:cNvSpPr/>
            <p:nvPr/>
          </p:nvSpPr>
          <p:spPr>
            <a:xfrm>
              <a:off x="9864913" y="3028140"/>
              <a:ext cx="233879" cy="243745"/>
            </a:xfrm>
            <a:custGeom>
              <a:rect b="b" l="l" r="r" t="t"/>
              <a:pathLst>
                <a:path extrusionOk="0" h="2594" w="2489">
                  <a:moveTo>
                    <a:pt x="1650" y="21"/>
                  </a:moveTo>
                  <a:cubicBezTo>
                    <a:pt x="1854" y="28"/>
                    <a:pt x="2052" y="119"/>
                    <a:pt x="2185" y="275"/>
                  </a:cubicBezTo>
                  <a:cubicBezTo>
                    <a:pt x="2460" y="549"/>
                    <a:pt x="2467" y="824"/>
                    <a:pt x="2432" y="1001"/>
                  </a:cubicBezTo>
                  <a:cubicBezTo>
                    <a:pt x="2235" y="1847"/>
                    <a:pt x="480" y="2488"/>
                    <a:pt x="275" y="2559"/>
                  </a:cubicBezTo>
                  <a:cubicBezTo>
                    <a:pt x="261" y="2566"/>
                    <a:pt x="240" y="2573"/>
                    <a:pt x="219" y="2573"/>
                  </a:cubicBezTo>
                  <a:cubicBezTo>
                    <a:pt x="106" y="2566"/>
                    <a:pt x="21" y="2460"/>
                    <a:pt x="50" y="2347"/>
                  </a:cubicBezTo>
                  <a:cubicBezTo>
                    <a:pt x="113" y="2136"/>
                    <a:pt x="670" y="253"/>
                    <a:pt x="1495" y="42"/>
                  </a:cubicBezTo>
                  <a:cubicBezTo>
                    <a:pt x="1544" y="28"/>
                    <a:pt x="1593" y="21"/>
                    <a:pt x="1650" y="21"/>
                  </a:cubicBezTo>
                  <a:close/>
                  <a:moveTo>
                    <a:pt x="1653" y="0"/>
                  </a:moveTo>
                  <a:cubicBezTo>
                    <a:pt x="1593" y="0"/>
                    <a:pt x="1537" y="9"/>
                    <a:pt x="1488" y="21"/>
                  </a:cubicBezTo>
                  <a:cubicBezTo>
                    <a:pt x="656" y="232"/>
                    <a:pt x="92" y="2129"/>
                    <a:pt x="28" y="2340"/>
                  </a:cubicBezTo>
                  <a:cubicBezTo>
                    <a:pt x="0" y="2467"/>
                    <a:pt x="92" y="2587"/>
                    <a:pt x="219" y="2594"/>
                  </a:cubicBezTo>
                  <a:cubicBezTo>
                    <a:pt x="240" y="2594"/>
                    <a:pt x="261" y="2587"/>
                    <a:pt x="282" y="2580"/>
                  </a:cubicBezTo>
                  <a:cubicBezTo>
                    <a:pt x="487" y="2509"/>
                    <a:pt x="2249" y="1861"/>
                    <a:pt x="2446" y="1001"/>
                  </a:cubicBezTo>
                  <a:cubicBezTo>
                    <a:pt x="2489" y="824"/>
                    <a:pt x="2474" y="542"/>
                    <a:pt x="2200" y="260"/>
                  </a:cubicBezTo>
                  <a:cubicBezTo>
                    <a:pt x="2001" y="57"/>
                    <a:pt x="1811" y="0"/>
                    <a:pt x="1653" y="0"/>
                  </a:cubicBezTo>
                  <a:close/>
                </a:path>
              </a:pathLst>
            </a:custGeom>
            <a:solidFill>
              <a:srgbClr val="C9272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g1b2a5f4068d_3_999"/>
            <p:cNvSpPr/>
            <p:nvPr/>
          </p:nvSpPr>
          <p:spPr>
            <a:xfrm>
              <a:off x="9221064" y="2417641"/>
              <a:ext cx="1167233" cy="2359743"/>
            </a:xfrm>
            <a:custGeom>
              <a:rect b="b" l="l" r="r" t="t"/>
              <a:pathLst>
                <a:path extrusionOk="0" h="25113" w="12422">
                  <a:moveTo>
                    <a:pt x="1013" y="0"/>
                  </a:moveTo>
                  <a:cubicBezTo>
                    <a:pt x="847" y="0"/>
                    <a:pt x="655" y="50"/>
                    <a:pt x="444" y="194"/>
                  </a:cubicBezTo>
                  <a:cubicBezTo>
                    <a:pt x="64" y="454"/>
                    <a:pt x="0" y="765"/>
                    <a:pt x="14" y="976"/>
                  </a:cubicBezTo>
                  <a:cubicBezTo>
                    <a:pt x="36" y="1265"/>
                    <a:pt x="219" y="1547"/>
                    <a:pt x="466" y="1808"/>
                  </a:cubicBezTo>
                  <a:cubicBezTo>
                    <a:pt x="1008" y="2379"/>
                    <a:pt x="1882" y="2830"/>
                    <a:pt x="2108" y="2943"/>
                  </a:cubicBezTo>
                  <a:cubicBezTo>
                    <a:pt x="2157" y="2971"/>
                    <a:pt x="2207" y="2978"/>
                    <a:pt x="2263" y="2978"/>
                  </a:cubicBezTo>
                  <a:lnTo>
                    <a:pt x="2312" y="2978"/>
                  </a:lnTo>
                  <a:cubicBezTo>
                    <a:pt x="2651" y="3274"/>
                    <a:pt x="2968" y="3598"/>
                    <a:pt x="3271" y="3930"/>
                  </a:cubicBezTo>
                  <a:cubicBezTo>
                    <a:pt x="3172" y="3925"/>
                    <a:pt x="3054" y="3922"/>
                    <a:pt x="2923" y="3922"/>
                  </a:cubicBezTo>
                  <a:cubicBezTo>
                    <a:pt x="2266" y="3922"/>
                    <a:pt x="1295" y="4010"/>
                    <a:pt x="931" y="4480"/>
                  </a:cubicBezTo>
                  <a:cubicBezTo>
                    <a:pt x="818" y="4628"/>
                    <a:pt x="712" y="4874"/>
                    <a:pt x="846" y="5248"/>
                  </a:cubicBezTo>
                  <a:cubicBezTo>
                    <a:pt x="987" y="5615"/>
                    <a:pt x="1220" y="5720"/>
                    <a:pt x="1389" y="5756"/>
                  </a:cubicBezTo>
                  <a:cubicBezTo>
                    <a:pt x="1431" y="5763"/>
                    <a:pt x="1474" y="5763"/>
                    <a:pt x="1516" y="5763"/>
                  </a:cubicBezTo>
                  <a:cubicBezTo>
                    <a:pt x="2284" y="5763"/>
                    <a:pt x="3335" y="4635"/>
                    <a:pt x="3610" y="4317"/>
                  </a:cubicBezTo>
                  <a:cubicBezTo>
                    <a:pt x="4188" y="4994"/>
                    <a:pt x="4702" y="5720"/>
                    <a:pt x="5167" y="6482"/>
                  </a:cubicBezTo>
                  <a:cubicBezTo>
                    <a:pt x="5066" y="6477"/>
                    <a:pt x="4941" y="6473"/>
                    <a:pt x="4803" y="6473"/>
                  </a:cubicBezTo>
                  <a:cubicBezTo>
                    <a:pt x="4144" y="6473"/>
                    <a:pt x="3167" y="6560"/>
                    <a:pt x="2806" y="7031"/>
                  </a:cubicBezTo>
                  <a:cubicBezTo>
                    <a:pt x="2693" y="7179"/>
                    <a:pt x="2587" y="7426"/>
                    <a:pt x="2728" y="7800"/>
                  </a:cubicBezTo>
                  <a:cubicBezTo>
                    <a:pt x="2862" y="8166"/>
                    <a:pt x="3095" y="8279"/>
                    <a:pt x="3271" y="8307"/>
                  </a:cubicBezTo>
                  <a:cubicBezTo>
                    <a:pt x="3306" y="8314"/>
                    <a:pt x="3349" y="8314"/>
                    <a:pt x="3391" y="8314"/>
                  </a:cubicBezTo>
                  <a:cubicBezTo>
                    <a:pt x="4117" y="8314"/>
                    <a:pt x="5090" y="7313"/>
                    <a:pt x="5435" y="6933"/>
                  </a:cubicBezTo>
                  <a:cubicBezTo>
                    <a:pt x="5809" y="7588"/>
                    <a:pt x="6154" y="8265"/>
                    <a:pt x="6472" y="8956"/>
                  </a:cubicBezTo>
                  <a:cubicBezTo>
                    <a:pt x="6394" y="8953"/>
                    <a:pt x="6307" y="8951"/>
                    <a:pt x="6213" y="8951"/>
                  </a:cubicBezTo>
                  <a:cubicBezTo>
                    <a:pt x="5556" y="8951"/>
                    <a:pt x="4566" y="9038"/>
                    <a:pt x="4202" y="9513"/>
                  </a:cubicBezTo>
                  <a:cubicBezTo>
                    <a:pt x="4089" y="9654"/>
                    <a:pt x="3983" y="9908"/>
                    <a:pt x="4124" y="10274"/>
                  </a:cubicBezTo>
                  <a:cubicBezTo>
                    <a:pt x="4258" y="10648"/>
                    <a:pt x="4491" y="10753"/>
                    <a:pt x="4667" y="10789"/>
                  </a:cubicBezTo>
                  <a:cubicBezTo>
                    <a:pt x="4702" y="10796"/>
                    <a:pt x="4744" y="10796"/>
                    <a:pt x="4787" y="10796"/>
                  </a:cubicBezTo>
                  <a:cubicBezTo>
                    <a:pt x="5442" y="10796"/>
                    <a:pt x="6309" y="9964"/>
                    <a:pt x="6718" y="9527"/>
                  </a:cubicBezTo>
                  <a:cubicBezTo>
                    <a:pt x="7120" y="10457"/>
                    <a:pt x="7465" y="11402"/>
                    <a:pt x="7762" y="12332"/>
                  </a:cubicBezTo>
                  <a:cubicBezTo>
                    <a:pt x="7496" y="12288"/>
                    <a:pt x="7083" y="12233"/>
                    <a:pt x="6664" y="12233"/>
                  </a:cubicBezTo>
                  <a:cubicBezTo>
                    <a:pt x="6159" y="12233"/>
                    <a:pt x="5645" y="12313"/>
                    <a:pt x="5372" y="12586"/>
                  </a:cubicBezTo>
                  <a:cubicBezTo>
                    <a:pt x="5245" y="12720"/>
                    <a:pt x="5111" y="12960"/>
                    <a:pt x="5196" y="13341"/>
                  </a:cubicBezTo>
                  <a:cubicBezTo>
                    <a:pt x="5287" y="13721"/>
                    <a:pt x="5506" y="13862"/>
                    <a:pt x="5668" y="13912"/>
                  </a:cubicBezTo>
                  <a:cubicBezTo>
                    <a:pt x="5745" y="13933"/>
                    <a:pt x="5823" y="13947"/>
                    <a:pt x="5901" y="13947"/>
                  </a:cubicBezTo>
                  <a:cubicBezTo>
                    <a:pt x="6577" y="13947"/>
                    <a:pt x="7515" y="13221"/>
                    <a:pt x="7924" y="12875"/>
                  </a:cubicBezTo>
                  <a:cubicBezTo>
                    <a:pt x="8255" y="13954"/>
                    <a:pt x="8516" y="15004"/>
                    <a:pt x="8734" y="15984"/>
                  </a:cubicBezTo>
                  <a:cubicBezTo>
                    <a:pt x="8451" y="15917"/>
                    <a:pt x="7876" y="15800"/>
                    <a:pt x="7326" y="15800"/>
                  </a:cubicBezTo>
                  <a:cubicBezTo>
                    <a:pt x="6890" y="15800"/>
                    <a:pt x="6471" y="15873"/>
                    <a:pt x="6225" y="16104"/>
                  </a:cubicBezTo>
                  <a:cubicBezTo>
                    <a:pt x="6091" y="16231"/>
                    <a:pt x="5943" y="16456"/>
                    <a:pt x="6013" y="16844"/>
                  </a:cubicBezTo>
                  <a:cubicBezTo>
                    <a:pt x="6084" y="17232"/>
                    <a:pt x="6295" y="17380"/>
                    <a:pt x="6464" y="17436"/>
                  </a:cubicBezTo>
                  <a:cubicBezTo>
                    <a:pt x="6549" y="17471"/>
                    <a:pt x="6641" y="17485"/>
                    <a:pt x="6732" y="17485"/>
                  </a:cubicBezTo>
                  <a:cubicBezTo>
                    <a:pt x="7444" y="17485"/>
                    <a:pt x="8459" y="16745"/>
                    <a:pt x="8833" y="16449"/>
                  </a:cubicBezTo>
                  <a:cubicBezTo>
                    <a:pt x="9411" y="19241"/>
                    <a:pt x="9749" y="22068"/>
                    <a:pt x="9855" y="24915"/>
                  </a:cubicBezTo>
                  <a:cubicBezTo>
                    <a:pt x="9848" y="25048"/>
                    <a:pt x="9944" y="25113"/>
                    <a:pt x="10041" y="25113"/>
                  </a:cubicBezTo>
                  <a:cubicBezTo>
                    <a:pt x="10140" y="25113"/>
                    <a:pt x="10240" y="25044"/>
                    <a:pt x="10229" y="24908"/>
                  </a:cubicBezTo>
                  <a:cubicBezTo>
                    <a:pt x="10165" y="23181"/>
                    <a:pt x="10017" y="21447"/>
                    <a:pt x="9771" y="19734"/>
                  </a:cubicBezTo>
                  <a:lnTo>
                    <a:pt x="9771" y="19734"/>
                  </a:lnTo>
                  <a:cubicBezTo>
                    <a:pt x="9806" y="19762"/>
                    <a:pt x="9848" y="19777"/>
                    <a:pt x="9890" y="19777"/>
                  </a:cubicBezTo>
                  <a:lnTo>
                    <a:pt x="9919" y="19777"/>
                  </a:lnTo>
                  <a:cubicBezTo>
                    <a:pt x="10130" y="19741"/>
                    <a:pt x="11977" y="19403"/>
                    <a:pt x="12315" y="18599"/>
                  </a:cubicBezTo>
                  <a:cubicBezTo>
                    <a:pt x="12379" y="18416"/>
                    <a:pt x="12421" y="18141"/>
                    <a:pt x="12196" y="17817"/>
                  </a:cubicBezTo>
                  <a:cubicBezTo>
                    <a:pt x="11998" y="17530"/>
                    <a:pt x="11766" y="17462"/>
                    <a:pt x="11593" y="17462"/>
                  </a:cubicBezTo>
                  <a:cubicBezTo>
                    <a:pt x="11575" y="17462"/>
                    <a:pt x="11557" y="17463"/>
                    <a:pt x="11540" y="17464"/>
                  </a:cubicBezTo>
                  <a:cubicBezTo>
                    <a:pt x="10722" y="17535"/>
                    <a:pt x="9883" y="19177"/>
                    <a:pt x="9735" y="19473"/>
                  </a:cubicBezTo>
                  <a:cubicBezTo>
                    <a:pt x="9587" y="18444"/>
                    <a:pt x="9397" y="17323"/>
                    <a:pt x="9150" y="16160"/>
                  </a:cubicBezTo>
                  <a:lnTo>
                    <a:pt x="9193" y="16160"/>
                  </a:lnTo>
                  <a:cubicBezTo>
                    <a:pt x="9397" y="16125"/>
                    <a:pt x="11244" y="15787"/>
                    <a:pt x="11582" y="14976"/>
                  </a:cubicBezTo>
                  <a:cubicBezTo>
                    <a:pt x="11653" y="14807"/>
                    <a:pt x="11695" y="14539"/>
                    <a:pt x="11469" y="14215"/>
                  </a:cubicBezTo>
                  <a:cubicBezTo>
                    <a:pt x="11267" y="13924"/>
                    <a:pt x="11042" y="13860"/>
                    <a:pt x="10871" y="13860"/>
                  </a:cubicBezTo>
                  <a:cubicBezTo>
                    <a:pt x="10851" y="13860"/>
                    <a:pt x="10832" y="13861"/>
                    <a:pt x="10814" y="13862"/>
                  </a:cubicBezTo>
                  <a:cubicBezTo>
                    <a:pt x="10067" y="13919"/>
                    <a:pt x="9305" y="15286"/>
                    <a:pt x="9066" y="15758"/>
                  </a:cubicBezTo>
                  <a:cubicBezTo>
                    <a:pt x="8812" y="14616"/>
                    <a:pt x="8523" y="13524"/>
                    <a:pt x="8199" y="12488"/>
                  </a:cubicBezTo>
                  <a:lnTo>
                    <a:pt x="8199" y="12488"/>
                  </a:lnTo>
                  <a:cubicBezTo>
                    <a:pt x="8227" y="12502"/>
                    <a:pt x="8262" y="12516"/>
                    <a:pt x="8297" y="12516"/>
                  </a:cubicBezTo>
                  <a:lnTo>
                    <a:pt x="8340" y="12516"/>
                  </a:lnTo>
                  <a:cubicBezTo>
                    <a:pt x="8544" y="12466"/>
                    <a:pt x="10370" y="12051"/>
                    <a:pt x="10673" y="11226"/>
                  </a:cubicBezTo>
                  <a:cubicBezTo>
                    <a:pt x="10736" y="11050"/>
                    <a:pt x="10765" y="10782"/>
                    <a:pt x="10525" y="10471"/>
                  </a:cubicBezTo>
                  <a:cubicBezTo>
                    <a:pt x="10322" y="10204"/>
                    <a:pt x="10110" y="10142"/>
                    <a:pt x="9943" y="10142"/>
                  </a:cubicBezTo>
                  <a:cubicBezTo>
                    <a:pt x="9912" y="10142"/>
                    <a:pt x="9883" y="10144"/>
                    <a:pt x="9855" y="10147"/>
                  </a:cubicBezTo>
                  <a:cubicBezTo>
                    <a:pt x="9009" y="10253"/>
                    <a:pt x="8220" y="12043"/>
                    <a:pt x="8128" y="12262"/>
                  </a:cubicBezTo>
                  <a:cubicBezTo>
                    <a:pt x="7804" y="11212"/>
                    <a:pt x="7416" y="10190"/>
                    <a:pt x="6986" y="9181"/>
                  </a:cubicBezTo>
                  <a:cubicBezTo>
                    <a:pt x="6986" y="9153"/>
                    <a:pt x="6986" y="9125"/>
                    <a:pt x="6972" y="9097"/>
                  </a:cubicBezTo>
                  <a:cubicBezTo>
                    <a:pt x="6958" y="9062"/>
                    <a:pt x="6937" y="9033"/>
                    <a:pt x="6909" y="9012"/>
                  </a:cubicBezTo>
                  <a:cubicBezTo>
                    <a:pt x="6873" y="8935"/>
                    <a:pt x="6838" y="8850"/>
                    <a:pt x="6803" y="8773"/>
                  </a:cubicBezTo>
                  <a:cubicBezTo>
                    <a:pt x="6464" y="8032"/>
                    <a:pt x="6084" y="7306"/>
                    <a:pt x="5675" y="6601"/>
                  </a:cubicBezTo>
                  <a:cubicBezTo>
                    <a:pt x="5696" y="6601"/>
                    <a:pt x="5717" y="6601"/>
                    <a:pt x="5738" y="6594"/>
                  </a:cubicBezTo>
                  <a:cubicBezTo>
                    <a:pt x="5943" y="6524"/>
                    <a:pt x="7705" y="5875"/>
                    <a:pt x="7895" y="5022"/>
                  </a:cubicBezTo>
                  <a:cubicBezTo>
                    <a:pt x="7938" y="4846"/>
                    <a:pt x="7931" y="4571"/>
                    <a:pt x="7656" y="4289"/>
                  </a:cubicBezTo>
                  <a:cubicBezTo>
                    <a:pt x="7459" y="4093"/>
                    <a:pt x="7270" y="4033"/>
                    <a:pt x="7116" y="4033"/>
                  </a:cubicBezTo>
                  <a:cubicBezTo>
                    <a:pt x="7055" y="4033"/>
                    <a:pt x="6999" y="4043"/>
                    <a:pt x="6951" y="4057"/>
                  </a:cubicBezTo>
                  <a:cubicBezTo>
                    <a:pt x="6154" y="4254"/>
                    <a:pt x="5612" y="5995"/>
                    <a:pt x="5513" y="6334"/>
                  </a:cubicBezTo>
                  <a:cubicBezTo>
                    <a:pt x="5026" y="5523"/>
                    <a:pt x="4477" y="4762"/>
                    <a:pt x="3863" y="4043"/>
                  </a:cubicBezTo>
                  <a:cubicBezTo>
                    <a:pt x="4068" y="3972"/>
                    <a:pt x="5823" y="3324"/>
                    <a:pt x="6020" y="2471"/>
                  </a:cubicBezTo>
                  <a:cubicBezTo>
                    <a:pt x="6063" y="2294"/>
                    <a:pt x="6056" y="2019"/>
                    <a:pt x="5781" y="1737"/>
                  </a:cubicBezTo>
                  <a:cubicBezTo>
                    <a:pt x="5579" y="1541"/>
                    <a:pt x="5392" y="1481"/>
                    <a:pt x="5240" y="1481"/>
                  </a:cubicBezTo>
                  <a:cubicBezTo>
                    <a:pt x="5179" y="1481"/>
                    <a:pt x="5124" y="1491"/>
                    <a:pt x="5076" y="1505"/>
                  </a:cubicBezTo>
                  <a:cubicBezTo>
                    <a:pt x="4279" y="1702"/>
                    <a:pt x="3736" y="3443"/>
                    <a:pt x="3638" y="3782"/>
                  </a:cubicBezTo>
                  <a:cubicBezTo>
                    <a:pt x="3306" y="3408"/>
                    <a:pt x="2954" y="3056"/>
                    <a:pt x="2587" y="2724"/>
                  </a:cubicBezTo>
                  <a:cubicBezTo>
                    <a:pt x="2594" y="2682"/>
                    <a:pt x="2594" y="2633"/>
                    <a:pt x="2587" y="2590"/>
                  </a:cubicBezTo>
                  <a:cubicBezTo>
                    <a:pt x="2538" y="2238"/>
                    <a:pt x="2214" y="476"/>
                    <a:pt x="1368" y="81"/>
                  </a:cubicBezTo>
                  <a:lnTo>
                    <a:pt x="1354" y="74"/>
                  </a:lnTo>
                  <a:cubicBezTo>
                    <a:pt x="1262" y="33"/>
                    <a:pt x="1147" y="0"/>
                    <a:pt x="1013" y="0"/>
                  </a:cubicBez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g1b2a5f4068d_3_999"/>
            <p:cNvSpPr/>
            <p:nvPr/>
          </p:nvSpPr>
          <p:spPr>
            <a:xfrm>
              <a:off x="9219749" y="2415292"/>
              <a:ext cx="1169206" cy="2360777"/>
            </a:xfrm>
            <a:custGeom>
              <a:rect b="b" l="l" r="r" t="t"/>
              <a:pathLst>
                <a:path extrusionOk="0" h="25124" w="12443">
                  <a:moveTo>
                    <a:pt x="1023" y="23"/>
                  </a:moveTo>
                  <a:cubicBezTo>
                    <a:pt x="1154" y="23"/>
                    <a:pt x="1266" y="54"/>
                    <a:pt x="1354" y="92"/>
                  </a:cubicBezTo>
                  <a:lnTo>
                    <a:pt x="1361" y="92"/>
                  </a:lnTo>
                  <a:lnTo>
                    <a:pt x="1375" y="99"/>
                  </a:lnTo>
                  <a:cubicBezTo>
                    <a:pt x="2221" y="487"/>
                    <a:pt x="2538" y="2249"/>
                    <a:pt x="2587" y="2601"/>
                  </a:cubicBezTo>
                  <a:cubicBezTo>
                    <a:pt x="2594" y="2644"/>
                    <a:pt x="2594" y="2693"/>
                    <a:pt x="2587" y="2735"/>
                  </a:cubicBezTo>
                  <a:cubicBezTo>
                    <a:pt x="2961" y="3067"/>
                    <a:pt x="3306" y="3426"/>
                    <a:pt x="3638" y="3793"/>
                  </a:cubicBezTo>
                  <a:lnTo>
                    <a:pt x="3652" y="3807"/>
                  </a:lnTo>
                  <a:lnTo>
                    <a:pt x="3659" y="3793"/>
                  </a:lnTo>
                  <a:cubicBezTo>
                    <a:pt x="3757" y="3447"/>
                    <a:pt x="4300" y="1720"/>
                    <a:pt x="5090" y="1523"/>
                  </a:cubicBezTo>
                  <a:cubicBezTo>
                    <a:pt x="5135" y="1511"/>
                    <a:pt x="5188" y="1502"/>
                    <a:pt x="5247" y="1502"/>
                  </a:cubicBezTo>
                  <a:cubicBezTo>
                    <a:pt x="5397" y="1502"/>
                    <a:pt x="5583" y="1558"/>
                    <a:pt x="5781" y="1755"/>
                  </a:cubicBezTo>
                  <a:cubicBezTo>
                    <a:pt x="6056" y="2030"/>
                    <a:pt x="6063" y="2298"/>
                    <a:pt x="6020" y="2474"/>
                  </a:cubicBezTo>
                  <a:cubicBezTo>
                    <a:pt x="5830" y="3327"/>
                    <a:pt x="4075" y="3969"/>
                    <a:pt x="3870" y="4039"/>
                  </a:cubicBezTo>
                  <a:lnTo>
                    <a:pt x="3856" y="4046"/>
                  </a:lnTo>
                  <a:lnTo>
                    <a:pt x="3870" y="4053"/>
                  </a:lnTo>
                  <a:cubicBezTo>
                    <a:pt x="4476" y="4772"/>
                    <a:pt x="5026" y="5541"/>
                    <a:pt x="5513" y="6344"/>
                  </a:cubicBezTo>
                  <a:lnTo>
                    <a:pt x="5534" y="6373"/>
                  </a:lnTo>
                  <a:lnTo>
                    <a:pt x="5534" y="6344"/>
                  </a:lnTo>
                  <a:cubicBezTo>
                    <a:pt x="5640" y="6006"/>
                    <a:pt x="6182" y="4279"/>
                    <a:pt x="6965" y="4075"/>
                  </a:cubicBezTo>
                  <a:cubicBezTo>
                    <a:pt x="7010" y="4063"/>
                    <a:pt x="7062" y="4055"/>
                    <a:pt x="7118" y="4055"/>
                  </a:cubicBezTo>
                  <a:cubicBezTo>
                    <a:pt x="7272" y="4055"/>
                    <a:pt x="7462" y="4113"/>
                    <a:pt x="7663" y="4314"/>
                  </a:cubicBezTo>
                  <a:cubicBezTo>
                    <a:pt x="7938" y="4589"/>
                    <a:pt x="7945" y="4857"/>
                    <a:pt x="7902" y="5033"/>
                  </a:cubicBezTo>
                  <a:cubicBezTo>
                    <a:pt x="7705" y="5886"/>
                    <a:pt x="5950" y="6528"/>
                    <a:pt x="5752" y="6598"/>
                  </a:cubicBezTo>
                  <a:cubicBezTo>
                    <a:pt x="5731" y="6605"/>
                    <a:pt x="5710" y="6605"/>
                    <a:pt x="5689" y="6605"/>
                  </a:cubicBezTo>
                  <a:lnTo>
                    <a:pt x="5668" y="6605"/>
                  </a:lnTo>
                  <a:lnTo>
                    <a:pt x="5675" y="6619"/>
                  </a:lnTo>
                  <a:cubicBezTo>
                    <a:pt x="6091" y="7324"/>
                    <a:pt x="6464" y="8050"/>
                    <a:pt x="6803" y="8791"/>
                  </a:cubicBezTo>
                  <a:cubicBezTo>
                    <a:pt x="6831" y="8847"/>
                    <a:pt x="6859" y="8910"/>
                    <a:pt x="6880" y="8967"/>
                  </a:cubicBezTo>
                  <a:lnTo>
                    <a:pt x="6916" y="9037"/>
                  </a:lnTo>
                  <a:cubicBezTo>
                    <a:pt x="6944" y="9051"/>
                    <a:pt x="6965" y="9080"/>
                    <a:pt x="6972" y="9108"/>
                  </a:cubicBezTo>
                  <a:cubicBezTo>
                    <a:pt x="6986" y="9136"/>
                    <a:pt x="6993" y="9171"/>
                    <a:pt x="6986" y="9199"/>
                  </a:cubicBezTo>
                  <a:cubicBezTo>
                    <a:pt x="7423" y="10200"/>
                    <a:pt x="7804" y="11230"/>
                    <a:pt x="8135" y="12273"/>
                  </a:cubicBezTo>
                  <a:lnTo>
                    <a:pt x="8142" y="12301"/>
                  </a:lnTo>
                  <a:lnTo>
                    <a:pt x="8149" y="12273"/>
                  </a:lnTo>
                  <a:cubicBezTo>
                    <a:pt x="8241" y="12068"/>
                    <a:pt x="9030" y="10271"/>
                    <a:pt x="9869" y="10165"/>
                  </a:cubicBezTo>
                  <a:cubicBezTo>
                    <a:pt x="9894" y="10162"/>
                    <a:pt x="9920" y="10160"/>
                    <a:pt x="9948" y="10160"/>
                  </a:cubicBezTo>
                  <a:cubicBezTo>
                    <a:pt x="10112" y="10160"/>
                    <a:pt x="10326" y="10225"/>
                    <a:pt x="10525" y="10489"/>
                  </a:cubicBezTo>
                  <a:cubicBezTo>
                    <a:pt x="10764" y="10793"/>
                    <a:pt x="10743" y="11060"/>
                    <a:pt x="10680" y="11237"/>
                  </a:cubicBezTo>
                  <a:cubicBezTo>
                    <a:pt x="10377" y="12054"/>
                    <a:pt x="8558" y="12470"/>
                    <a:pt x="8347" y="12513"/>
                  </a:cubicBezTo>
                  <a:cubicBezTo>
                    <a:pt x="8335" y="12517"/>
                    <a:pt x="8323" y="12518"/>
                    <a:pt x="8311" y="12518"/>
                  </a:cubicBezTo>
                  <a:cubicBezTo>
                    <a:pt x="8281" y="12518"/>
                    <a:pt x="8250" y="12507"/>
                    <a:pt x="8220" y="12491"/>
                  </a:cubicBezTo>
                  <a:lnTo>
                    <a:pt x="8198" y="12477"/>
                  </a:lnTo>
                  <a:lnTo>
                    <a:pt x="8206" y="12506"/>
                  </a:lnTo>
                  <a:cubicBezTo>
                    <a:pt x="8523" y="13542"/>
                    <a:pt x="8812" y="14641"/>
                    <a:pt x="9066" y="15776"/>
                  </a:cubicBezTo>
                  <a:lnTo>
                    <a:pt x="9073" y="15805"/>
                  </a:lnTo>
                  <a:lnTo>
                    <a:pt x="9087" y="15776"/>
                  </a:lnTo>
                  <a:cubicBezTo>
                    <a:pt x="9305" y="15346"/>
                    <a:pt x="10081" y="13951"/>
                    <a:pt x="10828" y="13887"/>
                  </a:cubicBezTo>
                  <a:cubicBezTo>
                    <a:pt x="10844" y="13886"/>
                    <a:pt x="10861" y="13885"/>
                    <a:pt x="10879" y="13885"/>
                  </a:cubicBezTo>
                  <a:cubicBezTo>
                    <a:pt x="11046" y="13885"/>
                    <a:pt x="11272" y="13953"/>
                    <a:pt x="11469" y="14240"/>
                  </a:cubicBezTo>
                  <a:cubicBezTo>
                    <a:pt x="11695" y="14557"/>
                    <a:pt x="11660" y="14825"/>
                    <a:pt x="11589" y="14994"/>
                  </a:cubicBezTo>
                  <a:cubicBezTo>
                    <a:pt x="11251" y="15798"/>
                    <a:pt x="9411" y="16129"/>
                    <a:pt x="9207" y="16164"/>
                  </a:cubicBezTo>
                  <a:lnTo>
                    <a:pt x="9150" y="16164"/>
                  </a:lnTo>
                  <a:lnTo>
                    <a:pt x="9150" y="16178"/>
                  </a:lnTo>
                  <a:cubicBezTo>
                    <a:pt x="9376" y="17243"/>
                    <a:pt x="9573" y="18363"/>
                    <a:pt x="9735" y="19498"/>
                  </a:cubicBezTo>
                  <a:lnTo>
                    <a:pt x="9742" y="19534"/>
                  </a:lnTo>
                  <a:lnTo>
                    <a:pt x="9756" y="19498"/>
                  </a:lnTo>
                  <a:cubicBezTo>
                    <a:pt x="9919" y="19174"/>
                    <a:pt x="10743" y="17567"/>
                    <a:pt x="11554" y="17496"/>
                  </a:cubicBezTo>
                  <a:cubicBezTo>
                    <a:pt x="11565" y="17496"/>
                    <a:pt x="11576" y="17496"/>
                    <a:pt x="11588" y="17496"/>
                  </a:cubicBezTo>
                  <a:cubicBezTo>
                    <a:pt x="11761" y="17496"/>
                    <a:pt x="11991" y="17551"/>
                    <a:pt x="12202" y="17849"/>
                  </a:cubicBezTo>
                  <a:cubicBezTo>
                    <a:pt x="12421" y="18173"/>
                    <a:pt x="12386" y="18434"/>
                    <a:pt x="12315" y="18603"/>
                  </a:cubicBezTo>
                  <a:cubicBezTo>
                    <a:pt x="11977" y="19407"/>
                    <a:pt x="10137" y="19745"/>
                    <a:pt x="9933" y="19780"/>
                  </a:cubicBezTo>
                  <a:cubicBezTo>
                    <a:pt x="9923" y="19782"/>
                    <a:pt x="9914" y="19782"/>
                    <a:pt x="9905" y="19782"/>
                  </a:cubicBezTo>
                  <a:cubicBezTo>
                    <a:pt x="9860" y="19782"/>
                    <a:pt x="9821" y="19767"/>
                    <a:pt x="9792" y="19738"/>
                  </a:cubicBezTo>
                  <a:lnTo>
                    <a:pt x="9770" y="19724"/>
                  </a:lnTo>
                  <a:lnTo>
                    <a:pt x="9770" y="19752"/>
                  </a:lnTo>
                  <a:cubicBezTo>
                    <a:pt x="10193" y="22776"/>
                    <a:pt x="10229" y="24905"/>
                    <a:pt x="10229" y="24926"/>
                  </a:cubicBezTo>
                  <a:cubicBezTo>
                    <a:pt x="10229" y="25044"/>
                    <a:pt x="10138" y="25104"/>
                    <a:pt x="10048" y="25104"/>
                  </a:cubicBezTo>
                  <a:cubicBezTo>
                    <a:pt x="9962" y="25104"/>
                    <a:pt x="9876" y="25048"/>
                    <a:pt x="9876" y="24933"/>
                  </a:cubicBezTo>
                  <a:cubicBezTo>
                    <a:pt x="9770" y="22085"/>
                    <a:pt x="9425" y="19252"/>
                    <a:pt x="8847" y="16460"/>
                  </a:cubicBezTo>
                  <a:lnTo>
                    <a:pt x="8847" y="16446"/>
                  </a:lnTo>
                  <a:lnTo>
                    <a:pt x="8826" y="16460"/>
                  </a:lnTo>
                  <a:cubicBezTo>
                    <a:pt x="8431" y="16770"/>
                    <a:pt x="7437" y="17489"/>
                    <a:pt x="6732" y="17489"/>
                  </a:cubicBezTo>
                  <a:cubicBezTo>
                    <a:pt x="6641" y="17489"/>
                    <a:pt x="6556" y="17475"/>
                    <a:pt x="6471" y="17447"/>
                  </a:cubicBezTo>
                  <a:cubicBezTo>
                    <a:pt x="6309" y="17391"/>
                    <a:pt x="6098" y="17243"/>
                    <a:pt x="6027" y="16862"/>
                  </a:cubicBezTo>
                  <a:cubicBezTo>
                    <a:pt x="5957" y="16481"/>
                    <a:pt x="6105" y="16256"/>
                    <a:pt x="6239" y="16129"/>
                  </a:cubicBezTo>
                  <a:cubicBezTo>
                    <a:pt x="6480" y="15903"/>
                    <a:pt x="6898" y="15832"/>
                    <a:pt x="7330" y="15832"/>
                  </a:cubicBezTo>
                  <a:cubicBezTo>
                    <a:pt x="7894" y="15832"/>
                    <a:pt x="8483" y="15953"/>
                    <a:pt x="8734" y="16009"/>
                  </a:cubicBezTo>
                  <a:lnTo>
                    <a:pt x="8748" y="16009"/>
                  </a:lnTo>
                  <a:lnTo>
                    <a:pt x="8748" y="15995"/>
                  </a:lnTo>
                  <a:cubicBezTo>
                    <a:pt x="8516" y="14923"/>
                    <a:pt x="8241" y="13873"/>
                    <a:pt x="7945" y="12886"/>
                  </a:cubicBezTo>
                  <a:lnTo>
                    <a:pt x="7945" y="12865"/>
                  </a:lnTo>
                  <a:lnTo>
                    <a:pt x="7931" y="12879"/>
                  </a:lnTo>
                  <a:cubicBezTo>
                    <a:pt x="7550" y="13203"/>
                    <a:pt x="6591" y="13951"/>
                    <a:pt x="5907" y="13951"/>
                  </a:cubicBezTo>
                  <a:cubicBezTo>
                    <a:pt x="5837" y="13951"/>
                    <a:pt x="5759" y="13937"/>
                    <a:pt x="5682" y="13915"/>
                  </a:cubicBezTo>
                  <a:cubicBezTo>
                    <a:pt x="5520" y="13866"/>
                    <a:pt x="5308" y="13732"/>
                    <a:pt x="5217" y="13351"/>
                  </a:cubicBezTo>
                  <a:cubicBezTo>
                    <a:pt x="5132" y="12978"/>
                    <a:pt x="5266" y="12738"/>
                    <a:pt x="5393" y="12611"/>
                  </a:cubicBezTo>
                  <a:cubicBezTo>
                    <a:pt x="5663" y="12337"/>
                    <a:pt x="6176" y="12258"/>
                    <a:pt x="6678" y="12258"/>
                  </a:cubicBezTo>
                  <a:cubicBezTo>
                    <a:pt x="7105" y="12258"/>
                    <a:pt x="7523" y="12315"/>
                    <a:pt x="7776" y="12357"/>
                  </a:cubicBezTo>
                  <a:lnTo>
                    <a:pt x="7790" y="12357"/>
                  </a:lnTo>
                  <a:lnTo>
                    <a:pt x="7783" y="12343"/>
                  </a:lnTo>
                  <a:cubicBezTo>
                    <a:pt x="7472" y="11364"/>
                    <a:pt x="7120" y="10419"/>
                    <a:pt x="6746" y="9538"/>
                  </a:cubicBezTo>
                  <a:lnTo>
                    <a:pt x="6739" y="9524"/>
                  </a:lnTo>
                  <a:lnTo>
                    <a:pt x="6725" y="9531"/>
                  </a:lnTo>
                  <a:cubicBezTo>
                    <a:pt x="6281" y="10003"/>
                    <a:pt x="5442" y="10800"/>
                    <a:pt x="4801" y="10800"/>
                  </a:cubicBezTo>
                  <a:cubicBezTo>
                    <a:pt x="4758" y="10800"/>
                    <a:pt x="4723" y="10793"/>
                    <a:pt x="4681" y="10785"/>
                  </a:cubicBezTo>
                  <a:cubicBezTo>
                    <a:pt x="4512" y="10757"/>
                    <a:pt x="4279" y="10652"/>
                    <a:pt x="4145" y="10285"/>
                  </a:cubicBezTo>
                  <a:cubicBezTo>
                    <a:pt x="4011" y="9918"/>
                    <a:pt x="4117" y="9672"/>
                    <a:pt x="4223" y="9531"/>
                  </a:cubicBezTo>
                  <a:cubicBezTo>
                    <a:pt x="4580" y="9062"/>
                    <a:pt x="5531" y="8976"/>
                    <a:pt x="6212" y="8976"/>
                  </a:cubicBezTo>
                  <a:cubicBezTo>
                    <a:pt x="6309" y="8976"/>
                    <a:pt x="6401" y="8978"/>
                    <a:pt x="6486" y="8981"/>
                  </a:cubicBezTo>
                  <a:lnTo>
                    <a:pt x="6500" y="8981"/>
                  </a:lnTo>
                  <a:lnTo>
                    <a:pt x="6493" y="8967"/>
                  </a:lnTo>
                  <a:cubicBezTo>
                    <a:pt x="6161" y="8248"/>
                    <a:pt x="5816" y="7564"/>
                    <a:pt x="5456" y="6937"/>
                  </a:cubicBezTo>
                  <a:lnTo>
                    <a:pt x="5449" y="6922"/>
                  </a:lnTo>
                  <a:lnTo>
                    <a:pt x="5435" y="6937"/>
                  </a:lnTo>
                  <a:cubicBezTo>
                    <a:pt x="5062" y="7352"/>
                    <a:pt x="4110" y="8318"/>
                    <a:pt x="3405" y="8318"/>
                  </a:cubicBezTo>
                  <a:cubicBezTo>
                    <a:pt x="3363" y="8318"/>
                    <a:pt x="3320" y="8318"/>
                    <a:pt x="3278" y="8311"/>
                  </a:cubicBezTo>
                  <a:cubicBezTo>
                    <a:pt x="3109" y="8276"/>
                    <a:pt x="2883" y="8170"/>
                    <a:pt x="2749" y="7804"/>
                  </a:cubicBezTo>
                  <a:cubicBezTo>
                    <a:pt x="2615" y="7444"/>
                    <a:pt x="2714" y="7190"/>
                    <a:pt x="2827" y="7049"/>
                  </a:cubicBezTo>
                  <a:cubicBezTo>
                    <a:pt x="3185" y="6582"/>
                    <a:pt x="4156" y="6497"/>
                    <a:pt x="4806" y="6497"/>
                  </a:cubicBezTo>
                  <a:cubicBezTo>
                    <a:pt x="4950" y="6497"/>
                    <a:pt x="5079" y="6501"/>
                    <a:pt x="5181" y="6507"/>
                  </a:cubicBezTo>
                  <a:lnTo>
                    <a:pt x="5195" y="6507"/>
                  </a:lnTo>
                  <a:lnTo>
                    <a:pt x="5188" y="6485"/>
                  </a:lnTo>
                  <a:cubicBezTo>
                    <a:pt x="4723" y="5724"/>
                    <a:pt x="4202" y="5005"/>
                    <a:pt x="3631" y="4321"/>
                  </a:cubicBezTo>
                  <a:lnTo>
                    <a:pt x="3624" y="4314"/>
                  </a:lnTo>
                  <a:lnTo>
                    <a:pt x="3616" y="4321"/>
                  </a:lnTo>
                  <a:cubicBezTo>
                    <a:pt x="3320" y="4660"/>
                    <a:pt x="2284" y="5766"/>
                    <a:pt x="1530" y="5766"/>
                  </a:cubicBezTo>
                  <a:cubicBezTo>
                    <a:pt x="1488" y="5766"/>
                    <a:pt x="1445" y="5759"/>
                    <a:pt x="1403" y="5752"/>
                  </a:cubicBezTo>
                  <a:cubicBezTo>
                    <a:pt x="1234" y="5724"/>
                    <a:pt x="1008" y="5618"/>
                    <a:pt x="874" y="5252"/>
                  </a:cubicBezTo>
                  <a:cubicBezTo>
                    <a:pt x="740" y="4885"/>
                    <a:pt x="839" y="4639"/>
                    <a:pt x="952" y="4498"/>
                  </a:cubicBezTo>
                  <a:cubicBezTo>
                    <a:pt x="1312" y="4019"/>
                    <a:pt x="2318" y="3941"/>
                    <a:pt x="2961" y="3941"/>
                  </a:cubicBezTo>
                  <a:cubicBezTo>
                    <a:pt x="3085" y="3941"/>
                    <a:pt x="3195" y="3944"/>
                    <a:pt x="3285" y="3948"/>
                  </a:cubicBezTo>
                  <a:lnTo>
                    <a:pt x="3306" y="3948"/>
                  </a:lnTo>
                  <a:lnTo>
                    <a:pt x="3292" y="3934"/>
                  </a:lnTo>
                  <a:cubicBezTo>
                    <a:pt x="2989" y="3595"/>
                    <a:pt x="2665" y="3278"/>
                    <a:pt x="2319" y="2975"/>
                  </a:cubicBezTo>
                  <a:cubicBezTo>
                    <a:pt x="2305" y="2975"/>
                    <a:pt x="2284" y="2982"/>
                    <a:pt x="2270" y="2982"/>
                  </a:cubicBezTo>
                  <a:cubicBezTo>
                    <a:pt x="2221" y="2982"/>
                    <a:pt x="2171" y="2968"/>
                    <a:pt x="2129" y="2947"/>
                  </a:cubicBezTo>
                  <a:cubicBezTo>
                    <a:pt x="1875" y="2820"/>
                    <a:pt x="1022" y="2369"/>
                    <a:pt x="480" y="1812"/>
                  </a:cubicBezTo>
                  <a:cubicBezTo>
                    <a:pt x="205" y="1523"/>
                    <a:pt x="57" y="1241"/>
                    <a:pt x="35" y="987"/>
                  </a:cubicBezTo>
                  <a:cubicBezTo>
                    <a:pt x="21" y="776"/>
                    <a:pt x="78" y="465"/>
                    <a:pt x="458" y="212"/>
                  </a:cubicBezTo>
                  <a:cubicBezTo>
                    <a:pt x="669" y="71"/>
                    <a:pt x="861" y="23"/>
                    <a:pt x="1023" y="23"/>
                  </a:cubicBezTo>
                  <a:close/>
                  <a:moveTo>
                    <a:pt x="1020" y="1"/>
                  </a:moveTo>
                  <a:cubicBezTo>
                    <a:pt x="853" y="1"/>
                    <a:pt x="658" y="50"/>
                    <a:pt x="444" y="197"/>
                  </a:cubicBezTo>
                  <a:cubicBezTo>
                    <a:pt x="64" y="458"/>
                    <a:pt x="0" y="768"/>
                    <a:pt x="14" y="987"/>
                  </a:cubicBezTo>
                  <a:cubicBezTo>
                    <a:pt x="35" y="1248"/>
                    <a:pt x="183" y="1530"/>
                    <a:pt x="472" y="1826"/>
                  </a:cubicBezTo>
                  <a:cubicBezTo>
                    <a:pt x="1008" y="2390"/>
                    <a:pt x="1868" y="2841"/>
                    <a:pt x="2115" y="2961"/>
                  </a:cubicBezTo>
                  <a:cubicBezTo>
                    <a:pt x="2164" y="2989"/>
                    <a:pt x="2221" y="3003"/>
                    <a:pt x="2270" y="3003"/>
                  </a:cubicBezTo>
                  <a:lnTo>
                    <a:pt x="2319" y="3003"/>
                  </a:lnTo>
                  <a:cubicBezTo>
                    <a:pt x="2651" y="3292"/>
                    <a:pt x="2961" y="3602"/>
                    <a:pt x="3257" y="3934"/>
                  </a:cubicBezTo>
                  <a:cubicBezTo>
                    <a:pt x="3162" y="3929"/>
                    <a:pt x="3046" y="3925"/>
                    <a:pt x="2917" y="3925"/>
                  </a:cubicBezTo>
                  <a:cubicBezTo>
                    <a:pt x="2271" y="3925"/>
                    <a:pt x="1295" y="4013"/>
                    <a:pt x="931" y="4483"/>
                  </a:cubicBezTo>
                  <a:cubicBezTo>
                    <a:pt x="818" y="4631"/>
                    <a:pt x="712" y="4892"/>
                    <a:pt x="853" y="5259"/>
                  </a:cubicBezTo>
                  <a:cubicBezTo>
                    <a:pt x="987" y="5632"/>
                    <a:pt x="1227" y="5745"/>
                    <a:pt x="1403" y="5781"/>
                  </a:cubicBezTo>
                  <a:cubicBezTo>
                    <a:pt x="1445" y="5788"/>
                    <a:pt x="1488" y="5788"/>
                    <a:pt x="1530" y="5788"/>
                  </a:cubicBezTo>
                  <a:cubicBezTo>
                    <a:pt x="2284" y="5788"/>
                    <a:pt x="3313" y="4702"/>
                    <a:pt x="3624" y="4350"/>
                  </a:cubicBezTo>
                  <a:cubicBezTo>
                    <a:pt x="4187" y="5019"/>
                    <a:pt x="4702" y="5731"/>
                    <a:pt x="5160" y="6485"/>
                  </a:cubicBezTo>
                  <a:cubicBezTo>
                    <a:pt x="5060" y="6481"/>
                    <a:pt x="4937" y="6477"/>
                    <a:pt x="4799" y="6477"/>
                  </a:cubicBezTo>
                  <a:cubicBezTo>
                    <a:pt x="4146" y="6477"/>
                    <a:pt x="3174" y="6563"/>
                    <a:pt x="2813" y="7035"/>
                  </a:cubicBezTo>
                  <a:cubicBezTo>
                    <a:pt x="2693" y="7183"/>
                    <a:pt x="2594" y="7444"/>
                    <a:pt x="2728" y="7811"/>
                  </a:cubicBezTo>
                  <a:cubicBezTo>
                    <a:pt x="2862" y="8184"/>
                    <a:pt x="3102" y="8297"/>
                    <a:pt x="3278" y="8332"/>
                  </a:cubicBezTo>
                  <a:cubicBezTo>
                    <a:pt x="3320" y="8339"/>
                    <a:pt x="3363" y="8339"/>
                    <a:pt x="3405" y="8339"/>
                  </a:cubicBezTo>
                  <a:cubicBezTo>
                    <a:pt x="4117" y="8339"/>
                    <a:pt x="5062" y="7388"/>
                    <a:pt x="5442" y="6965"/>
                  </a:cubicBezTo>
                  <a:cubicBezTo>
                    <a:pt x="5795" y="7578"/>
                    <a:pt x="6140" y="8255"/>
                    <a:pt x="6464" y="8960"/>
                  </a:cubicBezTo>
                  <a:cubicBezTo>
                    <a:pt x="6384" y="8957"/>
                    <a:pt x="6297" y="8956"/>
                    <a:pt x="6204" y="8956"/>
                  </a:cubicBezTo>
                  <a:cubicBezTo>
                    <a:pt x="5520" y="8956"/>
                    <a:pt x="4569" y="9045"/>
                    <a:pt x="4209" y="9517"/>
                  </a:cubicBezTo>
                  <a:cubicBezTo>
                    <a:pt x="4089" y="9665"/>
                    <a:pt x="3983" y="9925"/>
                    <a:pt x="4117" y="10292"/>
                  </a:cubicBezTo>
                  <a:cubicBezTo>
                    <a:pt x="4251" y="10666"/>
                    <a:pt x="4491" y="10778"/>
                    <a:pt x="4667" y="10807"/>
                  </a:cubicBezTo>
                  <a:cubicBezTo>
                    <a:pt x="4709" y="10814"/>
                    <a:pt x="4751" y="10821"/>
                    <a:pt x="4794" y="10821"/>
                  </a:cubicBezTo>
                  <a:cubicBezTo>
                    <a:pt x="5442" y="10821"/>
                    <a:pt x="6274" y="10038"/>
                    <a:pt x="6725" y="9559"/>
                  </a:cubicBezTo>
                  <a:cubicBezTo>
                    <a:pt x="7092" y="10426"/>
                    <a:pt x="7444" y="11364"/>
                    <a:pt x="7747" y="12336"/>
                  </a:cubicBezTo>
                  <a:cubicBezTo>
                    <a:pt x="7493" y="12294"/>
                    <a:pt x="7079" y="12238"/>
                    <a:pt x="6657" y="12238"/>
                  </a:cubicBezTo>
                  <a:cubicBezTo>
                    <a:pt x="6156" y="12238"/>
                    <a:pt x="5643" y="12318"/>
                    <a:pt x="5372" y="12597"/>
                  </a:cubicBezTo>
                  <a:cubicBezTo>
                    <a:pt x="5245" y="12724"/>
                    <a:pt x="5104" y="12971"/>
                    <a:pt x="5195" y="13351"/>
                  </a:cubicBezTo>
                  <a:cubicBezTo>
                    <a:pt x="5280" y="13739"/>
                    <a:pt x="5506" y="13880"/>
                    <a:pt x="5675" y="13937"/>
                  </a:cubicBezTo>
                  <a:cubicBezTo>
                    <a:pt x="5752" y="13958"/>
                    <a:pt x="5830" y="13972"/>
                    <a:pt x="5907" y="13972"/>
                  </a:cubicBezTo>
                  <a:cubicBezTo>
                    <a:pt x="6591" y="13972"/>
                    <a:pt x="7543" y="13232"/>
                    <a:pt x="7938" y="12900"/>
                  </a:cubicBezTo>
                  <a:cubicBezTo>
                    <a:pt x="8227" y="13887"/>
                    <a:pt x="8495" y="14923"/>
                    <a:pt x="8727" y="15981"/>
                  </a:cubicBezTo>
                  <a:cubicBezTo>
                    <a:pt x="8414" y="15904"/>
                    <a:pt x="7868" y="15799"/>
                    <a:pt x="7347" y="15799"/>
                  </a:cubicBezTo>
                  <a:cubicBezTo>
                    <a:pt x="6905" y="15799"/>
                    <a:pt x="6481" y="15875"/>
                    <a:pt x="6232" y="16108"/>
                  </a:cubicBezTo>
                  <a:cubicBezTo>
                    <a:pt x="6091" y="16235"/>
                    <a:pt x="5943" y="16474"/>
                    <a:pt x="6013" y="16862"/>
                  </a:cubicBezTo>
                  <a:cubicBezTo>
                    <a:pt x="6084" y="17243"/>
                    <a:pt x="6302" y="17398"/>
                    <a:pt x="6471" y="17461"/>
                  </a:cubicBezTo>
                  <a:cubicBezTo>
                    <a:pt x="6556" y="17489"/>
                    <a:pt x="6648" y="17503"/>
                    <a:pt x="6746" y="17503"/>
                  </a:cubicBezTo>
                  <a:cubicBezTo>
                    <a:pt x="7444" y="17503"/>
                    <a:pt x="8431" y="16799"/>
                    <a:pt x="8833" y="16481"/>
                  </a:cubicBezTo>
                  <a:cubicBezTo>
                    <a:pt x="9411" y="19266"/>
                    <a:pt x="9749" y="22093"/>
                    <a:pt x="9855" y="24933"/>
                  </a:cubicBezTo>
                  <a:cubicBezTo>
                    <a:pt x="9862" y="25039"/>
                    <a:pt x="9947" y="25124"/>
                    <a:pt x="10052" y="25124"/>
                  </a:cubicBezTo>
                  <a:lnTo>
                    <a:pt x="10060" y="25117"/>
                  </a:lnTo>
                  <a:cubicBezTo>
                    <a:pt x="10109" y="25117"/>
                    <a:pt x="10158" y="25096"/>
                    <a:pt x="10193" y="25053"/>
                  </a:cubicBezTo>
                  <a:cubicBezTo>
                    <a:pt x="10229" y="25018"/>
                    <a:pt x="10250" y="24969"/>
                    <a:pt x="10250" y="24919"/>
                  </a:cubicBezTo>
                  <a:cubicBezTo>
                    <a:pt x="10193" y="23192"/>
                    <a:pt x="10045" y="21472"/>
                    <a:pt x="9799" y="19766"/>
                  </a:cubicBezTo>
                  <a:lnTo>
                    <a:pt x="9799" y="19766"/>
                  </a:lnTo>
                  <a:cubicBezTo>
                    <a:pt x="9830" y="19782"/>
                    <a:pt x="9866" y="19790"/>
                    <a:pt x="9900" y="19790"/>
                  </a:cubicBezTo>
                  <a:cubicBezTo>
                    <a:pt x="9911" y="19790"/>
                    <a:pt x="9922" y="19789"/>
                    <a:pt x="9933" y="19787"/>
                  </a:cubicBezTo>
                  <a:cubicBezTo>
                    <a:pt x="10144" y="19752"/>
                    <a:pt x="11998" y="19421"/>
                    <a:pt x="12336" y="18603"/>
                  </a:cubicBezTo>
                  <a:cubicBezTo>
                    <a:pt x="12407" y="18434"/>
                    <a:pt x="12442" y="18152"/>
                    <a:pt x="12217" y="17828"/>
                  </a:cubicBezTo>
                  <a:cubicBezTo>
                    <a:pt x="12024" y="17548"/>
                    <a:pt x="11794" y="17471"/>
                    <a:pt x="11621" y="17471"/>
                  </a:cubicBezTo>
                  <a:cubicBezTo>
                    <a:pt x="11597" y="17471"/>
                    <a:pt x="11575" y="17473"/>
                    <a:pt x="11554" y="17475"/>
                  </a:cubicBezTo>
                  <a:cubicBezTo>
                    <a:pt x="10757" y="17539"/>
                    <a:pt x="9947" y="19068"/>
                    <a:pt x="9756" y="19456"/>
                  </a:cubicBezTo>
                  <a:cubicBezTo>
                    <a:pt x="9594" y="18335"/>
                    <a:pt x="9397" y="17236"/>
                    <a:pt x="9178" y="16185"/>
                  </a:cubicBezTo>
                  <a:lnTo>
                    <a:pt x="9207" y="16185"/>
                  </a:lnTo>
                  <a:cubicBezTo>
                    <a:pt x="9418" y="16150"/>
                    <a:pt x="11265" y="15812"/>
                    <a:pt x="11603" y="15001"/>
                  </a:cubicBezTo>
                  <a:cubicBezTo>
                    <a:pt x="11681" y="14825"/>
                    <a:pt x="11709" y="14550"/>
                    <a:pt x="11491" y="14226"/>
                  </a:cubicBezTo>
                  <a:cubicBezTo>
                    <a:pt x="11287" y="13932"/>
                    <a:pt x="11054" y="13864"/>
                    <a:pt x="10881" y="13864"/>
                  </a:cubicBezTo>
                  <a:cubicBezTo>
                    <a:pt x="10862" y="13864"/>
                    <a:pt x="10845" y="13865"/>
                    <a:pt x="10828" y="13866"/>
                  </a:cubicBezTo>
                  <a:cubicBezTo>
                    <a:pt x="10081" y="13922"/>
                    <a:pt x="9319" y="15283"/>
                    <a:pt x="9080" y="15741"/>
                  </a:cubicBezTo>
                  <a:cubicBezTo>
                    <a:pt x="8833" y="14620"/>
                    <a:pt x="8551" y="13542"/>
                    <a:pt x="8234" y="12520"/>
                  </a:cubicBezTo>
                  <a:lnTo>
                    <a:pt x="8234" y="12520"/>
                  </a:lnTo>
                  <a:cubicBezTo>
                    <a:pt x="8256" y="12533"/>
                    <a:pt x="8281" y="12538"/>
                    <a:pt x="8307" y="12538"/>
                  </a:cubicBezTo>
                  <a:cubicBezTo>
                    <a:pt x="8323" y="12538"/>
                    <a:pt x="8338" y="12536"/>
                    <a:pt x="8354" y="12534"/>
                  </a:cubicBezTo>
                  <a:cubicBezTo>
                    <a:pt x="8565" y="12491"/>
                    <a:pt x="10398" y="12068"/>
                    <a:pt x="10701" y="11244"/>
                  </a:cubicBezTo>
                  <a:cubicBezTo>
                    <a:pt x="10764" y="11067"/>
                    <a:pt x="10786" y="10785"/>
                    <a:pt x="10546" y="10475"/>
                  </a:cubicBezTo>
                  <a:cubicBezTo>
                    <a:pt x="10341" y="10204"/>
                    <a:pt x="10116" y="10139"/>
                    <a:pt x="9944" y="10139"/>
                  </a:cubicBezTo>
                  <a:cubicBezTo>
                    <a:pt x="9915" y="10139"/>
                    <a:pt x="9888" y="10141"/>
                    <a:pt x="9862" y="10144"/>
                  </a:cubicBezTo>
                  <a:cubicBezTo>
                    <a:pt x="9044" y="10250"/>
                    <a:pt x="8276" y="11942"/>
                    <a:pt x="8142" y="12238"/>
                  </a:cubicBezTo>
                  <a:cubicBezTo>
                    <a:pt x="7818" y="11201"/>
                    <a:pt x="7437" y="10186"/>
                    <a:pt x="7007" y="9192"/>
                  </a:cubicBezTo>
                  <a:cubicBezTo>
                    <a:pt x="7014" y="9157"/>
                    <a:pt x="7007" y="9129"/>
                    <a:pt x="7000" y="9094"/>
                  </a:cubicBezTo>
                  <a:cubicBezTo>
                    <a:pt x="6986" y="9065"/>
                    <a:pt x="6958" y="9037"/>
                    <a:pt x="6930" y="9016"/>
                  </a:cubicBezTo>
                  <a:lnTo>
                    <a:pt x="6901" y="8953"/>
                  </a:lnTo>
                  <a:cubicBezTo>
                    <a:pt x="6880" y="8896"/>
                    <a:pt x="6852" y="8840"/>
                    <a:pt x="6824" y="8776"/>
                  </a:cubicBezTo>
                  <a:cubicBezTo>
                    <a:pt x="6486" y="8043"/>
                    <a:pt x="6119" y="7324"/>
                    <a:pt x="5710" y="6619"/>
                  </a:cubicBezTo>
                  <a:cubicBezTo>
                    <a:pt x="5724" y="6619"/>
                    <a:pt x="5745" y="6619"/>
                    <a:pt x="5759" y="6612"/>
                  </a:cubicBezTo>
                  <a:cubicBezTo>
                    <a:pt x="5957" y="6542"/>
                    <a:pt x="7726" y="5893"/>
                    <a:pt x="7924" y="5033"/>
                  </a:cubicBezTo>
                  <a:cubicBezTo>
                    <a:pt x="7966" y="4850"/>
                    <a:pt x="7952" y="4575"/>
                    <a:pt x="7677" y="4293"/>
                  </a:cubicBezTo>
                  <a:cubicBezTo>
                    <a:pt x="7480" y="4091"/>
                    <a:pt x="7286" y="4030"/>
                    <a:pt x="7127" y="4030"/>
                  </a:cubicBezTo>
                  <a:cubicBezTo>
                    <a:pt x="7065" y="4030"/>
                    <a:pt x="7008" y="4039"/>
                    <a:pt x="6958" y="4053"/>
                  </a:cubicBezTo>
                  <a:cubicBezTo>
                    <a:pt x="6182" y="4251"/>
                    <a:pt x="5640" y="5921"/>
                    <a:pt x="5527" y="6316"/>
                  </a:cubicBezTo>
                  <a:cubicBezTo>
                    <a:pt x="5040" y="5520"/>
                    <a:pt x="4498" y="4765"/>
                    <a:pt x="3898" y="4053"/>
                  </a:cubicBezTo>
                  <a:cubicBezTo>
                    <a:pt x="4159" y="3962"/>
                    <a:pt x="5851" y="3327"/>
                    <a:pt x="6048" y="2481"/>
                  </a:cubicBezTo>
                  <a:cubicBezTo>
                    <a:pt x="6091" y="2298"/>
                    <a:pt x="6077" y="2016"/>
                    <a:pt x="5802" y="1741"/>
                  </a:cubicBezTo>
                  <a:cubicBezTo>
                    <a:pt x="5605" y="1539"/>
                    <a:pt x="5411" y="1478"/>
                    <a:pt x="5252" y="1478"/>
                  </a:cubicBezTo>
                  <a:cubicBezTo>
                    <a:pt x="5190" y="1478"/>
                    <a:pt x="5133" y="1488"/>
                    <a:pt x="5083" y="1502"/>
                  </a:cubicBezTo>
                  <a:cubicBezTo>
                    <a:pt x="4300" y="1699"/>
                    <a:pt x="3757" y="3384"/>
                    <a:pt x="3645" y="3764"/>
                  </a:cubicBezTo>
                  <a:cubicBezTo>
                    <a:pt x="3320" y="3405"/>
                    <a:pt x="2975" y="3052"/>
                    <a:pt x="2608" y="2728"/>
                  </a:cubicBezTo>
                  <a:cubicBezTo>
                    <a:pt x="2623" y="2686"/>
                    <a:pt x="2623" y="2644"/>
                    <a:pt x="2608" y="2601"/>
                  </a:cubicBezTo>
                  <a:cubicBezTo>
                    <a:pt x="2559" y="2249"/>
                    <a:pt x="2242" y="479"/>
                    <a:pt x="1389" y="85"/>
                  </a:cubicBezTo>
                  <a:lnTo>
                    <a:pt x="1368" y="71"/>
                  </a:lnTo>
                  <a:cubicBezTo>
                    <a:pt x="1273" y="33"/>
                    <a:pt x="1156" y="1"/>
                    <a:pt x="1020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g1b2a5f4068d_3_999"/>
            <p:cNvSpPr/>
            <p:nvPr/>
          </p:nvSpPr>
          <p:spPr>
            <a:xfrm>
              <a:off x="9863750" y="3248950"/>
              <a:ext cx="27400" cy="44650"/>
            </a:xfrm>
            <a:custGeom>
              <a:rect b="b" l="l" r="r" t="t"/>
              <a:pathLst>
                <a:path extrusionOk="0" h="1786" w="1096">
                  <a:moveTo>
                    <a:pt x="429" y="0"/>
                  </a:moveTo>
                  <a:lnTo>
                    <a:pt x="0" y="881"/>
                  </a:lnTo>
                  <a:lnTo>
                    <a:pt x="429" y="1786"/>
                  </a:lnTo>
                  <a:lnTo>
                    <a:pt x="310" y="952"/>
                  </a:lnTo>
                  <a:lnTo>
                    <a:pt x="1096" y="52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4" name="Google Shape;1094;g1b2a5f4068d_3_1013"/>
          <p:cNvGrpSpPr/>
          <p:nvPr/>
        </p:nvGrpSpPr>
        <p:grpSpPr>
          <a:xfrm rot="10800000">
            <a:off x="10046201" y="5704201"/>
            <a:ext cx="2145800" cy="804867"/>
            <a:chOff x="4072400" y="286775"/>
            <a:chExt cx="1609350" cy="603650"/>
          </a:xfrm>
        </p:grpSpPr>
        <p:sp>
          <p:nvSpPr>
            <p:cNvPr id="1095" name="Google Shape;1095;g1b2a5f4068d_3_1013"/>
            <p:cNvSpPr/>
            <p:nvPr/>
          </p:nvSpPr>
          <p:spPr>
            <a:xfrm>
              <a:off x="4072400" y="286775"/>
              <a:ext cx="1574787" cy="585647"/>
            </a:xfrm>
            <a:custGeom>
              <a:rect b="b" l="l" r="r" t="t"/>
              <a:pathLst>
                <a:path extrusionOk="0" h="11703" w="31469">
                  <a:moveTo>
                    <a:pt x="7000" y="1"/>
                  </a:moveTo>
                  <a:lnTo>
                    <a:pt x="0" y="4054"/>
                  </a:lnTo>
                  <a:lnTo>
                    <a:pt x="29" y="4104"/>
                  </a:lnTo>
                  <a:lnTo>
                    <a:pt x="7000" y="57"/>
                  </a:lnTo>
                  <a:lnTo>
                    <a:pt x="19337" y="7184"/>
                  </a:lnTo>
                  <a:lnTo>
                    <a:pt x="19351" y="7191"/>
                  </a:lnTo>
                  <a:lnTo>
                    <a:pt x="21339" y="5873"/>
                  </a:lnTo>
                  <a:lnTo>
                    <a:pt x="31440" y="11703"/>
                  </a:lnTo>
                  <a:lnTo>
                    <a:pt x="31468" y="11660"/>
                  </a:lnTo>
                  <a:lnTo>
                    <a:pt x="21353" y="5817"/>
                  </a:lnTo>
                  <a:lnTo>
                    <a:pt x="21339" y="5809"/>
                  </a:lnTo>
                  <a:lnTo>
                    <a:pt x="19344" y="7128"/>
                  </a:lnTo>
                  <a:lnTo>
                    <a:pt x="7007" y="8"/>
                  </a:lnTo>
                  <a:lnTo>
                    <a:pt x="7000" y="1"/>
                  </a:ln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g1b2a5f4068d_3_1013"/>
            <p:cNvSpPr/>
            <p:nvPr/>
          </p:nvSpPr>
          <p:spPr>
            <a:xfrm>
              <a:off x="5612892" y="853695"/>
              <a:ext cx="67057" cy="35280"/>
            </a:xfrm>
            <a:custGeom>
              <a:rect b="b" l="l" r="r" t="t"/>
              <a:pathLst>
                <a:path extrusionOk="0" h="705" w="1340">
                  <a:moveTo>
                    <a:pt x="670" y="0"/>
                  </a:moveTo>
                  <a:cubicBezTo>
                    <a:pt x="522" y="0"/>
                    <a:pt x="374" y="35"/>
                    <a:pt x="240" y="106"/>
                  </a:cubicBezTo>
                  <a:cubicBezTo>
                    <a:pt x="1" y="240"/>
                    <a:pt x="1" y="465"/>
                    <a:pt x="240" y="599"/>
                  </a:cubicBezTo>
                  <a:cubicBezTo>
                    <a:pt x="374" y="670"/>
                    <a:pt x="522" y="705"/>
                    <a:pt x="670" y="705"/>
                  </a:cubicBezTo>
                  <a:cubicBezTo>
                    <a:pt x="818" y="705"/>
                    <a:pt x="966" y="670"/>
                    <a:pt x="1100" y="599"/>
                  </a:cubicBezTo>
                  <a:cubicBezTo>
                    <a:pt x="1340" y="465"/>
                    <a:pt x="1340" y="240"/>
                    <a:pt x="1100" y="106"/>
                  </a:cubicBezTo>
                  <a:cubicBezTo>
                    <a:pt x="966" y="35"/>
                    <a:pt x="818" y="0"/>
                    <a:pt x="670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g1b2a5f4068d_3_1013"/>
            <p:cNvSpPr/>
            <p:nvPr/>
          </p:nvSpPr>
          <p:spPr>
            <a:xfrm>
              <a:off x="5611841" y="852343"/>
              <a:ext cx="69909" cy="38082"/>
            </a:xfrm>
            <a:custGeom>
              <a:rect b="b" l="l" r="r" t="t"/>
              <a:pathLst>
                <a:path extrusionOk="0" h="761" w="1397">
                  <a:moveTo>
                    <a:pt x="728" y="54"/>
                  </a:moveTo>
                  <a:cubicBezTo>
                    <a:pt x="863" y="54"/>
                    <a:pt x="992" y="89"/>
                    <a:pt x="1114" y="154"/>
                  </a:cubicBezTo>
                  <a:cubicBezTo>
                    <a:pt x="1333" y="224"/>
                    <a:pt x="1333" y="535"/>
                    <a:pt x="1114" y="605"/>
                  </a:cubicBezTo>
                  <a:cubicBezTo>
                    <a:pt x="980" y="672"/>
                    <a:pt x="836" y="706"/>
                    <a:pt x="692" y="706"/>
                  </a:cubicBezTo>
                  <a:cubicBezTo>
                    <a:pt x="549" y="706"/>
                    <a:pt x="406" y="672"/>
                    <a:pt x="275" y="605"/>
                  </a:cubicBezTo>
                  <a:cubicBezTo>
                    <a:pt x="57" y="535"/>
                    <a:pt x="57" y="224"/>
                    <a:pt x="275" y="154"/>
                  </a:cubicBezTo>
                  <a:cubicBezTo>
                    <a:pt x="392" y="89"/>
                    <a:pt x="526" y="54"/>
                    <a:pt x="656" y="54"/>
                  </a:cubicBezTo>
                  <a:cubicBezTo>
                    <a:pt x="668" y="54"/>
                    <a:pt x="679" y="55"/>
                    <a:pt x="691" y="55"/>
                  </a:cubicBezTo>
                  <a:cubicBezTo>
                    <a:pt x="704" y="55"/>
                    <a:pt x="716" y="54"/>
                    <a:pt x="728" y="54"/>
                  </a:cubicBezTo>
                  <a:close/>
                  <a:moveTo>
                    <a:pt x="696" y="1"/>
                  </a:moveTo>
                  <a:cubicBezTo>
                    <a:pt x="543" y="1"/>
                    <a:pt x="392" y="38"/>
                    <a:pt x="254" y="112"/>
                  </a:cubicBezTo>
                  <a:cubicBezTo>
                    <a:pt x="0" y="203"/>
                    <a:pt x="0" y="563"/>
                    <a:pt x="254" y="654"/>
                  </a:cubicBezTo>
                  <a:cubicBezTo>
                    <a:pt x="388" y="725"/>
                    <a:pt x="536" y="760"/>
                    <a:pt x="691" y="760"/>
                  </a:cubicBezTo>
                  <a:cubicBezTo>
                    <a:pt x="846" y="760"/>
                    <a:pt x="1001" y="725"/>
                    <a:pt x="1142" y="654"/>
                  </a:cubicBezTo>
                  <a:cubicBezTo>
                    <a:pt x="1396" y="563"/>
                    <a:pt x="1396" y="196"/>
                    <a:pt x="1142" y="112"/>
                  </a:cubicBezTo>
                  <a:cubicBezTo>
                    <a:pt x="1001" y="38"/>
                    <a:pt x="848" y="1"/>
                    <a:pt x="696" y="1"/>
                  </a:cubicBez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8" name="Google Shape;1098;g1b2a5f4068d_3_1013"/>
          <p:cNvGrpSpPr/>
          <p:nvPr/>
        </p:nvGrpSpPr>
        <p:grpSpPr>
          <a:xfrm>
            <a:off x="11175985" y="126127"/>
            <a:ext cx="183614" cy="2064144"/>
            <a:chOff x="1858375" y="175625"/>
            <a:chExt cx="484553" cy="5445333"/>
          </a:xfrm>
        </p:grpSpPr>
        <p:sp>
          <p:nvSpPr>
            <p:cNvPr id="1099" name="Google Shape;1099;g1b2a5f4068d_3_1013"/>
            <p:cNvSpPr/>
            <p:nvPr/>
          </p:nvSpPr>
          <p:spPr>
            <a:xfrm>
              <a:off x="1889513" y="184062"/>
              <a:ext cx="306160" cy="113503"/>
            </a:xfrm>
            <a:custGeom>
              <a:rect b="b" l="l" r="r" t="t"/>
              <a:pathLst>
                <a:path extrusionOk="0" h="565" w="1524">
                  <a:moveTo>
                    <a:pt x="1523" y="1"/>
                  </a:moveTo>
                  <a:lnTo>
                    <a:pt x="832" y="78"/>
                  </a:lnTo>
                  <a:lnTo>
                    <a:pt x="0" y="565"/>
                  </a:lnTo>
                  <a:lnTo>
                    <a:pt x="691" y="487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g1b2a5f4068d_3_1013"/>
            <p:cNvSpPr/>
            <p:nvPr/>
          </p:nvSpPr>
          <p:spPr>
            <a:xfrm>
              <a:off x="1865406" y="175625"/>
              <a:ext cx="355781" cy="130378"/>
            </a:xfrm>
            <a:custGeom>
              <a:rect b="b" l="l" r="r" t="t"/>
              <a:pathLst>
                <a:path extrusionOk="0" h="649" w="1771">
                  <a:moveTo>
                    <a:pt x="1523" y="85"/>
                  </a:moveTo>
                  <a:lnTo>
                    <a:pt x="804" y="501"/>
                  </a:lnTo>
                  <a:lnTo>
                    <a:pt x="247" y="564"/>
                  </a:lnTo>
                  <a:lnTo>
                    <a:pt x="247" y="564"/>
                  </a:lnTo>
                  <a:lnTo>
                    <a:pt x="966" y="148"/>
                  </a:lnTo>
                  <a:lnTo>
                    <a:pt x="1523" y="85"/>
                  </a:lnTo>
                  <a:close/>
                  <a:moveTo>
                    <a:pt x="1770" y="0"/>
                  </a:moveTo>
                  <a:lnTo>
                    <a:pt x="952" y="99"/>
                  </a:lnTo>
                  <a:lnTo>
                    <a:pt x="1" y="649"/>
                  </a:lnTo>
                  <a:lnTo>
                    <a:pt x="818" y="550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g1b2a5f4068d_3_1013"/>
            <p:cNvSpPr/>
            <p:nvPr/>
          </p:nvSpPr>
          <p:spPr>
            <a:xfrm>
              <a:off x="2028329" y="184062"/>
              <a:ext cx="252321" cy="146047"/>
            </a:xfrm>
            <a:custGeom>
              <a:rect b="b" l="l" r="r" t="t"/>
              <a:pathLst>
                <a:path extrusionOk="0" h="727" w="1256">
                  <a:moveTo>
                    <a:pt x="832" y="1"/>
                  </a:moveTo>
                  <a:lnTo>
                    <a:pt x="0" y="487"/>
                  </a:lnTo>
                  <a:lnTo>
                    <a:pt x="423" y="727"/>
                  </a:lnTo>
                  <a:lnTo>
                    <a:pt x="1255" y="247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g1b2a5f4068d_3_1013"/>
            <p:cNvSpPr/>
            <p:nvPr/>
          </p:nvSpPr>
          <p:spPr>
            <a:xfrm>
              <a:off x="2016878" y="178437"/>
              <a:ext cx="273616" cy="158904"/>
            </a:xfrm>
            <a:custGeom>
              <a:rect b="b" l="l" r="r" t="t"/>
              <a:pathLst>
                <a:path extrusionOk="0" h="791" w="1362">
                  <a:moveTo>
                    <a:pt x="889" y="64"/>
                  </a:moveTo>
                  <a:lnTo>
                    <a:pt x="1263" y="275"/>
                  </a:lnTo>
                  <a:lnTo>
                    <a:pt x="480" y="734"/>
                  </a:lnTo>
                  <a:lnTo>
                    <a:pt x="107" y="515"/>
                  </a:lnTo>
                  <a:lnTo>
                    <a:pt x="889" y="64"/>
                  </a:lnTo>
                  <a:close/>
                  <a:moveTo>
                    <a:pt x="889" y="1"/>
                  </a:moveTo>
                  <a:lnTo>
                    <a:pt x="1" y="515"/>
                  </a:lnTo>
                  <a:lnTo>
                    <a:pt x="480" y="790"/>
                  </a:lnTo>
                  <a:lnTo>
                    <a:pt x="1361" y="27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03" name="Google Shape;1103;g1b2a5f4068d_3_1013"/>
            <p:cNvGrpSpPr/>
            <p:nvPr/>
          </p:nvGrpSpPr>
          <p:grpSpPr>
            <a:xfrm>
              <a:off x="1858375" y="223839"/>
              <a:ext cx="484553" cy="5397119"/>
              <a:chOff x="1858375" y="223839"/>
              <a:chExt cx="484553" cy="5397119"/>
            </a:xfrm>
          </p:grpSpPr>
          <p:sp>
            <p:nvSpPr>
              <p:cNvPr id="1104" name="Google Shape;1104;g1b2a5f4068d_3_1013"/>
              <p:cNvSpPr/>
              <p:nvPr/>
            </p:nvSpPr>
            <p:spPr>
              <a:xfrm>
                <a:off x="1917839" y="84820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g1b2a5f4068d_3_1013"/>
              <p:cNvSpPr/>
              <p:nvPr/>
            </p:nvSpPr>
            <p:spPr>
              <a:xfrm>
                <a:off x="1912214" y="84258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g1b2a5f4068d_3_1013"/>
              <p:cNvSpPr/>
              <p:nvPr/>
            </p:nvSpPr>
            <p:spPr>
              <a:xfrm>
                <a:off x="1864000" y="94363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g1b2a5f4068d_3_1013"/>
              <p:cNvSpPr/>
              <p:nvPr/>
            </p:nvSpPr>
            <p:spPr>
              <a:xfrm>
                <a:off x="1858375" y="93840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8" name="Google Shape;1108;g1b2a5f4068d_3_1013"/>
              <p:cNvSpPr/>
              <p:nvPr/>
            </p:nvSpPr>
            <p:spPr>
              <a:xfrm>
                <a:off x="2111900" y="23368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g1b2a5f4068d_3_1013"/>
              <p:cNvSpPr/>
              <p:nvPr/>
            </p:nvSpPr>
            <p:spPr>
              <a:xfrm>
                <a:off x="2106275" y="22383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g1b2a5f4068d_3_1013"/>
              <p:cNvSpPr/>
              <p:nvPr/>
            </p:nvSpPr>
            <p:spPr>
              <a:xfrm>
                <a:off x="1889513" y="28189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Google Shape;1111;g1b2a5f4068d_3_1013"/>
              <p:cNvSpPr/>
              <p:nvPr/>
            </p:nvSpPr>
            <p:spPr>
              <a:xfrm>
                <a:off x="1881076" y="27466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2" name="Google Shape;1112;g1b2a5f4068d_3_1013"/>
              <p:cNvSpPr/>
              <p:nvPr/>
            </p:nvSpPr>
            <p:spPr>
              <a:xfrm>
                <a:off x="1917839" y="222658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g1b2a5f4068d_3_1013"/>
              <p:cNvSpPr/>
              <p:nvPr/>
            </p:nvSpPr>
            <p:spPr>
              <a:xfrm>
                <a:off x="1912214" y="222095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g1b2a5f4068d_3_1013"/>
              <p:cNvSpPr/>
              <p:nvPr/>
            </p:nvSpPr>
            <p:spPr>
              <a:xfrm>
                <a:off x="1864000" y="232200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g1b2a5f4068d_3_1013"/>
              <p:cNvSpPr/>
              <p:nvPr/>
            </p:nvSpPr>
            <p:spPr>
              <a:xfrm>
                <a:off x="1858375" y="231678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g1b2a5f4068d_3_1013"/>
              <p:cNvSpPr/>
              <p:nvPr/>
            </p:nvSpPr>
            <p:spPr>
              <a:xfrm>
                <a:off x="1889513" y="156243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g1b2a5f4068d_3_1013"/>
              <p:cNvSpPr/>
              <p:nvPr/>
            </p:nvSpPr>
            <p:spPr>
              <a:xfrm>
                <a:off x="1865406" y="155400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g1b2a5f4068d_3_1013"/>
              <p:cNvSpPr/>
              <p:nvPr/>
            </p:nvSpPr>
            <p:spPr>
              <a:xfrm>
                <a:off x="2111900" y="161205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g1b2a5f4068d_3_1013"/>
              <p:cNvSpPr/>
              <p:nvPr/>
            </p:nvSpPr>
            <p:spPr>
              <a:xfrm>
                <a:off x="2106275" y="160221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g1b2a5f4068d_3_1013"/>
              <p:cNvSpPr/>
              <p:nvPr/>
            </p:nvSpPr>
            <p:spPr>
              <a:xfrm>
                <a:off x="2028329" y="156243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g1b2a5f4068d_3_1013"/>
              <p:cNvSpPr/>
              <p:nvPr/>
            </p:nvSpPr>
            <p:spPr>
              <a:xfrm>
                <a:off x="2016878" y="155681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g1b2a5f4068d_3_1013"/>
              <p:cNvSpPr/>
              <p:nvPr/>
            </p:nvSpPr>
            <p:spPr>
              <a:xfrm>
                <a:off x="1889513" y="166027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g1b2a5f4068d_3_1013"/>
              <p:cNvSpPr/>
              <p:nvPr/>
            </p:nvSpPr>
            <p:spPr>
              <a:xfrm>
                <a:off x="1881076" y="165303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g1b2a5f4068d_3_1013"/>
              <p:cNvSpPr/>
              <p:nvPr/>
            </p:nvSpPr>
            <p:spPr>
              <a:xfrm>
                <a:off x="1917839" y="360495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g1b2a5f4068d_3_1013"/>
              <p:cNvSpPr/>
              <p:nvPr/>
            </p:nvSpPr>
            <p:spPr>
              <a:xfrm>
                <a:off x="1912214" y="359933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g1b2a5f4068d_3_1013"/>
              <p:cNvSpPr/>
              <p:nvPr/>
            </p:nvSpPr>
            <p:spPr>
              <a:xfrm>
                <a:off x="1864000" y="370038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g1b2a5f4068d_3_1013"/>
              <p:cNvSpPr/>
              <p:nvPr/>
            </p:nvSpPr>
            <p:spPr>
              <a:xfrm>
                <a:off x="1858375" y="369515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g1b2a5f4068d_3_1013"/>
              <p:cNvSpPr/>
              <p:nvPr/>
            </p:nvSpPr>
            <p:spPr>
              <a:xfrm>
                <a:off x="1889513" y="2940812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g1b2a5f4068d_3_1013"/>
              <p:cNvSpPr/>
              <p:nvPr/>
            </p:nvSpPr>
            <p:spPr>
              <a:xfrm>
                <a:off x="1865406" y="2932375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g1b2a5f4068d_3_1013"/>
              <p:cNvSpPr/>
              <p:nvPr/>
            </p:nvSpPr>
            <p:spPr>
              <a:xfrm>
                <a:off x="2111900" y="299043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g1b2a5f4068d_3_1013"/>
              <p:cNvSpPr/>
              <p:nvPr/>
            </p:nvSpPr>
            <p:spPr>
              <a:xfrm>
                <a:off x="2106275" y="298058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2" name="Google Shape;1132;g1b2a5f4068d_3_1013"/>
              <p:cNvSpPr/>
              <p:nvPr/>
            </p:nvSpPr>
            <p:spPr>
              <a:xfrm>
                <a:off x="2028329" y="2940812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3" name="Google Shape;1133;g1b2a5f4068d_3_1013"/>
              <p:cNvSpPr/>
              <p:nvPr/>
            </p:nvSpPr>
            <p:spPr>
              <a:xfrm>
                <a:off x="2016878" y="2935187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g1b2a5f4068d_3_1013"/>
              <p:cNvSpPr/>
              <p:nvPr/>
            </p:nvSpPr>
            <p:spPr>
              <a:xfrm>
                <a:off x="1889513" y="303864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Google Shape;1135;g1b2a5f4068d_3_1013"/>
              <p:cNvSpPr/>
              <p:nvPr/>
            </p:nvSpPr>
            <p:spPr>
              <a:xfrm>
                <a:off x="1881076" y="303141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6" name="Google Shape;1136;g1b2a5f4068d_3_1013"/>
              <p:cNvSpPr/>
              <p:nvPr/>
            </p:nvSpPr>
            <p:spPr>
              <a:xfrm>
                <a:off x="1917839" y="498333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7" name="Google Shape;1137;g1b2a5f4068d_3_1013"/>
              <p:cNvSpPr/>
              <p:nvPr/>
            </p:nvSpPr>
            <p:spPr>
              <a:xfrm>
                <a:off x="1912214" y="497770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8" name="Google Shape;1138;g1b2a5f4068d_3_1013"/>
              <p:cNvSpPr/>
              <p:nvPr/>
            </p:nvSpPr>
            <p:spPr>
              <a:xfrm>
                <a:off x="1864000" y="507875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9" name="Google Shape;1139;g1b2a5f4068d_3_1013"/>
              <p:cNvSpPr/>
              <p:nvPr/>
            </p:nvSpPr>
            <p:spPr>
              <a:xfrm>
                <a:off x="1858375" y="507353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0" name="Google Shape;1140;g1b2a5f4068d_3_1013"/>
              <p:cNvSpPr/>
              <p:nvPr/>
            </p:nvSpPr>
            <p:spPr>
              <a:xfrm>
                <a:off x="1889513" y="431918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1" name="Google Shape;1141;g1b2a5f4068d_3_1013"/>
              <p:cNvSpPr/>
              <p:nvPr/>
            </p:nvSpPr>
            <p:spPr>
              <a:xfrm>
                <a:off x="1865406" y="431075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2" name="Google Shape;1142;g1b2a5f4068d_3_1013"/>
              <p:cNvSpPr/>
              <p:nvPr/>
            </p:nvSpPr>
            <p:spPr>
              <a:xfrm>
                <a:off x="2111900" y="436880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3" name="Google Shape;1143;g1b2a5f4068d_3_1013"/>
              <p:cNvSpPr/>
              <p:nvPr/>
            </p:nvSpPr>
            <p:spPr>
              <a:xfrm>
                <a:off x="2106275" y="435896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4" name="Google Shape;1144;g1b2a5f4068d_3_1013"/>
              <p:cNvSpPr/>
              <p:nvPr/>
            </p:nvSpPr>
            <p:spPr>
              <a:xfrm>
                <a:off x="2028329" y="431918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" name="Google Shape;1145;g1b2a5f4068d_3_1013"/>
              <p:cNvSpPr/>
              <p:nvPr/>
            </p:nvSpPr>
            <p:spPr>
              <a:xfrm>
                <a:off x="2016878" y="431356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6" name="Google Shape;1146;g1b2a5f4068d_3_1013"/>
              <p:cNvSpPr/>
              <p:nvPr/>
            </p:nvSpPr>
            <p:spPr>
              <a:xfrm>
                <a:off x="1889513" y="441702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7" name="Google Shape;1147;g1b2a5f4068d_3_1013"/>
              <p:cNvSpPr/>
              <p:nvPr/>
            </p:nvSpPr>
            <p:spPr>
              <a:xfrm>
                <a:off x="1881076" y="440978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48" name="Google Shape;1148;g1b2a5f4068d_3_1013"/>
          <p:cNvGrpSpPr/>
          <p:nvPr/>
        </p:nvGrpSpPr>
        <p:grpSpPr>
          <a:xfrm>
            <a:off x="10836785" y="-373407"/>
            <a:ext cx="183614" cy="2064144"/>
            <a:chOff x="1858375" y="175625"/>
            <a:chExt cx="484553" cy="5445333"/>
          </a:xfrm>
        </p:grpSpPr>
        <p:sp>
          <p:nvSpPr>
            <p:cNvPr id="1149" name="Google Shape;1149;g1b2a5f4068d_3_1013"/>
            <p:cNvSpPr/>
            <p:nvPr/>
          </p:nvSpPr>
          <p:spPr>
            <a:xfrm>
              <a:off x="1889513" y="184062"/>
              <a:ext cx="306160" cy="113503"/>
            </a:xfrm>
            <a:custGeom>
              <a:rect b="b" l="l" r="r" t="t"/>
              <a:pathLst>
                <a:path extrusionOk="0" h="565" w="1524">
                  <a:moveTo>
                    <a:pt x="1523" y="1"/>
                  </a:moveTo>
                  <a:lnTo>
                    <a:pt x="832" y="78"/>
                  </a:lnTo>
                  <a:lnTo>
                    <a:pt x="0" y="565"/>
                  </a:lnTo>
                  <a:lnTo>
                    <a:pt x="691" y="487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g1b2a5f4068d_3_1013"/>
            <p:cNvSpPr/>
            <p:nvPr/>
          </p:nvSpPr>
          <p:spPr>
            <a:xfrm>
              <a:off x="1865406" y="175625"/>
              <a:ext cx="355781" cy="130378"/>
            </a:xfrm>
            <a:custGeom>
              <a:rect b="b" l="l" r="r" t="t"/>
              <a:pathLst>
                <a:path extrusionOk="0" h="649" w="1771">
                  <a:moveTo>
                    <a:pt x="1523" y="85"/>
                  </a:moveTo>
                  <a:lnTo>
                    <a:pt x="804" y="501"/>
                  </a:lnTo>
                  <a:lnTo>
                    <a:pt x="247" y="564"/>
                  </a:lnTo>
                  <a:lnTo>
                    <a:pt x="247" y="564"/>
                  </a:lnTo>
                  <a:lnTo>
                    <a:pt x="966" y="148"/>
                  </a:lnTo>
                  <a:lnTo>
                    <a:pt x="1523" y="85"/>
                  </a:lnTo>
                  <a:close/>
                  <a:moveTo>
                    <a:pt x="1770" y="0"/>
                  </a:moveTo>
                  <a:lnTo>
                    <a:pt x="952" y="99"/>
                  </a:lnTo>
                  <a:lnTo>
                    <a:pt x="1" y="649"/>
                  </a:lnTo>
                  <a:lnTo>
                    <a:pt x="818" y="550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g1b2a5f4068d_3_1013"/>
            <p:cNvSpPr/>
            <p:nvPr/>
          </p:nvSpPr>
          <p:spPr>
            <a:xfrm>
              <a:off x="2028329" y="184062"/>
              <a:ext cx="252321" cy="146047"/>
            </a:xfrm>
            <a:custGeom>
              <a:rect b="b" l="l" r="r" t="t"/>
              <a:pathLst>
                <a:path extrusionOk="0" h="727" w="1256">
                  <a:moveTo>
                    <a:pt x="832" y="1"/>
                  </a:moveTo>
                  <a:lnTo>
                    <a:pt x="0" y="487"/>
                  </a:lnTo>
                  <a:lnTo>
                    <a:pt x="423" y="727"/>
                  </a:lnTo>
                  <a:lnTo>
                    <a:pt x="1255" y="247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g1b2a5f4068d_3_1013"/>
            <p:cNvSpPr/>
            <p:nvPr/>
          </p:nvSpPr>
          <p:spPr>
            <a:xfrm>
              <a:off x="2016878" y="178437"/>
              <a:ext cx="273616" cy="158904"/>
            </a:xfrm>
            <a:custGeom>
              <a:rect b="b" l="l" r="r" t="t"/>
              <a:pathLst>
                <a:path extrusionOk="0" h="791" w="1362">
                  <a:moveTo>
                    <a:pt x="889" y="64"/>
                  </a:moveTo>
                  <a:lnTo>
                    <a:pt x="1263" y="275"/>
                  </a:lnTo>
                  <a:lnTo>
                    <a:pt x="480" y="734"/>
                  </a:lnTo>
                  <a:lnTo>
                    <a:pt x="107" y="515"/>
                  </a:lnTo>
                  <a:lnTo>
                    <a:pt x="889" y="64"/>
                  </a:lnTo>
                  <a:close/>
                  <a:moveTo>
                    <a:pt x="889" y="1"/>
                  </a:moveTo>
                  <a:lnTo>
                    <a:pt x="1" y="515"/>
                  </a:lnTo>
                  <a:lnTo>
                    <a:pt x="480" y="790"/>
                  </a:lnTo>
                  <a:lnTo>
                    <a:pt x="1361" y="27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53" name="Google Shape;1153;g1b2a5f4068d_3_1013"/>
            <p:cNvGrpSpPr/>
            <p:nvPr/>
          </p:nvGrpSpPr>
          <p:grpSpPr>
            <a:xfrm>
              <a:off x="1858375" y="223839"/>
              <a:ext cx="484553" cy="5397119"/>
              <a:chOff x="1858375" y="223839"/>
              <a:chExt cx="484553" cy="5397119"/>
            </a:xfrm>
          </p:grpSpPr>
          <p:sp>
            <p:nvSpPr>
              <p:cNvPr id="1154" name="Google Shape;1154;g1b2a5f4068d_3_1013"/>
              <p:cNvSpPr/>
              <p:nvPr/>
            </p:nvSpPr>
            <p:spPr>
              <a:xfrm>
                <a:off x="1917839" y="84820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5" name="Google Shape;1155;g1b2a5f4068d_3_1013"/>
              <p:cNvSpPr/>
              <p:nvPr/>
            </p:nvSpPr>
            <p:spPr>
              <a:xfrm>
                <a:off x="1912214" y="84258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6" name="Google Shape;1156;g1b2a5f4068d_3_1013"/>
              <p:cNvSpPr/>
              <p:nvPr/>
            </p:nvSpPr>
            <p:spPr>
              <a:xfrm>
                <a:off x="1864000" y="94363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" name="Google Shape;1157;g1b2a5f4068d_3_1013"/>
              <p:cNvSpPr/>
              <p:nvPr/>
            </p:nvSpPr>
            <p:spPr>
              <a:xfrm>
                <a:off x="1858375" y="93840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8" name="Google Shape;1158;g1b2a5f4068d_3_1013"/>
              <p:cNvSpPr/>
              <p:nvPr/>
            </p:nvSpPr>
            <p:spPr>
              <a:xfrm>
                <a:off x="2111900" y="23368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9" name="Google Shape;1159;g1b2a5f4068d_3_1013"/>
              <p:cNvSpPr/>
              <p:nvPr/>
            </p:nvSpPr>
            <p:spPr>
              <a:xfrm>
                <a:off x="2106275" y="22383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0" name="Google Shape;1160;g1b2a5f4068d_3_1013"/>
              <p:cNvSpPr/>
              <p:nvPr/>
            </p:nvSpPr>
            <p:spPr>
              <a:xfrm>
                <a:off x="1889513" y="28189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1" name="Google Shape;1161;g1b2a5f4068d_3_1013"/>
              <p:cNvSpPr/>
              <p:nvPr/>
            </p:nvSpPr>
            <p:spPr>
              <a:xfrm>
                <a:off x="1881076" y="27466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g1b2a5f4068d_3_1013"/>
              <p:cNvSpPr/>
              <p:nvPr/>
            </p:nvSpPr>
            <p:spPr>
              <a:xfrm>
                <a:off x="1917839" y="222658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3" name="Google Shape;1163;g1b2a5f4068d_3_1013"/>
              <p:cNvSpPr/>
              <p:nvPr/>
            </p:nvSpPr>
            <p:spPr>
              <a:xfrm>
                <a:off x="1912214" y="222095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4" name="Google Shape;1164;g1b2a5f4068d_3_1013"/>
              <p:cNvSpPr/>
              <p:nvPr/>
            </p:nvSpPr>
            <p:spPr>
              <a:xfrm>
                <a:off x="1864000" y="232200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" name="Google Shape;1165;g1b2a5f4068d_3_1013"/>
              <p:cNvSpPr/>
              <p:nvPr/>
            </p:nvSpPr>
            <p:spPr>
              <a:xfrm>
                <a:off x="1858375" y="231678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" name="Google Shape;1166;g1b2a5f4068d_3_1013"/>
              <p:cNvSpPr/>
              <p:nvPr/>
            </p:nvSpPr>
            <p:spPr>
              <a:xfrm>
                <a:off x="1889513" y="156243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7" name="Google Shape;1167;g1b2a5f4068d_3_1013"/>
              <p:cNvSpPr/>
              <p:nvPr/>
            </p:nvSpPr>
            <p:spPr>
              <a:xfrm>
                <a:off x="1865406" y="155400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8" name="Google Shape;1168;g1b2a5f4068d_3_1013"/>
              <p:cNvSpPr/>
              <p:nvPr/>
            </p:nvSpPr>
            <p:spPr>
              <a:xfrm>
                <a:off x="2111900" y="161205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g1b2a5f4068d_3_1013"/>
              <p:cNvSpPr/>
              <p:nvPr/>
            </p:nvSpPr>
            <p:spPr>
              <a:xfrm>
                <a:off x="2106275" y="160221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Google Shape;1170;g1b2a5f4068d_3_1013"/>
              <p:cNvSpPr/>
              <p:nvPr/>
            </p:nvSpPr>
            <p:spPr>
              <a:xfrm>
                <a:off x="2028329" y="156243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" name="Google Shape;1171;g1b2a5f4068d_3_1013"/>
              <p:cNvSpPr/>
              <p:nvPr/>
            </p:nvSpPr>
            <p:spPr>
              <a:xfrm>
                <a:off x="2016878" y="155681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2" name="Google Shape;1172;g1b2a5f4068d_3_1013"/>
              <p:cNvSpPr/>
              <p:nvPr/>
            </p:nvSpPr>
            <p:spPr>
              <a:xfrm>
                <a:off x="1889513" y="166027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g1b2a5f4068d_3_1013"/>
              <p:cNvSpPr/>
              <p:nvPr/>
            </p:nvSpPr>
            <p:spPr>
              <a:xfrm>
                <a:off x="1881076" y="165303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4" name="Google Shape;1174;g1b2a5f4068d_3_1013"/>
              <p:cNvSpPr/>
              <p:nvPr/>
            </p:nvSpPr>
            <p:spPr>
              <a:xfrm>
                <a:off x="1917839" y="360495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5" name="Google Shape;1175;g1b2a5f4068d_3_1013"/>
              <p:cNvSpPr/>
              <p:nvPr/>
            </p:nvSpPr>
            <p:spPr>
              <a:xfrm>
                <a:off x="1912214" y="359933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6" name="Google Shape;1176;g1b2a5f4068d_3_1013"/>
              <p:cNvSpPr/>
              <p:nvPr/>
            </p:nvSpPr>
            <p:spPr>
              <a:xfrm>
                <a:off x="1864000" y="370038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7" name="Google Shape;1177;g1b2a5f4068d_3_1013"/>
              <p:cNvSpPr/>
              <p:nvPr/>
            </p:nvSpPr>
            <p:spPr>
              <a:xfrm>
                <a:off x="1858375" y="369515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8" name="Google Shape;1178;g1b2a5f4068d_3_1013"/>
              <p:cNvSpPr/>
              <p:nvPr/>
            </p:nvSpPr>
            <p:spPr>
              <a:xfrm>
                <a:off x="1889513" y="2940812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9" name="Google Shape;1179;g1b2a5f4068d_3_1013"/>
              <p:cNvSpPr/>
              <p:nvPr/>
            </p:nvSpPr>
            <p:spPr>
              <a:xfrm>
                <a:off x="1865406" y="2932375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0" name="Google Shape;1180;g1b2a5f4068d_3_1013"/>
              <p:cNvSpPr/>
              <p:nvPr/>
            </p:nvSpPr>
            <p:spPr>
              <a:xfrm>
                <a:off x="2111900" y="299043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1" name="Google Shape;1181;g1b2a5f4068d_3_1013"/>
              <p:cNvSpPr/>
              <p:nvPr/>
            </p:nvSpPr>
            <p:spPr>
              <a:xfrm>
                <a:off x="2106275" y="298058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2" name="Google Shape;1182;g1b2a5f4068d_3_1013"/>
              <p:cNvSpPr/>
              <p:nvPr/>
            </p:nvSpPr>
            <p:spPr>
              <a:xfrm>
                <a:off x="2028329" y="2940812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3" name="Google Shape;1183;g1b2a5f4068d_3_1013"/>
              <p:cNvSpPr/>
              <p:nvPr/>
            </p:nvSpPr>
            <p:spPr>
              <a:xfrm>
                <a:off x="2016878" y="2935187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4" name="Google Shape;1184;g1b2a5f4068d_3_1013"/>
              <p:cNvSpPr/>
              <p:nvPr/>
            </p:nvSpPr>
            <p:spPr>
              <a:xfrm>
                <a:off x="1889513" y="303864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5" name="Google Shape;1185;g1b2a5f4068d_3_1013"/>
              <p:cNvSpPr/>
              <p:nvPr/>
            </p:nvSpPr>
            <p:spPr>
              <a:xfrm>
                <a:off x="1881076" y="303141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6" name="Google Shape;1186;g1b2a5f4068d_3_1013"/>
              <p:cNvSpPr/>
              <p:nvPr/>
            </p:nvSpPr>
            <p:spPr>
              <a:xfrm>
                <a:off x="1917839" y="498333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7" name="Google Shape;1187;g1b2a5f4068d_3_1013"/>
              <p:cNvSpPr/>
              <p:nvPr/>
            </p:nvSpPr>
            <p:spPr>
              <a:xfrm>
                <a:off x="1912214" y="497770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8" name="Google Shape;1188;g1b2a5f4068d_3_1013"/>
              <p:cNvSpPr/>
              <p:nvPr/>
            </p:nvSpPr>
            <p:spPr>
              <a:xfrm>
                <a:off x="1864000" y="507875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9" name="Google Shape;1189;g1b2a5f4068d_3_1013"/>
              <p:cNvSpPr/>
              <p:nvPr/>
            </p:nvSpPr>
            <p:spPr>
              <a:xfrm>
                <a:off x="1858375" y="507353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0" name="Google Shape;1190;g1b2a5f4068d_3_1013"/>
              <p:cNvSpPr/>
              <p:nvPr/>
            </p:nvSpPr>
            <p:spPr>
              <a:xfrm>
                <a:off x="1889513" y="431918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1" name="Google Shape;1191;g1b2a5f4068d_3_1013"/>
              <p:cNvSpPr/>
              <p:nvPr/>
            </p:nvSpPr>
            <p:spPr>
              <a:xfrm>
                <a:off x="1865406" y="431075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2" name="Google Shape;1192;g1b2a5f4068d_3_1013"/>
              <p:cNvSpPr/>
              <p:nvPr/>
            </p:nvSpPr>
            <p:spPr>
              <a:xfrm>
                <a:off x="2111900" y="436880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3" name="Google Shape;1193;g1b2a5f4068d_3_1013"/>
              <p:cNvSpPr/>
              <p:nvPr/>
            </p:nvSpPr>
            <p:spPr>
              <a:xfrm>
                <a:off x="2106275" y="435896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4" name="Google Shape;1194;g1b2a5f4068d_3_1013"/>
              <p:cNvSpPr/>
              <p:nvPr/>
            </p:nvSpPr>
            <p:spPr>
              <a:xfrm>
                <a:off x="2028329" y="431918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Google Shape;1195;g1b2a5f4068d_3_1013"/>
              <p:cNvSpPr/>
              <p:nvPr/>
            </p:nvSpPr>
            <p:spPr>
              <a:xfrm>
                <a:off x="2016878" y="431356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6" name="Google Shape;1196;g1b2a5f4068d_3_1013"/>
              <p:cNvSpPr/>
              <p:nvPr/>
            </p:nvSpPr>
            <p:spPr>
              <a:xfrm>
                <a:off x="1889513" y="441702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7" name="Google Shape;1197;g1b2a5f4068d_3_1013"/>
              <p:cNvSpPr/>
              <p:nvPr/>
            </p:nvSpPr>
            <p:spPr>
              <a:xfrm>
                <a:off x="1881076" y="440978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0" Type="http://schemas.openxmlformats.org/officeDocument/2006/relationships/theme" Target="../theme/theme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b2a5f4068d_3_0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Fira Sans"/>
              <a:buNone/>
              <a:defRPr b="1" i="0" sz="43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Fira Sans"/>
              <a:buNone/>
              <a:defRPr b="0" i="0" sz="47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Fira Sans"/>
              <a:buNone/>
              <a:defRPr b="0" i="0" sz="47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Fira Sans"/>
              <a:buNone/>
              <a:defRPr b="0" i="0" sz="47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Fira Sans"/>
              <a:buNone/>
              <a:defRPr b="0" i="0" sz="47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Fira Sans"/>
              <a:buNone/>
              <a:defRPr b="0" i="0" sz="47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Fira Sans"/>
              <a:buNone/>
              <a:defRPr b="0" i="0" sz="47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Fira Sans"/>
              <a:buNone/>
              <a:defRPr b="0" i="0" sz="47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Fira Sans"/>
              <a:buNone/>
              <a:defRPr b="0" i="0" sz="47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82" name="Google Shape;82;g1b2a5f4068d_3_0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  <a:defRPr b="0" i="0" sz="1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925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○"/>
              <a:defRPr b="0" i="0" sz="1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925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■"/>
              <a:defRPr b="0" i="0" sz="1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925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  <a:defRPr b="0" i="0" sz="1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925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○"/>
              <a:defRPr b="0" i="0" sz="1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925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■"/>
              <a:defRPr b="0" i="0" sz="1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  <a:defRPr b="0" i="0" sz="1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○"/>
              <a:defRPr b="0" i="0" sz="1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Roboto"/>
              <a:buChar char="■"/>
              <a:defRPr b="0" i="0" sz="1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Relationship Id="rId4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Relationship Id="rId5" Type="http://schemas.openxmlformats.org/officeDocument/2006/relationships/image" Target="../media/image36.png"/><Relationship Id="rId6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Relationship Id="rId5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image" Target="../media/image28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10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2" name="Google Shape;1202;g1b4b0e4ccdf_1_11"/>
          <p:cNvGrpSpPr/>
          <p:nvPr/>
        </p:nvGrpSpPr>
        <p:grpSpPr>
          <a:xfrm>
            <a:off x="7537109" y="2956369"/>
            <a:ext cx="4172760" cy="3584422"/>
            <a:chOff x="238125" y="3084400"/>
            <a:chExt cx="753750" cy="647475"/>
          </a:xfrm>
        </p:grpSpPr>
        <p:sp>
          <p:nvSpPr>
            <p:cNvPr id="1203" name="Google Shape;1203;g1b4b0e4ccdf_1_11"/>
            <p:cNvSpPr/>
            <p:nvPr/>
          </p:nvSpPr>
          <p:spPr>
            <a:xfrm>
              <a:off x="442900" y="3397500"/>
              <a:ext cx="72275" cy="127500"/>
            </a:xfrm>
            <a:custGeom>
              <a:rect b="b" l="l" r="r" t="t"/>
              <a:pathLst>
                <a:path extrusionOk="0" h="5100" w="2891">
                  <a:moveTo>
                    <a:pt x="2266" y="1"/>
                  </a:moveTo>
                  <a:cubicBezTo>
                    <a:pt x="2077" y="1"/>
                    <a:pt x="1853" y="188"/>
                    <a:pt x="1678" y="891"/>
                  </a:cubicBezTo>
                  <a:cubicBezTo>
                    <a:pt x="1311" y="2385"/>
                    <a:pt x="289" y="4267"/>
                    <a:pt x="289" y="4267"/>
                  </a:cubicBezTo>
                  <a:cubicBezTo>
                    <a:pt x="289" y="4267"/>
                    <a:pt x="0" y="5078"/>
                    <a:pt x="310" y="5099"/>
                  </a:cubicBezTo>
                  <a:cubicBezTo>
                    <a:pt x="312" y="5099"/>
                    <a:pt x="313" y="5099"/>
                    <a:pt x="314" y="5099"/>
                  </a:cubicBezTo>
                  <a:cubicBezTo>
                    <a:pt x="644" y="5099"/>
                    <a:pt x="2890" y="1144"/>
                    <a:pt x="2890" y="1144"/>
                  </a:cubicBezTo>
                  <a:lnTo>
                    <a:pt x="2651" y="242"/>
                  </a:lnTo>
                  <a:cubicBezTo>
                    <a:pt x="2651" y="242"/>
                    <a:pt x="2481" y="1"/>
                    <a:pt x="226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g1b4b0e4ccdf_1_11"/>
            <p:cNvSpPr/>
            <p:nvPr/>
          </p:nvSpPr>
          <p:spPr>
            <a:xfrm>
              <a:off x="444475" y="3397075"/>
              <a:ext cx="71050" cy="128450"/>
            </a:xfrm>
            <a:custGeom>
              <a:rect b="b" l="l" r="r" t="t"/>
              <a:pathLst>
                <a:path extrusionOk="0" h="5138" w="2842">
                  <a:moveTo>
                    <a:pt x="2200" y="34"/>
                  </a:moveTo>
                  <a:cubicBezTo>
                    <a:pt x="2390" y="34"/>
                    <a:pt x="2553" y="245"/>
                    <a:pt x="2567" y="266"/>
                  </a:cubicBezTo>
                  <a:lnTo>
                    <a:pt x="2806" y="1154"/>
                  </a:lnTo>
                  <a:cubicBezTo>
                    <a:pt x="1897" y="2748"/>
                    <a:pt x="473" y="5102"/>
                    <a:pt x="247" y="5102"/>
                  </a:cubicBezTo>
                  <a:cubicBezTo>
                    <a:pt x="205" y="5095"/>
                    <a:pt x="177" y="5074"/>
                    <a:pt x="156" y="5046"/>
                  </a:cubicBezTo>
                  <a:cubicBezTo>
                    <a:pt x="36" y="4862"/>
                    <a:pt x="240" y="4291"/>
                    <a:pt x="240" y="4291"/>
                  </a:cubicBezTo>
                  <a:cubicBezTo>
                    <a:pt x="247" y="4270"/>
                    <a:pt x="1263" y="2388"/>
                    <a:pt x="1629" y="908"/>
                  </a:cubicBezTo>
                  <a:cubicBezTo>
                    <a:pt x="1763" y="372"/>
                    <a:pt x="1939" y="83"/>
                    <a:pt x="2151" y="41"/>
                  </a:cubicBezTo>
                  <a:lnTo>
                    <a:pt x="2200" y="41"/>
                  </a:lnTo>
                  <a:lnTo>
                    <a:pt x="2200" y="34"/>
                  </a:lnTo>
                  <a:close/>
                  <a:moveTo>
                    <a:pt x="2196" y="1"/>
                  </a:moveTo>
                  <a:cubicBezTo>
                    <a:pt x="2179" y="1"/>
                    <a:pt x="2161" y="2"/>
                    <a:pt x="2144" y="5"/>
                  </a:cubicBezTo>
                  <a:cubicBezTo>
                    <a:pt x="1918" y="48"/>
                    <a:pt x="1735" y="351"/>
                    <a:pt x="1601" y="901"/>
                  </a:cubicBezTo>
                  <a:cubicBezTo>
                    <a:pt x="1234" y="2381"/>
                    <a:pt x="219" y="4256"/>
                    <a:pt x="205" y="4277"/>
                  </a:cubicBezTo>
                  <a:cubicBezTo>
                    <a:pt x="198" y="4305"/>
                    <a:pt x="1" y="4869"/>
                    <a:pt x="128" y="5074"/>
                  </a:cubicBezTo>
                  <a:cubicBezTo>
                    <a:pt x="156" y="5109"/>
                    <a:pt x="198" y="5137"/>
                    <a:pt x="247" y="5137"/>
                  </a:cubicBezTo>
                  <a:cubicBezTo>
                    <a:pt x="572" y="5137"/>
                    <a:pt x="2609" y="1577"/>
                    <a:pt x="2842" y="1154"/>
                  </a:cubicBezTo>
                  <a:cubicBezTo>
                    <a:pt x="2842" y="1154"/>
                    <a:pt x="2609" y="266"/>
                    <a:pt x="2602" y="252"/>
                  </a:cubicBezTo>
                  <a:cubicBezTo>
                    <a:pt x="2595" y="239"/>
                    <a:pt x="2419" y="1"/>
                    <a:pt x="2196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g1b4b0e4ccdf_1_11"/>
            <p:cNvSpPr/>
            <p:nvPr/>
          </p:nvSpPr>
          <p:spPr>
            <a:xfrm>
              <a:off x="354950" y="3404250"/>
              <a:ext cx="94675" cy="37175"/>
            </a:xfrm>
            <a:custGeom>
              <a:rect b="b" l="l" r="r" t="t"/>
              <a:pathLst>
                <a:path extrusionOk="0" h="1487" w="3787">
                  <a:moveTo>
                    <a:pt x="3710" y="0"/>
                  </a:moveTo>
                  <a:cubicBezTo>
                    <a:pt x="3333" y="0"/>
                    <a:pt x="1675" y="12"/>
                    <a:pt x="565" y="240"/>
                  </a:cubicBezTo>
                  <a:cubicBezTo>
                    <a:pt x="219" y="303"/>
                    <a:pt x="1" y="642"/>
                    <a:pt x="64" y="980"/>
                  </a:cubicBezTo>
                  <a:cubicBezTo>
                    <a:pt x="78" y="1037"/>
                    <a:pt x="99" y="1093"/>
                    <a:pt x="128" y="1149"/>
                  </a:cubicBezTo>
                  <a:cubicBezTo>
                    <a:pt x="235" y="1358"/>
                    <a:pt x="454" y="1486"/>
                    <a:pt x="685" y="1486"/>
                  </a:cubicBezTo>
                  <a:cubicBezTo>
                    <a:pt x="727" y="1486"/>
                    <a:pt x="769" y="1482"/>
                    <a:pt x="811" y="1474"/>
                  </a:cubicBezTo>
                  <a:cubicBezTo>
                    <a:pt x="1851" y="1268"/>
                    <a:pt x="3538" y="1262"/>
                    <a:pt x="3756" y="1262"/>
                  </a:cubicBezTo>
                  <a:cubicBezTo>
                    <a:pt x="3770" y="1262"/>
                    <a:pt x="3778" y="1262"/>
                    <a:pt x="3779" y="1262"/>
                  </a:cubicBezTo>
                  <a:lnTo>
                    <a:pt x="3786" y="0"/>
                  </a:lnTo>
                  <a:cubicBezTo>
                    <a:pt x="3778" y="0"/>
                    <a:pt x="3752" y="0"/>
                    <a:pt x="3710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g1b4b0e4ccdf_1_11"/>
            <p:cNvSpPr/>
            <p:nvPr/>
          </p:nvSpPr>
          <p:spPr>
            <a:xfrm>
              <a:off x="354425" y="3403725"/>
              <a:ext cx="95200" cy="38075"/>
            </a:xfrm>
            <a:custGeom>
              <a:rect b="b" l="l" r="r" t="t"/>
              <a:pathLst>
                <a:path extrusionOk="0" h="1523" w="3808">
                  <a:moveTo>
                    <a:pt x="3731" y="0"/>
                  </a:moveTo>
                  <a:cubicBezTo>
                    <a:pt x="3353" y="0"/>
                    <a:pt x="1689" y="11"/>
                    <a:pt x="579" y="240"/>
                  </a:cubicBezTo>
                  <a:cubicBezTo>
                    <a:pt x="226" y="310"/>
                    <a:pt x="1" y="649"/>
                    <a:pt x="71" y="1001"/>
                  </a:cubicBezTo>
                  <a:cubicBezTo>
                    <a:pt x="85" y="1065"/>
                    <a:pt x="99" y="1121"/>
                    <a:pt x="127" y="1170"/>
                  </a:cubicBezTo>
                  <a:cubicBezTo>
                    <a:pt x="240" y="1389"/>
                    <a:pt x="466" y="1523"/>
                    <a:pt x="713" y="1523"/>
                  </a:cubicBezTo>
                  <a:cubicBezTo>
                    <a:pt x="755" y="1523"/>
                    <a:pt x="797" y="1523"/>
                    <a:pt x="839" y="1509"/>
                  </a:cubicBezTo>
                  <a:cubicBezTo>
                    <a:pt x="1879" y="1303"/>
                    <a:pt x="3559" y="1297"/>
                    <a:pt x="3777" y="1297"/>
                  </a:cubicBezTo>
                  <a:cubicBezTo>
                    <a:pt x="3791" y="1297"/>
                    <a:pt x="3799" y="1297"/>
                    <a:pt x="3800" y="1297"/>
                  </a:cubicBezTo>
                  <a:lnTo>
                    <a:pt x="3800" y="1262"/>
                  </a:lnTo>
                  <a:cubicBezTo>
                    <a:pt x="3799" y="1262"/>
                    <a:pt x="3791" y="1262"/>
                    <a:pt x="3778" y="1262"/>
                  </a:cubicBezTo>
                  <a:cubicBezTo>
                    <a:pt x="3565" y="1262"/>
                    <a:pt x="1874" y="1268"/>
                    <a:pt x="832" y="1481"/>
                  </a:cubicBezTo>
                  <a:cubicBezTo>
                    <a:pt x="794" y="1487"/>
                    <a:pt x="756" y="1491"/>
                    <a:pt x="719" y="1491"/>
                  </a:cubicBezTo>
                  <a:cubicBezTo>
                    <a:pt x="486" y="1491"/>
                    <a:pt x="272" y="1363"/>
                    <a:pt x="163" y="1156"/>
                  </a:cubicBezTo>
                  <a:cubicBezTo>
                    <a:pt x="134" y="1107"/>
                    <a:pt x="120" y="1051"/>
                    <a:pt x="106" y="994"/>
                  </a:cubicBezTo>
                  <a:cubicBezTo>
                    <a:pt x="43" y="663"/>
                    <a:pt x="254" y="339"/>
                    <a:pt x="586" y="275"/>
                  </a:cubicBezTo>
                  <a:cubicBezTo>
                    <a:pt x="1696" y="47"/>
                    <a:pt x="3354" y="35"/>
                    <a:pt x="3731" y="35"/>
                  </a:cubicBezTo>
                  <a:cubicBezTo>
                    <a:pt x="3773" y="35"/>
                    <a:pt x="3799" y="35"/>
                    <a:pt x="3807" y="35"/>
                  </a:cubicBezTo>
                  <a:lnTo>
                    <a:pt x="3807" y="0"/>
                  </a:lnTo>
                  <a:cubicBezTo>
                    <a:pt x="3799" y="0"/>
                    <a:pt x="3773" y="0"/>
                    <a:pt x="3731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g1b4b0e4ccdf_1_11"/>
            <p:cNvSpPr/>
            <p:nvPr/>
          </p:nvSpPr>
          <p:spPr>
            <a:xfrm>
              <a:off x="362375" y="3413800"/>
              <a:ext cx="14800" cy="20250"/>
            </a:xfrm>
            <a:custGeom>
              <a:rect b="b" l="l" r="r" t="t"/>
              <a:pathLst>
                <a:path extrusionOk="0" h="810" w="592">
                  <a:moveTo>
                    <a:pt x="406" y="1"/>
                  </a:moveTo>
                  <a:cubicBezTo>
                    <a:pt x="260" y="1"/>
                    <a:pt x="0" y="190"/>
                    <a:pt x="28" y="464"/>
                  </a:cubicBezTo>
                  <a:cubicBezTo>
                    <a:pt x="63" y="810"/>
                    <a:pt x="331" y="767"/>
                    <a:pt x="486" y="781"/>
                  </a:cubicBezTo>
                  <a:cubicBezTo>
                    <a:pt x="490" y="782"/>
                    <a:pt x="493" y="782"/>
                    <a:pt x="497" y="782"/>
                  </a:cubicBezTo>
                  <a:cubicBezTo>
                    <a:pt x="549" y="782"/>
                    <a:pt x="591" y="736"/>
                    <a:pt x="585" y="683"/>
                  </a:cubicBezTo>
                  <a:cubicBezTo>
                    <a:pt x="571" y="507"/>
                    <a:pt x="550" y="154"/>
                    <a:pt x="493" y="48"/>
                  </a:cubicBezTo>
                  <a:cubicBezTo>
                    <a:pt x="479" y="16"/>
                    <a:pt x="447" y="1"/>
                    <a:pt x="406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g1b4b0e4ccdf_1_11"/>
            <p:cNvSpPr/>
            <p:nvPr/>
          </p:nvSpPr>
          <p:spPr>
            <a:xfrm>
              <a:off x="362350" y="3413375"/>
              <a:ext cx="15175" cy="20500"/>
            </a:xfrm>
            <a:custGeom>
              <a:rect b="b" l="l" r="r" t="t"/>
              <a:pathLst>
                <a:path extrusionOk="0" h="820" w="607">
                  <a:moveTo>
                    <a:pt x="410" y="37"/>
                  </a:moveTo>
                  <a:cubicBezTo>
                    <a:pt x="438" y="37"/>
                    <a:pt x="459" y="44"/>
                    <a:pt x="473" y="72"/>
                  </a:cubicBezTo>
                  <a:cubicBezTo>
                    <a:pt x="529" y="178"/>
                    <a:pt x="551" y="545"/>
                    <a:pt x="565" y="700"/>
                  </a:cubicBezTo>
                  <a:cubicBezTo>
                    <a:pt x="565" y="721"/>
                    <a:pt x="558" y="742"/>
                    <a:pt x="544" y="756"/>
                  </a:cubicBezTo>
                  <a:cubicBezTo>
                    <a:pt x="529" y="770"/>
                    <a:pt x="508" y="777"/>
                    <a:pt x="487" y="777"/>
                  </a:cubicBezTo>
                  <a:lnTo>
                    <a:pt x="424" y="777"/>
                  </a:lnTo>
                  <a:cubicBezTo>
                    <a:pt x="269" y="770"/>
                    <a:pt x="71" y="763"/>
                    <a:pt x="43" y="474"/>
                  </a:cubicBezTo>
                  <a:cubicBezTo>
                    <a:pt x="29" y="277"/>
                    <a:pt x="163" y="101"/>
                    <a:pt x="353" y="44"/>
                  </a:cubicBezTo>
                  <a:cubicBezTo>
                    <a:pt x="367" y="37"/>
                    <a:pt x="388" y="37"/>
                    <a:pt x="410" y="37"/>
                  </a:cubicBezTo>
                  <a:close/>
                  <a:moveTo>
                    <a:pt x="408" y="1"/>
                  </a:moveTo>
                  <a:cubicBezTo>
                    <a:pt x="389" y="1"/>
                    <a:pt x="368" y="3"/>
                    <a:pt x="346" y="9"/>
                  </a:cubicBezTo>
                  <a:cubicBezTo>
                    <a:pt x="142" y="72"/>
                    <a:pt x="1" y="270"/>
                    <a:pt x="8" y="481"/>
                  </a:cubicBezTo>
                  <a:cubicBezTo>
                    <a:pt x="43" y="798"/>
                    <a:pt x="276" y="813"/>
                    <a:pt x="424" y="813"/>
                  </a:cubicBezTo>
                  <a:lnTo>
                    <a:pt x="494" y="813"/>
                  </a:lnTo>
                  <a:lnTo>
                    <a:pt x="494" y="820"/>
                  </a:lnTo>
                  <a:cubicBezTo>
                    <a:pt x="558" y="820"/>
                    <a:pt x="607" y="763"/>
                    <a:pt x="600" y="700"/>
                  </a:cubicBezTo>
                  <a:cubicBezTo>
                    <a:pt x="593" y="509"/>
                    <a:pt x="565" y="171"/>
                    <a:pt x="515" y="58"/>
                  </a:cubicBezTo>
                  <a:cubicBezTo>
                    <a:pt x="500" y="22"/>
                    <a:pt x="461" y="1"/>
                    <a:pt x="40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g1b4b0e4ccdf_1_11"/>
            <p:cNvSpPr/>
            <p:nvPr/>
          </p:nvSpPr>
          <p:spPr>
            <a:xfrm>
              <a:off x="378400" y="3415175"/>
              <a:ext cx="1775" cy="10425"/>
            </a:xfrm>
            <a:custGeom>
              <a:rect b="b" l="l" r="r" t="t"/>
              <a:pathLst>
                <a:path extrusionOk="0" h="417" w="71">
                  <a:moveTo>
                    <a:pt x="14" y="0"/>
                  </a:moveTo>
                  <a:lnTo>
                    <a:pt x="14" y="0"/>
                  </a:lnTo>
                  <a:cubicBezTo>
                    <a:pt x="0" y="22"/>
                    <a:pt x="71" y="416"/>
                    <a:pt x="71" y="416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g1b4b0e4ccdf_1_11"/>
            <p:cNvSpPr/>
            <p:nvPr/>
          </p:nvSpPr>
          <p:spPr>
            <a:xfrm>
              <a:off x="378050" y="3415000"/>
              <a:ext cx="2475" cy="10950"/>
            </a:xfrm>
            <a:custGeom>
              <a:rect b="b" l="l" r="r" t="t"/>
              <a:pathLst>
                <a:path extrusionOk="0" h="438" w="99">
                  <a:moveTo>
                    <a:pt x="14" y="0"/>
                  </a:moveTo>
                  <a:lnTo>
                    <a:pt x="14" y="0"/>
                  </a:lnTo>
                  <a:cubicBezTo>
                    <a:pt x="7" y="7"/>
                    <a:pt x="0" y="22"/>
                    <a:pt x="85" y="437"/>
                  </a:cubicBezTo>
                  <a:lnTo>
                    <a:pt x="99" y="416"/>
                  </a:lnTo>
                  <a:cubicBezTo>
                    <a:pt x="71" y="233"/>
                    <a:pt x="42" y="36"/>
                    <a:pt x="1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g1b4b0e4ccdf_1_11"/>
            <p:cNvSpPr/>
            <p:nvPr/>
          </p:nvSpPr>
          <p:spPr>
            <a:xfrm>
              <a:off x="400950" y="3410775"/>
              <a:ext cx="1975" cy="18350"/>
            </a:xfrm>
            <a:custGeom>
              <a:rect b="b" l="l" r="r" t="t"/>
              <a:pathLst>
                <a:path extrusionOk="0" h="734" w="79">
                  <a:moveTo>
                    <a:pt x="1" y="0"/>
                  </a:moveTo>
                  <a:lnTo>
                    <a:pt x="1" y="0"/>
                  </a:lnTo>
                  <a:cubicBezTo>
                    <a:pt x="8" y="247"/>
                    <a:pt x="36" y="487"/>
                    <a:pt x="78" y="73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g1b4b0e4ccdf_1_11"/>
            <p:cNvSpPr/>
            <p:nvPr/>
          </p:nvSpPr>
          <p:spPr>
            <a:xfrm>
              <a:off x="400425" y="3410775"/>
              <a:ext cx="2850" cy="18350"/>
            </a:xfrm>
            <a:custGeom>
              <a:rect b="b" l="l" r="r" t="t"/>
              <a:pathLst>
                <a:path extrusionOk="0" h="734" w="114">
                  <a:moveTo>
                    <a:pt x="0" y="0"/>
                  </a:moveTo>
                  <a:cubicBezTo>
                    <a:pt x="14" y="247"/>
                    <a:pt x="43" y="494"/>
                    <a:pt x="78" y="733"/>
                  </a:cubicBezTo>
                  <a:lnTo>
                    <a:pt x="113" y="726"/>
                  </a:lnTo>
                  <a:cubicBezTo>
                    <a:pt x="78" y="487"/>
                    <a:pt x="50" y="240"/>
                    <a:pt x="3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g1b4b0e4ccdf_1_11"/>
            <p:cNvSpPr/>
            <p:nvPr/>
          </p:nvSpPr>
          <p:spPr>
            <a:xfrm>
              <a:off x="407125" y="3410050"/>
              <a:ext cx="1075" cy="17300"/>
            </a:xfrm>
            <a:custGeom>
              <a:rect b="b" l="l" r="r" t="t"/>
              <a:pathLst>
                <a:path extrusionOk="0" h="692" w="43">
                  <a:moveTo>
                    <a:pt x="14" y="1"/>
                  </a:moveTo>
                  <a:cubicBezTo>
                    <a:pt x="0" y="234"/>
                    <a:pt x="7" y="466"/>
                    <a:pt x="43" y="692"/>
                  </a:cubicBezTo>
                  <a:lnTo>
                    <a:pt x="14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g1b4b0e4ccdf_1_11"/>
            <p:cNvSpPr/>
            <p:nvPr/>
          </p:nvSpPr>
          <p:spPr>
            <a:xfrm>
              <a:off x="406600" y="3410050"/>
              <a:ext cx="2125" cy="17300"/>
            </a:xfrm>
            <a:custGeom>
              <a:rect b="b" l="l" r="r" t="t"/>
              <a:pathLst>
                <a:path extrusionOk="0" h="692" w="85">
                  <a:moveTo>
                    <a:pt x="14" y="1"/>
                  </a:moveTo>
                  <a:lnTo>
                    <a:pt x="14" y="1"/>
                  </a:lnTo>
                  <a:cubicBezTo>
                    <a:pt x="0" y="234"/>
                    <a:pt x="14" y="466"/>
                    <a:pt x="49" y="692"/>
                  </a:cubicBezTo>
                  <a:lnTo>
                    <a:pt x="85" y="692"/>
                  </a:lnTo>
                  <a:cubicBezTo>
                    <a:pt x="49" y="459"/>
                    <a:pt x="28" y="234"/>
                    <a:pt x="1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g1b4b0e4ccdf_1_11"/>
            <p:cNvSpPr/>
            <p:nvPr/>
          </p:nvSpPr>
          <p:spPr>
            <a:xfrm>
              <a:off x="350200" y="3425550"/>
              <a:ext cx="105225" cy="37125"/>
            </a:xfrm>
            <a:custGeom>
              <a:rect b="b" l="l" r="r" t="t"/>
              <a:pathLst>
                <a:path extrusionOk="0" h="1485" w="4209">
                  <a:moveTo>
                    <a:pt x="4045" y="1"/>
                  </a:moveTo>
                  <a:cubicBezTo>
                    <a:pt x="3482" y="1"/>
                    <a:pt x="1621" y="16"/>
                    <a:pt x="557" y="234"/>
                  </a:cubicBezTo>
                  <a:cubicBezTo>
                    <a:pt x="219" y="297"/>
                    <a:pt x="0" y="636"/>
                    <a:pt x="64" y="974"/>
                  </a:cubicBezTo>
                  <a:cubicBezTo>
                    <a:pt x="78" y="1031"/>
                    <a:pt x="99" y="1087"/>
                    <a:pt x="120" y="1143"/>
                  </a:cubicBezTo>
                  <a:cubicBezTo>
                    <a:pt x="236" y="1356"/>
                    <a:pt x="461" y="1485"/>
                    <a:pt x="697" y="1485"/>
                  </a:cubicBezTo>
                  <a:cubicBezTo>
                    <a:pt x="735" y="1485"/>
                    <a:pt x="773" y="1481"/>
                    <a:pt x="811" y="1475"/>
                  </a:cubicBezTo>
                  <a:cubicBezTo>
                    <a:pt x="1853" y="1262"/>
                    <a:pt x="3544" y="1256"/>
                    <a:pt x="3757" y="1256"/>
                  </a:cubicBezTo>
                  <a:cubicBezTo>
                    <a:pt x="3770" y="1256"/>
                    <a:pt x="3778" y="1256"/>
                    <a:pt x="3779" y="1256"/>
                  </a:cubicBezTo>
                  <a:lnTo>
                    <a:pt x="4209" y="1"/>
                  </a:lnTo>
                  <a:cubicBezTo>
                    <a:pt x="4197" y="1"/>
                    <a:pt x="4139" y="1"/>
                    <a:pt x="4045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g1b4b0e4ccdf_1_11"/>
            <p:cNvSpPr/>
            <p:nvPr/>
          </p:nvSpPr>
          <p:spPr>
            <a:xfrm>
              <a:off x="349675" y="3425050"/>
              <a:ext cx="105750" cy="38075"/>
            </a:xfrm>
            <a:custGeom>
              <a:rect b="b" l="l" r="r" t="t"/>
              <a:pathLst>
                <a:path extrusionOk="0" h="1523" w="4230">
                  <a:moveTo>
                    <a:pt x="4133" y="0"/>
                  </a:moveTo>
                  <a:cubicBezTo>
                    <a:pt x="3665" y="0"/>
                    <a:pt x="1679" y="11"/>
                    <a:pt x="578" y="233"/>
                  </a:cubicBezTo>
                  <a:cubicBezTo>
                    <a:pt x="226" y="303"/>
                    <a:pt x="0" y="649"/>
                    <a:pt x="71" y="1001"/>
                  </a:cubicBezTo>
                  <a:cubicBezTo>
                    <a:pt x="78" y="1058"/>
                    <a:pt x="99" y="1114"/>
                    <a:pt x="127" y="1170"/>
                  </a:cubicBezTo>
                  <a:cubicBezTo>
                    <a:pt x="240" y="1382"/>
                    <a:pt x="465" y="1523"/>
                    <a:pt x="705" y="1523"/>
                  </a:cubicBezTo>
                  <a:cubicBezTo>
                    <a:pt x="747" y="1523"/>
                    <a:pt x="790" y="1516"/>
                    <a:pt x="832" y="1509"/>
                  </a:cubicBezTo>
                  <a:cubicBezTo>
                    <a:pt x="1822" y="1308"/>
                    <a:pt x="3380" y="1297"/>
                    <a:pt x="3729" y="1297"/>
                  </a:cubicBezTo>
                  <a:cubicBezTo>
                    <a:pt x="3773" y="1297"/>
                    <a:pt x="3797" y="1297"/>
                    <a:pt x="3800" y="1297"/>
                  </a:cubicBezTo>
                  <a:lnTo>
                    <a:pt x="3800" y="1262"/>
                  </a:lnTo>
                  <a:cubicBezTo>
                    <a:pt x="3797" y="1262"/>
                    <a:pt x="3773" y="1262"/>
                    <a:pt x="3729" y="1262"/>
                  </a:cubicBezTo>
                  <a:cubicBezTo>
                    <a:pt x="3379" y="1262"/>
                    <a:pt x="1815" y="1273"/>
                    <a:pt x="825" y="1473"/>
                  </a:cubicBezTo>
                  <a:cubicBezTo>
                    <a:pt x="784" y="1482"/>
                    <a:pt x="743" y="1486"/>
                    <a:pt x="703" y="1486"/>
                  </a:cubicBezTo>
                  <a:cubicBezTo>
                    <a:pt x="478" y="1486"/>
                    <a:pt x="270" y="1358"/>
                    <a:pt x="162" y="1149"/>
                  </a:cubicBezTo>
                  <a:cubicBezTo>
                    <a:pt x="134" y="1100"/>
                    <a:pt x="113" y="1051"/>
                    <a:pt x="106" y="994"/>
                  </a:cubicBezTo>
                  <a:cubicBezTo>
                    <a:pt x="35" y="663"/>
                    <a:pt x="254" y="339"/>
                    <a:pt x="585" y="268"/>
                  </a:cubicBezTo>
                  <a:cubicBezTo>
                    <a:pt x="1680" y="47"/>
                    <a:pt x="3666" y="35"/>
                    <a:pt x="4133" y="35"/>
                  </a:cubicBezTo>
                  <a:cubicBezTo>
                    <a:pt x="4186" y="35"/>
                    <a:pt x="4220" y="35"/>
                    <a:pt x="4230" y="35"/>
                  </a:cubicBezTo>
                  <a:lnTo>
                    <a:pt x="4230" y="0"/>
                  </a:lnTo>
                  <a:cubicBezTo>
                    <a:pt x="4220" y="0"/>
                    <a:pt x="4186" y="0"/>
                    <a:pt x="4133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g1b4b0e4ccdf_1_11"/>
            <p:cNvSpPr/>
            <p:nvPr/>
          </p:nvSpPr>
          <p:spPr>
            <a:xfrm>
              <a:off x="350900" y="3453425"/>
              <a:ext cx="94850" cy="37325"/>
            </a:xfrm>
            <a:custGeom>
              <a:rect b="b" l="l" r="r" t="t"/>
              <a:pathLst>
                <a:path extrusionOk="0" h="1493" w="3794">
                  <a:moveTo>
                    <a:pt x="3765" y="0"/>
                  </a:moveTo>
                  <a:cubicBezTo>
                    <a:pt x="3511" y="0"/>
                    <a:pt x="1738" y="6"/>
                    <a:pt x="564" y="240"/>
                  </a:cubicBezTo>
                  <a:cubicBezTo>
                    <a:pt x="226" y="310"/>
                    <a:pt x="1" y="642"/>
                    <a:pt x="71" y="987"/>
                  </a:cubicBezTo>
                  <a:cubicBezTo>
                    <a:pt x="85" y="1043"/>
                    <a:pt x="106" y="1093"/>
                    <a:pt x="127" y="1149"/>
                  </a:cubicBezTo>
                  <a:cubicBezTo>
                    <a:pt x="242" y="1359"/>
                    <a:pt x="458" y="1493"/>
                    <a:pt x="694" y="1493"/>
                  </a:cubicBezTo>
                  <a:cubicBezTo>
                    <a:pt x="735" y="1493"/>
                    <a:pt x="777" y="1489"/>
                    <a:pt x="818" y="1480"/>
                  </a:cubicBezTo>
                  <a:cubicBezTo>
                    <a:pt x="1802" y="1280"/>
                    <a:pt x="3365" y="1269"/>
                    <a:pt x="3715" y="1269"/>
                  </a:cubicBezTo>
                  <a:cubicBezTo>
                    <a:pt x="3759" y="1269"/>
                    <a:pt x="3784" y="1269"/>
                    <a:pt x="3786" y="1269"/>
                  </a:cubicBezTo>
                  <a:lnTo>
                    <a:pt x="3793" y="0"/>
                  </a:lnTo>
                  <a:cubicBezTo>
                    <a:pt x="3789" y="0"/>
                    <a:pt x="3779" y="0"/>
                    <a:pt x="3765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g1b4b0e4ccdf_1_11"/>
            <p:cNvSpPr/>
            <p:nvPr/>
          </p:nvSpPr>
          <p:spPr>
            <a:xfrm>
              <a:off x="350550" y="3453050"/>
              <a:ext cx="95200" cy="38100"/>
            </a:xfrm>
            <a:custGeom>
              <a:rect b="b" l="l" r="r" t="t"/>
              <a:pathLst>
                <a:path extrusionOk="0" h="1524" w="3808">
                  <a:moveTo>
                    <a:pt x="3728" y="1"/>
                  </a:moveTo>
                  <a:cubicBezTo>
                    <a:pt x="3343" y="1"/>
                    <a:pt x="1686" y="12"/>
                    <a:pt x="578" y="234"/>
                  </a:cubicBezTo>
                  <a:cubicBezTo>
                    <a:pt x="226" y="304"/>
                    <a:pt x="0" y="650"/>
                    <a:pt x="71" y="1002"/>
                  </a:cubicBezTo>
                  <a:cubicBezTo>
                    <a:pt x="78" y="1058"/>
                    <a:pt x="99" y="1115"/>
                    <a:pt x="127" y="1171"/>
                  </a:cubicBezTo>
                  <a:cubicBezTo>
                    <a:pt x="240" y="1390"/>
                    <a:pt x="466" y="1524"/>
                    <a:pt x="705" y="1524"/>
                  </a:cubicBezTo>
                  <a:cubicBezTo>
                    <a:pt x="748" y="1524"/>
                    <a:pt x="790" y="1517"/>
                    <a:pt x="832" y="1510"/>
                  </a:cubicBezTo>
                  <a:cubicBezTo>
                    <a:pt x="1859" y="1304"/>
                    <a:pt x="3507" y="1298"/>
                    <a:pt x="3768" y="1298"/>
                  </a:cubicBezTo>
                  <a:cubicBezTo>
                    <a:pt x="3784" y="1298"/>
                    <a:pt x="3795" y="1298"/>
                    <a:pt x="3800" y="1298"/>
                  </a:cubicBezTo>
                  <a:lnTo>
                    <a:pt x="3800" y="1263"/>
                  </a:lnTo>
                  <a:cubicBezTo>
                    <a:pt x="3795" y="1263"/>
                    <a:pt x="3784" y="1263"/>
                    <a:pt x="3768" y="1263"/>
                  </a:cubicBezTo>
                  <a:cubicBezTo>
                    <a:pt x="3507" y="1263"/>
                    <a:pt x="1858" y="1269"/>
                    <a:pt x="825" y="1474"/>
                  </a:cubicBezTo>
                  <a:cubicBezTo>
                    <a:pt x="784" y="1483"/>
                    <a:pt x="743" y="1487"/>
                    <a:pt x="702" y="1487"/>
                  </a:cubicBezTo>
                  <a:cubicBezTo>
                    <a:pt x="478" y="1487"/>
                    <a:pt x="270" y="1360"/>
                    <a:pt x="163" y="1157"/>
                  </a:cubicBezTo>
                  <a:cubicBezTo>
                    <a:pt x="134" y="1101"/>
                    <a:pt x="113" y="1051"/>
                    <a:pt x="106" y="995"/>
                  </a:cubicBezTo>
                  <a:cubicBezTo>
                    <a:pt x="36" y="664"/>
                    <a:pt x="254" y="339"/>
                    <a:pt x="586" y="269"/>
                  </a:cubicBezTo>
                  <a:cubicBezTo>
                    <a:pt x="1693" y="47"/>
                    <a:pt x="3345" y="36"/>
                    <a:pt x="3728" y="36"/>
                  </a:cubicBezTo>
                  <a:cubicBezTo>
                    <a:pt x="3772" y="36"/>
                    <a:pt x="3799" y="36"/>
                    <a:pt x="3807" y="36"/>
                  </a:cubicBezTo>
                  <a:lnTo>
                    <a:pt x="3807" y="1"/>
                  </a:lnTo>
                  <a:cubicBezTo>
                    <a:pt x="3799" y="1"/>
                    <a:pt x="3772" y="1"/>
                    <a:pt x="372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g1b4b0e4ccdf_1_11"/>
            <p:cNvSpPr/>
            <p:nvPr/>
          </p:nvSpPr>
          <p:spPr>
            <a:xfrm>
              <a:off x="371350" y="3404250"/>
              <a:ext cx="273350" cy="134300"/>
            </a:xfrm>
            <a:custGeom>
              <a:rect b="b" l="l" r="r" t="t"/>
              <a:pathLst>
                <a:path extrusionOk="0" h="5372" w="10934">
                  <a:moveTo>
                    <a:pt x="3130" y="0"/>
                  </a:moveTo>
                  <a:cubicBezTo>
                    <a:pt x="3003" y="0"/>
                    <a:pt x="2876" y="0"/>
                    <a:pt x="2742" y="7"/>
                  </a:cubicBezTo>
                  <a:lnTo>
                    <a:pt x="2834" y="2947"/>
                  </a:lnTo>
                  <a:cubicBezTo>
                    <a:pt x="2150" y="2968"/>
                    <a:pt x="1354" y="2961"/>
                    <a:pt x="536" y="3123"/>
                  </a:cubicBezTo>
                  <a:cubicBezTo>
                    <a:pt x="360" y="3158"/>
                    <a:pt x="205" y="3264"/>
                    <a:pt x="106" y="3419"/>
                  </a:cubicBezTo>
                  <a:cubicBezTo>
                    <a:pt x="28" y="3553"/>
                    <a:pt x="0" y="3708"/>
                    <a:pt x="36" y="3863"/>
                  </a:cubicBezTo>
                  <a:cubicBezTo>
                    <a:pt x="43" y="3920"/>
                    <a:pt x="64" y="3969"/>
                    <a:pt x="92" y="4025"/>
                  </a:cubicBezTo>
                  <a:cubicBezTo>
                    <a:pt x="200" y="4242"/>
                    <a:pt x="421" y="4376"/>
                    <a:pt x="658" y="4376"/>
                  </a:cubicBezTo>
                  <a:cubicBezTo>
                    <a:pt x="700" y="4376"/>
                    <a:pt x="741" y="4372"/>
                    <a:pt x="783" y="4364"/>
                  </a:cubicBezTo>
                  <a:cubicBezTo>
                    <a:pt x="1488" y="4222"/>
                    <a:pt x="2284" y="4208"/>
                    <a:pt x="2844" y="4208"/>
                  </a:cubicBezTo>
                  <a:cubicBezTo>
                    <a:pt x="2978" y="4208"/>
                    <a:pt x="3098" y="4209"/>
                    <a:pt x="3201" y="4209"/>
                  </a:cubicBezTo>
                  <a:cubicBezTo>
                    <a:pt x="3335" y="4216"/>
                    <a:pt x="3469" y="4216"/>
                    <a:pt x="3602" y="4223"/>
                  </a:cubicBezTo>
                  <a:cubicBezTo>
                    <a:pt x="4900" y="4300"/>
                    <a:pt x="5950" y="4681"/>
                    <a:pt x="6725" y="5372"/>
                  </a:cubicBezTo>
                  <a:cubicBezTo>
                    <a:pt x="7670" y="5280"/>
                    <a:pt x="8593" y="5041"/>
                    <a:pt x="9460" y="4660"/>
                  </a:cubicBezTo>
                  <a:cubicBezTo>
                    <a:pt x="9968" y="4434"/>
                    <a:pt x="10461" y="4166"/>
                    <a:pt x="10934" y="3863"/>
                  </a:cubicBezTo>
                  <a:cubicBezTo>
                    <a:pt x="10624" y="3377"/>
                    <a:pt x="10250" y="2926"/>
                    <a:pt x="9841" y="2517"/>
                  </a:cubicBezTo>
                  <a:cubicBezTo>
                    <a:pt x="9037" y="1727"/>
                    <a:pt x="8086" y="1107"/>
                    <a:pt x="7035" y="698"/>
                  </a:cubicBezTo>
                  <a:cubicBezTo>
                    <a:pt x="6450" y="466"/>
                    <a:pt x="5837" y="296"/>
                    <a:pt x="5217" y="184"/>
                  </a:cubicBezTo>
                  <a:cubicBezTo>
                    <a:pt x="5139" y="170"/>
                    <a:pt x="5055" y="155"/>
                    <a:pt x="4970" y="141"/>
                  </a:cubicBezTo>
                  <a:cubicBezTo>
                    <a:pt x="4364" y="43"/>
                    <a:pt x="3743" y="0"/>
                    <a:pt x="3130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g1b4b0e4ccdf_1_11"/>
            <p:cNvSpPr/>
            <p:nvPr/>
          </p:nvSpPr>
          <p:spPr>
            <a:xfrm>
              <a:off x="370825" y="3403825"/>
              <a:ext cx="274225" cy="135075"/>
            </a:xfrm>
            <a:custGeom>
              <a:rect b="b" l="l" r="r" t="t"/>
              <a:pathLst>
                <a:path extrusionOk="0" h="5403" w="10969">
                  <a:moveTo>
                    <a:pt x="3024" y="0"/>
                  </a:moveTo>
                  <a:cubicBezTo>
                    <a:pt x="2939" y="0"/>
                    <a:pt x="2853" y="3"/>
                    <a:pt x="2763" y="3"/>
                  </a:cubicBezTo>
                  <a:lnTo>
                    <a:pt x="2763" y="39"/>
                  </a:lnTo>
                  <a:lnTo>
                    <a:pt x="3151" y="39"/>
                  </a:lnTo>
                  <a:cubicBezTo>
                    <a:pt x="3190" y="38"/>
                    <a:pt x="3228" y="38"/>
                    <a:pt x="3267" y="38"/>
                  </a:cubicBezTo>
                  <a:cubicBezTo>
                    <a:pt x="3842" y="38"/>
                    <a:pt x="4416" y="87"/>
                    <a:pt x="4984" y="172"/>
                  </a:cubicBezTo>
                  <a:cubicBezTo>
                    <a:pt x="5069" y="187"/>
                    <a:pt x="5146" y="201"/>
                    <a:pt x="5231" y="215"/>
                  </a:cubicBezTo>
                  <a:cubicBezTo>
                    <a:pt x="5851" y="328"/>
                    <a:pt x="6464" y="504"/>
                    <a:pt x="7049" y="729"/>
                  </a:cubicBezTo>
                  <a:cubicBezTo>
                    <a:pt x="8093" y="1145"/>
                    <a:pt x="9044" y="1759"/>
                    <a:pt x="9848" y="2548"/>
                  </a:cubicBezTo>
                  <a:cubicBezTo>
                    <a:pt x="10257" y="2950"/>
                    <a:pt x="10616" y="3394"/>
                    <a:pt x="10934" y="3880"/>
                  </a:cubicBezTo>
                  <a:cubicBezTo>
                    <a:pt x="10461" y="4176"/>
                    <a:pt x="9975" y="4437"/>
                    <a:pt x="9467" y="4656"/>
                  </a:cubicBezTo>
                  <a:cubicBezTo>
                    <a:pt x="8607" y="5043"/>
                    <a:pt x="7691" y="5283"/>
                    <a:pt x="6746" y="5368"/>
                  </a:cubicBezTo>
                  <a:cubicBezTo>
                    <a:pt x="5971" y="4677"/>
                    <a:pt x="4921" y="4296"/>
                    <a:pt x="3616" y="4226"/>
                  </a:cubicBezTo>
                  <a:cubicBezTo>
                    <a:pt x="3482" y="4219"/>
                    <a:pt x="3349" y="4212"/>
                    <a:pt x="3215" y="4212"/>
                  </a:cubicBezTo>
                  <a:lnTo>
                    <a:pt x="2982" y="4212"/>
                  </a:lnTo>
                  <a:cubicBezTo>
                    <a:pt x="2411" y="4212"/>
                    <a:pt x="1558" y="4212"/>
                    <a:pt x="797" y="4367"/>
                  </a:cubicBezTo>
                  <a:cubicBezTo>
                    <a:pt x="759" y="4374"/>
                    <a:pt x="721" y="4377"/>
                    <a:pt x="683" y="4377"/>
                  </a:cubicBezTo>
                  <a:cubicBezTo>
                    <a:pt x="449" y="4377"/>
                    <a:pt x="229" y="4247"/>
                    <a:pt x="120" y="4028"/>
                  </a:cubicBezTo>
                  <a:cubicBezTo>
                    <a:pt x="99" y="3979"/>
                    <a:pt x="78" y="3930"/>
                    <a:pt x="64" y="3873"/>
                  </a:cubicBezTo>
                  <a:cubicBezTo>
                    <a:pt x="35" y="3725"/>
                    <a:pt x="64" y="3577"/>
                    <a:pt x="141" y="3450"/>
                  </a:cubicBezTo>
                  <a:cubicBezTo>
                    <a:pt x="233" y="3295"/>
                    <a:pt x="381" y="3197"/>
                    <a:pt x="550" y="3161"/>
                  </a:cubicBezTo>
                  <a:cubicBezTo>
                    <a:pt x="1276" y="3013"/>
                    <a:pt x="1981" y="2999"/>
                    <a:pt x="2601" y="2992"/>
                  </a:cubicBezTo>
                  <a:lnTo>
                    <a:pt x="2848" y="2985"/>
                  </a:lnTo>
                  <a:lnTo>
                    <a:pt x="2848" y="2950"/>
                  </a:lnTo>
                  <a:lnTo>
                    <a:pt x="2601" y="2957"/>
                  </a:lnTo>
                  <a:cubicBezTo>
                    <a:pt x="1981" y="2964"/>
                    <a:pt x="1269" y="2978"/>
                    <a:pt x="550" y="3126"/>
                  </a:cubicBezTo>
                  <a:cubicBezTo>
                    <a:pt x="367" y="3161"/>
                    <a:pt x="212" y="3274"/>
                    <a:pt x="113" y="3429"/>
                  </a:cubicBezTo>
                  <a:cubicBezTo>
                    <a:pt x="28" y="3563"/>
                    <a:pt x="0" y="3725"/>
                    <a:pt x="28" y="3880"/>
                  </a:cubicBezTo>
                  <a:cubicBezTo>
                    <a:pt x="42" y="3937"/>
                    <a:pt x="64" y="3993"/>
                    <a:pt x="92" y="4050"/>
                  </a:cubicBezTo>
                  <a:cubicBezTo>
                    <a:pt x="208" y="4276"/>
                    <a:pt x="441" y="4412"/>
                    <a:pt x="689" y="4412"/>
                  </a:cubicBezTo>
                  <a:cubicBezTo>
                    <a:pt x="727" y="4412"/>
                    <a:pt x="765" y="4409"/>
                    <a:pt x="804" y="4402"/>
                  </a:cubicBezTo>
                  <a:cubicBezTo>
                    <a:pt x="1558" y="4247"/>
                    <a:pt x="2418" y="4247"/>
                    <a:pt x="2982" y="4247"/>
                  </a:cubicBezTo>
                  <a:lnTo>
                    <a:pt x="3222" y="4247"/>
                  </a:lnTo>
                  <a:cubicBezTo>
                    <a:pt x="3356" y="4247"/>
                    <a:pt x="3482" y="4254"/>
                    <a:pt x="3616" y="4261"/>
                  </a:cubicBezTo>
                  <a:cubicBezTo>
                    <a:pt x="4913" y="4332"/>
                    <a:pt x="5964" y="4719"/>
                    <a:pt x="6739" y="5403"/>
                  </a:cubicBezTo>
                  <a:lnTo>
                    <a:pt x="6746" y="5403"/>
                  </a:lnTo>
                  <a:cubicBezTo>
                    <a:pt x="7691" y="5318"/>
                    <a:pt x="8614" y="5079"/>
                    <a:pt x="9481" y="4691"/>
                  </a:cubicBezTo>
                  <a:cubicBezTo>
                    <a:pt x="10003" y="4465"/>
                    <a:pt x="10504" y="4191"/>
                    <a:pt x="10969" y="3873"/>
                  </a:cubicBezTo>
                  <a:cubicBezTo>
                    <a:pt x="10652" y="3387"/>
                    <a:pt x="10285" y="2929"/>
                    <a:pt x="9869" y="2520"/>
                  </a:cubicBezTo>
                  <a:cubicBezTo>
                    <a:pt x="9066" y="1730"/>
                    <a:pt x="8114" y="1110"/>
                    <a:pt x="7064" y="701"/>
                  </a:cubicBezTo>
                  <a:cubicBezTo>
                    <a:pt x="6471" y="469"/>
                    <a:pt x="5865" y="292"/>
                    <a:pt x="5238" y="187"/>
                  </a:cubicBezTo>
                  <a:cubicBezTo>
                    <a:pt x="5153" y="165"/>
                    <a:pt x="5076" y="151"/>
                    <a:pt x="4991" y="144"/>
                  </a:cubicBezTo>
                  <a:cubicBezTo>
                    <a:pt x="4423" y="52"/>
                    <a:pt x="3848" y="3"/>
                    <a:pt x="3268" y="3"/>
                  </a:cubicBezTo>
                  <a:cubicBezTo>
                    <a:pt x="3229" y="3"/>
                    <a:pt x="3190" y="3"/>
                    <a:pt x="3151" y="3"/>
                  </a:cubicBezTo>
                  <a:cubicBezTo>
                    <a:pt x="3109" y="1"/>
                    <a:pt x="3067" y="0"/>
                    <a:pt x="302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g1b4b0e4ccdf_1_11"/>
            <p:cNvSpPr/>
            <p:nvPr/>
          </p:nvSpPr>
          <p:spPr>
            <a:xfrm>
              <a:off x="358700" y="3462800"/>
              <a:ext cx="14950" cy="20250"/>
            </a:xfrm>
            <a:custGeom>
              <a:rect b="b" l="l" r="r" t="t"/>
              <a:pathLst>
                <a:path extrusionOk="0" h="810" w="598">
                  <a:moveTo>
                    <a:pt x="411" y="0"/>
                  </a:moveTo>
                  <a:cubicBezTo>
                    <a:pt x="263" y="0"/>
                    <a:pt x="1" y="189"/>
                    <a:pt x="34" y="464"/>
                  </a:cubicBezTo>
                  <a:cubicBezTo>
                    <a:pt x="69" y="809"/>
                    <a:pt x="337" y="767"/>
                    <a:pt x="492" y="781"/>
                  </a:cubicBezTo>
                  <a:cubicBezTo>
                    <a:pt x="496" y="782"/>
                    <a:pt x="499" y="782"/>
                    <a:pt x="503" y="782"/>
                  </a:cubicBezTo>
                  <a:cubicBezTo>
                    <a:pt x="555" y="782"/>
                    <a:pt x="597" y="735"/>
                    <a:pt x="591" y="682"/>
                  </a:cubicBezTo>
                  <a:cubicBezTo>
                    <a:pt x="577" y="506"/>
                    <a:pt x="549" y="154"/>
                    <a:pt x="499" y="48"/>
                  </a:cubicBezTo>
                  <a:cubicBezTo>
                    <a:pt x="485" y="15"/>
                    <a:pt x="453" y="0"/>
                    <a:pt x="411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g1b4b0e4ccdf_1_11"/>
            <p:cNvSpPr/>
            <p:nvPr/>
          </p:nvSpPr>
          <p:spPr>
            <a:xfrm>
              <a:off x="358825" y="3462375"/>
              <a:ext cx="15200" cy="20325"/>
            </a:xfrm>
            <a:custGeom>
              <a:rect b="b" l="l" r="r" t="t"/>
              <a:pathLst>
                <a:path extrusionOk="0" h="813" w="608">
                  <a:moveTo>
                    <a:pt x="424" y="35"/>
                  </a:moveTo>
                  <a:cubicBezTo>
                    <a:pt x="445" y="35"/>
                    <a:pt x="463" y="48"/>
                    <a:pt x="480" y="65"/>
                  </a:cubicBezTo>
                  <a:cubicBezTo>
                    <a:pt x="529" y="178"/>
                    <a:pt x="558" y="544"/>
                    <a:pt x="565" y="699"/>
                  </a:cubicBezTo>
                  <a:cubicBezTo>
                    <a:pt x="565" y="742"/>
                    <a:pt x="529" y="777"/>
                    <a:pt x="487" y="777"/>
                  </a:cubicBezTo>
                  <a:lnTo>
                    <a:pt x="424" y="777"/>
                  </a:lnTo>
                  <a:cubicBezTo>
                    <a:pt x="269" y="770"/>
                    <a:pt x="71" y="763"/>
                    <a:pt x="43" y="474"/>
                  </a:cubicBezTo>
                  <a:cubicBezTo>
                    <a:pt x="36" y="277"/>
                    <a:pt x="163" y="100"/>
                    <a:pt x="353" y="44"/>
                  </a:cubicBezTo>
                  <a:cubicBezTo>
                    <a:pt x="367" y="37"/>
                    <a:pt x="388" y="37"/>
                    <a:pt x="410" y="37"/>
                  </a:cubicBezTo>
                  <a:cubicBezTo>
                    <a:pt x="415" y="36"/>
                    <a:pt x="419" y="35"/>
                    <a:pt x="424" y="35"/>
                  </a:cubicBezTo>
                  <a:close/>
                  <a:moveTo>
                    <a:pt x="408" y="1"/>
                  </a:moveTo>
                  <a:cubicBezTo>
                    <a:pt x="389" y="1"/>
                    <a:pt x="368" y="3"/>
                    <a:pt x="346" y="9"/>
                  </a:cubicBezTo>
                  <a:cubicBezTo>
                    <a:pt x="142" y="72"/>
                    <a:pt x="1" y="262"/>
                    <a:pt x="15" y="481"/>
                  </a:cubicBezTo>
                  <a:cubicBezTo>
                    <a:pt x="43" y="798"/>
                    <a:pt x="276" y="805"/>
                    <a:pt x="431" y="812"/>
                  </a:cubicBezTo>
                  <a:lnTo>
                    <a:pt x="494" y="812"/>
                  </a:lnTo>
                  <a:cubicBezTo>
                    <a:pt x="522" y="812"/>
                    <a:pt x="551" y="805"/>
                    <a:pt x="572" y="791"/>
                  </a:cubicBezTo>
                  <a:cubicBezTo>
                    <a:pt x="593" y="763"/>
                    <a:pt x="607" y="735"/>
                    <a:pt x="607" y="699"/>
                  </a:cubicBezTo>
                  <a:cubicBezTo>
                    <a:pt x="593" y="509"/>
                    <a:pt x="565" y="171"/>
                    <a:pt x="515" y="58"/>
                  </a:cubicBezTo>
                  <a:cubicBezTo>
                    <a:pt x="500" y="22"/>
                    <a:pt x="461" y="1"/>
                    <a:pt x="40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g1b4b0e4ccdf_1_11"/>
            <p:cNvSpPr/>
            <p:nvPr/>
          </p:nvSpPr>
          <p:spPr>
            <a:xfrm>
              <a:off x="374875" y="3464175"/>
              <a:ext cx="1775" cy="10425"/>
            </a:xfrm>
            <a:custGeom>
              <a:rect b="b" l="l" r="r" t="t"/>
              <a:pathLst>
                <a:path extrusionOk="0" h="417" w="71">
                  <a:moveTo>
                    <a:pt x="7" y="0"/>
                  </a:moveTo>
                  <a:cubicBezTo>
                    <a:pt x="0" y="14"/>
                    <a:pt x="71" y="416"/>
                    <a:pt x="71" y="416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g1b4b0e4ccdf_1_11"/>
            <p:cNvSpPr/>
            <p:nvPr/>
          </p:nvSpPr>
          <p:spPr>
            <a:xfrm>
              <a:off x="374525" y="3463825"/>
              <a:ext cx="2475" cy="11125"/>
            </a:xfrm>
            <a:custGeom>
              <a:rect b="b" l="l" r="r" t="t"/>
              <a:pathLst>
                <a:path extrusionOk="0" h="445" w="99">
                  <a:moveTo>
                    <a:pt x="7" y="0"/>
                  </a:moveTo>
                  <a:cubicBezTo>
                    <a:pt x="7" y="7"/>
                    <a:pt x="0" y="28"/>
                    <a:pt x="85" y="444"/>
                  </a:cubicBezTo>
                  <a:lnTo>
                    <a:pt x="99" y="423"/>
                  </a:lnTo>
                  <a:cubicBezTo>
                    <a:pt x="64" y="197"/>
                    <a:pt x="42" y="35"/>
                    <a:pt x="42" y="21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g1b4b0e4ccdf_1_11"/>
            <p:cNvSpPr/>
            <p:nvPr/>
          </p:nvSpPr>
          <p:spPr>
            <a:xfrm>
              <a:off x="397425" y="3459575"/>
              <a:ext cx="1800" cy="18525"/>
            </a:xfrm>
            <a:custGeom>
              <a:rect b="b" l="l" r="r" t="t"/>
              <a:pathLst>
                <a:path extrusionOk="0" h="741" w="72">
                  <a:moveTo>
                    <a:pt x="1" y="1"/>
                  </a:moveTo>
                  <a:cubicBezTo>
                    <a:pt x="8" y="248"/>
                    <a:pt x="36" y="494"/>
                    <a:pt x="71" y="74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g1b4b0e4ccdf_1_11"/>
            <p:cNvSpPr/>
            <p:nvPr/>
          </p:nvSpPr>
          <p:spPr>
            <a:xfrm>
              <a:off x="396900" y="3459575"/>
              <a:ext cx="2850" cy="18525"/>
            </a:xfrm>
            <a:custGeom>
              <a:rect b="b" l="l" r="r" t="t"/>
              <a:pathLst>
                <a:path extrusionOk="0" h="741" w="114">
                  <a:moveTo>
                    <a:pt x="0" y="1"/>
                  </a:moveTo>
                  <a:cubicBezTo>
                    <a:pt x="15" y="248"/>
                    <a:pt x="36" y="494"/>
                    <a:pt x="78" y="741"/>
                  </a:cubicBezTo>
                  <a:lnTo>
                    <a:pt x="113" y="734"/>
                  </a:lnTo>
                  <a:cubicBezTo>
                    <a:pt x="71" y="494"/>
                    <a:pt x="50" y="248"/>
                    <a:pt x="3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g1b4b0e4ccdf_1_11"/>
            <p:cNvSpPr/>
            <p:nvPr/>
          </p:nvSpPr>
          <p:spPr>
            <a:xfrm>
              <a:off x="403425" y="3459050"/>
              <a:ext cx="1250" cy="17300"/>
            </a:xfrm>
            <a:custGeom>
              <a:rect b="b" l="l" r="r" t="t"/>
              <a:pathLst>
                <a:path extrusionOk="0" h="692" w="50">
                  <a:moveTo>
                    <a:pt x="14" y="1"/>
                  </a:moveTo>
                  <a:cubicBezTo>
                    <a:pt x="0" y="233"/>
                    <a:pt x="14" y="459"/>
                    <a:pt x="50" y="692"/>
                  </a:cubicBezTo>
                  <a:lnTo>
                    <a:pt x="14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g1b4b0e4ccdf_1_11"/>
            <p:cNvSpPr/>
            <p:nvPr/>
          </p:nvSpPr>
          <p:spPr>
            <a:xfrm>
              <a:off x="403075" y="3459050"/>
              <a:ext cx="1950" cy="17300"/>
            </a:xfrm>
            <a:custGeom>
              <a:rect b="b" l="l" r="r" t="t"/>
              <a:pathLst>
                <a:path extrusionOk="0" h="692" w="78">
                  <a:moveTo>
                    <a:pt x="14" y="1"/>
                  </a:moveTo>
                  <a:cubicBezTo>
                    <a:pt x="0" y="233"/>
                    <a:pt x="14" y="466"/>
                    <a:pt x="49" y="692"/>
                  </a:cubicBezTo>
                  <a:lnTo>
                    <a:pt x="78" y="684"/>
                  </a:lnTo>
                  <a:cubicBezTo>
                    <a:pt x="49" y="459"/>
                    <a:pt x="21" y="233"/>
                    <a:pt x="1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g1b4b0e4ccdf_1_11"/>
            <p:cNvSpPr/>
            <p:nvPr/>
          </p:nvSpPr>
          <p:spPr>
            <a:xfrm>
              <a:off x="359375" y="3435125"/>
              <a:ext cx="14650" cy="20250"/>
            </a:xfrm>
            <a:custGeom>
              <a:rect b="b" l="l" r="r" t="t"/>
              <a:pathLst>
                <a:path extrusionOk="0" h="810" w="586">
                  <a:moveTo>
                    <a:pt x="406" y="0"/>
                  </a:moveTo>
                  <a:cubicBezTo>
                    <a:pt x="260" y="0"/>
                    <a:pt x="1" y="190"/>
                    <a:pt x="28" y="464"/>
                  </a:cubicBezTo>
                  <a:cubicBezTo>
                    <a:pt x="63" y="810"/>
                    <a:pt x="331" y="767"/>
                    <a:pt x="486" y="781"/>
                  </a:cubicBezTo>
                  <a:cubicBezTo>
                    <a:pt x="490" y="782"/>
                    <a:pt x="494" y="782"/>
                    <a:pt x="497" y="782"/>
                  </a:cubicBezTo>
                  <a:cubicBezTo>
                    <a:pt x="548" y="782"/>
                    <a:pt x="585" y="736"/>
                    <a:pt x="585" y="683"/>
                  </a:cubicBezTo>
                  <a:cubicBezTo>
                    <a:pt x="571" y="507"/>
                    <a:pt x="543" y="154"/>
                    <a:pt x="493" y="48"/>
                  </a:cubicBezTo>
                  <a:cubicBezTo>
                    <a:pt x="479" y="16"/>
                    <a:pt x="447" y="0"/>
                    <a:pt x="406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g1b4b0e4ccdf_1_11"/>
            <p:cNvSpPr/>
            <p:nvPr/>
          </p:nvSpPr>
          <p:spPr>
            <a:xfrm>
              <a:off x="359350" y="3434700"/>
              <a:ext cx="15200" cy="20500"/>
            </a:xfrm>
            <a:custGeom>
              <a:rect b="b" l="l" r="r" t="t"/>
              <a:pathLst>
                <a:path extrusionOk="0" h="820" w="608">
                  <a:moveTo>
                    <a:pt x="410" y="37"/>
                  </a:moveTo>
                  <a:cubicBezTo>
                    <a:pt x="438" y="37"/>
                    <a:pt x="459" y="44"/>
                    <a:pt x="473" y="65"/>
                  </a:cubicBezTo>
                  <a:cubicBezTo>
                    <a:pt x="530" y="178"/>
                    <a:pt x="551" y="545"/>
                    <a:pt x="565" y="700"/>
                  </a:cubicBezTo>
                  <a:cubicBezTo>
                    <a:pt x="565" y="721"/>
                    <a:pt x="558" y="742"/>
                    <a:pt x="544" y="756"/>
                  </a:cubicBezTo>
                  <a:cubicBezTo>
                    <a:pt x="530" y="770"/>
                    <a:pt x="508" y="777"/>
                    <a:pt x="487" y="777"/>
                  </a:cubicBezTo>
                  <a:lnTo>
                    <a:pt x="424" y="777"/>
                  </a:lnTo>
                  <a:cubicBezTo>
                    <a:pt x="269" y="770"/>
                    <a:pt x="71" y="763"/>
                    <a:pt x="43" y="474"/>
                  </a:cubicBezTo>
                  <a:cubicBezTo>
                    <a:pt x="29" y="277"/>
                    <a:pt x="156" y="101"/>
                    <a:pt x="353" y="44"/>
                  </a:cubicBezTo>
                  <a:cubicBezTo>
                    <a:pt x="367" y="37"/>
                    <a:pt x="389" y="37"/>
                    <a:pt x="403" y="37"/>
                  </a:cubicBezTo>
                  <a:close/>
                  <a:moveTo>
                    <a:pt x="407" y="1"/>
                  </a:moveTo>
                  <a:cubicBezTo>
                    <a:pt x="389" y="1"/>
                    <a:pt x="368" y="3"/>
                    <a:pt x="346" y="9"/>
                  </a:cubicBezTo>
                  <a:cubicBezTo>
                    <a:pt x="135" y="72"/>
                    <a:pt x="1" y="270"/>
                    <a:pt x="8" y="481"/>
                  </a:cubicBezTo>
                  <a:cubicBezTo>
                    <a:pt x="43" y="805"/>
                    <a:pt x="276" y="813"/>
                    <a:pt x="424" y="813"/>
                  </a:cubicBezTo>
                  <a:lnTo>
                    <a:pt x="494" y="813"/>
                  </a:lnTo>
                  <a:lnTo>
                    <a:pt x="494" y="820"/>
                  </a:lnTo>
                  <a:cubicBezTo>
                    <a:pt x="558" y="820"/>
                    <a:pt x="607" y="763"/>
                    <a:pt x="600" y="700"/>
                  </a:cubicBezTo>
                  <a:cubicBezTo>
                    <a:pt x="593" y="509"/>
                    <a:pt x="565" y="171"/>
                    <a:pt x="516" y="58"/>
                  </a:cubicBezTo>
                  <a:cubicBezTo>
                    <a:pt x="495" y="22"/>
                    <a:pt x="458" y="1"/>
                    <a:pt x="40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g1b4b0e4ccdf_1_11"/>
            <p:cNvSpPr/>
            <p:nvPr/>
          </p:nvSpPr>
          <p:spPr>
            <a:xfrm>
              <a:off x="375400" y="3436500"/>
              <a:ext cx="1775" cy="10425"/>
            </a:xfrm>
            <a:custGeom>
              <a:rect b="b" l="l" r="r" t="t"/>
              <a:pathLst>
                <a:path extrusionOk="0" h="417" w="71">
                  <a:moveTo>
                    <a:pt x="14" y="0"/>
                  </a:moveTo>
                  <a:lnTo>
                    <a:pt x="14" y="0"/>
                  </a:lnTo>
                  <a:cubicBezTo>
                    <a:pt x="0" y="22"/>
                    <a:pt x="71" y="416"/>
                    <a:pt x="71" y="416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g1b4b0e4ccdf_1_11"/>
            <p:cNvSpPr/>
            <p:nvPr/>
          </p:nvSpPr>
          <p:spPr>
            <a:xfrm>
              <a:off x="375050" y="3436325"/>
              <a:ext cx="2475" cy="10950"/>
            </a:xfrm>
            <a:custGeom>
              <a:rect b="b" l="l" r="r" t="t"/>
              <a:pathLst>
                <a:path extrusionOk="0" h="438" w="99">
                  <a:moveTo>
                    <a:pt x="7" y="0"/>
                  </a:moveTo>
                  <a:cubicBezTo>
                    <a:pt x="7" y="7"/>
                    <a:pt x="0" y="21"/>
                    <a:pt x="85" y="437"/>
                  </a:cubicBezTo>
                  <a:lnTo>
                    <a:pt x="99" y="416"/>
                  </a:lnTo>
                  <a:cubicBezTo>
                    <a:pt x="64" y="191"/>
                    <a:pt x="43" y="36"/>
                    <a:pt x="43" y="14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g1b4b0e4ccdf_1_11"/>
            <p:cNvSpPr/>
            <p:nvPr/>
          </p:nvSpPr>
          <p:spPr>
            <a:xfrm>
              <a:off x="397950" y="3432100"/>
              <a:ext cx="1975" cy="18350"/>
            </a:xfrm>
            <a:custGeom>
              <a:rect b="b" l="l" r="r" t="t"/>
              <a:pathLst>
                <a:path extrusionOk="0" h="734" w="79">
                  <a:moveTo>
                    <a:pt x="1" y="0"/>
                  </a:moveTo>
                  <a:cubicBezTo>
                    <a:pt x="8" y="247"/>
                    <a:pt x="36" y="494"/>
                    <a:pt x="78" y="73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g1b4b0e4ccdf_1_11"/>
            <p:cNvSpPr/>
            <p:nvPr/>
          </p:nvSpPr>
          <p:spPr>
            <a:xfrm>
              <a:off x="397425" y="3432100"/>
              <a:ext cx="2850" cy="18350"/>
            </a:xfrm>
            <a:custGeom>
              <a:rect b="b" l="l" r="r" t="t"/>
              <a:pathLst>
                <a:path extrusionOk="0" h="734" w="114">
                  <a:moveTo>
                    <a:pt x="1" y="0"/>
                  </a:moveTo>
                  <a:cubicBezTo>
                    <a:pt x="15" y="247"/>
                    <a:pt x="36" y="494"/>
                    <a:pt x="78" y="733"/>
                  </a:cubicBezTo>
                  <a:lnTo>
                    <a:pt x="113" y="733"/>
                  </a:lnTo>
                  <a:cubicBezTo>
                    <a:pt x="71" y="487"/>
                    <a:pt x="50" y="240"/>
                    <a:pt x="3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g1b4b0e4ccdf_1_11"/>
            <p:cNvSpPr/>
            <p:nvPr/>
          </p:nvSpPr>
          <p:spPr>
            <a:xfrm>
              <a:off x="404125" y="3431550"/>
              <a:ext cx="1075" cy="17125"/>
            </a:xfrm>
            <a:custGeom>
              <a:rect b="b" l="l" r="r" t="t"/>
              <a:pathLst>
                <a:path extrusionOk="0" h="685" w="43">
                  <a:moveTo>
                    <a:pt x="15" y="1"/>
                  </a:moveTo>
                  <a:lnTo>
                    <a:pt x="15" y="1"/>
                  </a:lnTo>
                  <a:cubicBezTo>
                    <a:pt x="0" y="227"/>
                    <a:pt x="7" y="459"/>
                    <a:pt x="43" y="685"/>
                  </a:cubicBezTo>
                  <a:lnTo>
                    <a:pt x="15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g1b4b0e4ccdf_1_11"/>
            <p:cNvSpPr/>
            <p:nvPr/>
          </p:nvSpPr>
          <p:spPr>
            <a:xfrm>
              <a:off x="403600" y="3431375"/>
              <a:ext cx="2125" cy="17475"/>
            </a:xfrm>
            <a:custGeom>
              <a:rect b="b" l="l" r="r" t="t"/>
              <a:pathLst>
                <a:path extrusionOk="0" h="699" w="85">
                  <a:moveTo>
                    <a:pt x="14" y="1"/>
                  </a:moveTo>
                  <a:lnTo>
                    <a:pt x="14" y="1"/>
                  </a:lnTo>
                  <a:cubicBezTo>
                    <a:pt x="0" y="234"/>
                    <a:pt x="14" y="466"/>
                    <a:pt x="50" y="699"/>
                  </a:cubicBezTo>
                  <a:lnTo>
                    <a:pt x="85" y="692"/>
                  </a:lnTo>
                  <a:cubicBezTo>
                    <a:pt x="50" y="459"/>
                    <a:pt x="21" y="234"/>
                    <a:pt x="1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g1b4b0e4ccdf_1_11"/>
            <p:cNvSpPr/>
            <p:nvPr/>
          </p:nvSpPr>
          <p:spPr>
            <a:xfrm>
              <a:off x="406775" y="3384675"/>
              <a:ext cx="98700" cy="49375"/>
            </a:xfrm>
            <a:custGeom>
              <a:rect b="b" l="l" r="r" t="t"/>
              <a:pathLst>
                <a:path extrusionOk="0" h="1975" w="3948">
                  <a:moveTo>
                    <a:pt x="624" y="0"/>
                  </a:moveTo>
                  <a:cubicBezTo>
                    <a:pt x="276" y="0"/>
                    <a:pt x="0" y="284"/>
                    <a:pt x="0" y="635"/>
                  </a:cubicBezTo>
                  <a:cubicBezTo>
                    <a:pt x="0" y="986"/>
                    <a:pt x="289" y="1263"/>
                    <a:pt x="637" y="1263"/>
                  </a:cubicBezTo>
                  <a:cubicBezTo>
                    <a:pt x="646" y="1263"/>
                    <a:pt x="654" y="1263"/>
                    <a:pt x="663" y="1263"/>
                  </a:cubicBezTo>
                  <a:cubicBezTo>
                    <a:pt x="668" y="1263"/>
                    <a:pt x="672" y="1263"/>
                    <a:pt x="677" y="1263"/>
                  </a:cubicBezTo>
                  <a:cubicBezTo>
                    <a:pt x="1397" y="1263"/>
                    <a:pt x="2491" y="1779"/>
                    <a:pt x="2855" y="1975"/>
                  </a:cubicBezTo>
                  <a:lnTo>
                    <a:pt x="3948" y="1143"/>
                  </a:lnTo>
                  <a:lnTo>
                    <a:pt x="3461" y="868"/>
                  </a:lnTo>
                  <a:cubicBezTo>
                    <a:pt x="3158" y="706"/>
                    <a:pt x="2848" y="565"/>
                    <a:pt x="2538" y="438"/>
                  </a:cubicBezTo>
                  <a:cubicBezTo>
                    <a:pt x="1798" y="142"/>
                    <a:pt x="1163" y="1"/>
                    <a:pt x="649" y="1"/>
                  </a:cubicBezTo>
                  <a:cubicBezTo>
                    <a:pt x="640" y="1"/>
                    <a:pt x="632" y="0"/>
                    <a:pt x="624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g1b4b0e4ccdf_1_11"/>
            <p:cNvSpPr/>
            <p:nvPr/>
          </p:nvSpPr>
          <p:spPr>
            <a:xfrm>
              <a:off x="403250" y="3384325"/>
              <a:ext cx="102400" cy="50075"/>
            </a:xfrm>
            <a:custGeom>
              <a:rect b="b" l="l" r="r" t="t"/>
              <a:pathLst>
                <a:path extrusionOk="0" h="2003" w="4096">
                  <a:moveTo>
                    <a:pt x="790" y="1"/>
                  </a:moveTo>
                  <a:cubicBezTo>
                    <a:pt x="310" y="8"/>
                    <a:pt x="0" y="515"/>
                    <a:pt x="219" y="945"/>
                  </a:cubicBezTo>
                  <a:cubicBezTo>
                    <a:pt x="329" y="1159"/>
                    <a:pt x="553" y="1298"/>
                    <a:pt x="793" y="1298"/>
                  </a:cubicBezTo>
                  <a:cubicBezTo>
                    <a:pt x="799" y="1298"/>
                    <a:pt x="805" y="1298"/>
                    <a:pt x="811" y="1298"/>
                  </a:cubicBezTo>
                  <a:cubicBezTo>
                    <a:pt x="1530" y="1298"/>
                    <a:pt x="2630" y="1805"/>
                    <a:pt x="2989" y="2003"/>
                  </a:cubicBezTo>
                  <a:lnTo>
                    <a:pt x="3010" y="1982"/>
                  </a:lnTo>
                  <a:cubicBezTo>
                    <a:pt x="2644" y="1777"/>
                    <a:pt x="1537" y="1263"/>
                    <a:pt x="797" y="1263"/>
                  </a:cubicBezTo>
                  <a:cubicBezTo>
                    <a:pt x="42" y="1206"/>
                    <a:pt x="35" y="107"/>
                    <a:pt x="790" y="36"/>
                  </a:cubicBezTo>
                  <a:cubicBezTo>
                    <a:pt x="801" y="36"/>
                    <a:pt x="813" y="36"/>
                    <a:pt x="825" y="36"/>
                  </a:cubicBezTo>
                  <a:cubicBezTo>
                    <a:pt x="1333" y="36"/>
                    <a:pt x="1955" y="184"/>
                    <a:pt x="2672" y="473"/>
                  </a:cubicBezTo>
                  <a:cubicBezTo>
                    <a:pt x="2982" y="600"/>
                    <a:pt x="3292" y="741"/>
                    <a:pt x="3595" y="903"/>
                  </a:cubicBezTo>
                  <a:lnTo>
                    <a:pt x="4082" y="1178"/>
                  </a:lnTo>
                  <a:lnTo>
                    <a:pt x="4096" y="1143"/>
                  </a:lnTo>
                  <a:lnTo>
                    <a:pt x="3616" y="868"/>
                  </a:lnTo>
                  <a:cubicBezTo>
                    <a:pt x="3313" y="713"/>
                    <a:pt x="3003" y="565"/>
                    <a:pt x="2686" y="438"/>
                  </a:cubicBezTo>
                  <a:cubicBezTo>
                    <a:pt x="1946" y="142"/>
                    <a:pt x="1311" y="1"/>
                    <a:pt x="790" y="1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g1b4b0e4ccdf_1_11"/>
            <p:cNvSpPr/>
            <p:nvPr/>
          </p:nvSpPr>
          <p:spPr>
            <a:xfrm>
              <a:off x="376075" y="3486125"/>
              <a:ext cx="12400" cy="17375"/>
            </a:xfrm>
            <a:custGeom>
              <a:rect b="b" l="l" r="r" t="t"/>
              <a:pathLst>
                <a:path extrusionOk="0" h="695" w="496">
                  <a:moveTo>
                    <a:pt x="347" y="1"/>
                  </a:moveTo>
                  <a:cubicBezTo>
                    <a:pt x="225" y="1"/>
                    <a:pt x="1" y="159"/>
                    <a:pt x="23" y="391"/>
                  </a:cubicBezTo>
                  <a:cubicBezTo>
                    <a:pt x="51" y="694"/>
                    <a:pt x="277" y="652"/>
                    <a:pt x="410" y="659"/>
                  </a:cubicBezTo>
                  <a:cubicBezTo>
                    <a:pt x="460" y="659"/>
                    <a:pt x="495" y="624"/>
                    <a:pt x="495" y="574"/>
                  </a:cubicBezTo>
                  <a:cubicBezTo>
                    <a:pt x="488" y="426"/>
                    <a:pt x="460" y="137"/>
                    <a:pt x="418" y="39"/>
                  </a:cubicBezTo>
                  <a:cubicBezTo>
                    <a:pt x="407" y="13"/>
                    <a:pt x="381" y="1"/>
                    <a:pt x="347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g1b4b0e4ccdf_1_11"/>
            <p:cNvSpPr/>
            <p:nvPr/>
          </p:nvSpPr>
          <p:spPr>
            <a:xfrm>
              <a:off x="376100" y="3485800"/>
              <a:ext cx="12900" cy="17150"/>
            </a:xfrm>
            <a:custGeom>
              <a:rect b="b" l="l" r="r" t="t"/>
              <a:pathLst>
                <a:path extrusionOk="0" h="686" w="516">
                  <a:moveTo>
                    <a:pt x="350" y="30"/>
                  </a:moveTo>
                  <a:cubicBezTo>
                    <a:pt x="370" y="31"/>
                    <a:pt x="396" y="39"/>
                    <a:pt x="409" y="59"/>
                  </a:cubicBezTo>
                  <a:cubicBezTo>
                    <a:pt x="452" y="150"/>
                    <a:pt x="473" y="460"/>
                    <a:pt x="480" y="587"/>
                  </a:cubicBezTo>
                  <a:cubicBezTo>
                    <a:pt x="480" y="608"/>
                    <a:pt x="473" y="623"/>
                    <a:pt x="466" y="637"/>
                  </a:cubicBezTo>
                  <a:cubicBezTo>
                    <a:pt x="452" y="644"/>
                    <a:pt x="431" y="651"/>
                    <a:pt x="417" y="651"/>
                  </a:cubicBezTo>
                  <a:lnTo>
                    <a:pt x="367" y="651"/>
                  </a:lnTo>
                  <a:cubicBezTo>
                    <a:pt x="233" y="644"/>
                    <a:pt x="71" y="644"/>
                    <a:pt x="43" y="404"/>
                  </a:cubicBezTo>
                  <a:cubicBezTo>
                    <a:pt x="36" y="235"/>
                    <a:pt x="142" y="87"/>
                    <a:pt x="304" y="37"/>
                  </a:cubicBezTo>
                  <a:cubicBezTo>
                    <a:pt x="317" y="37"/>
                    <a:pt x="330" y="31"/>
                    <a:pt x="350" y="30"/>
                  </a:cubicBezTo>
                  <a:close/>
                  <a:moveTo>
                    <a:pt x="350" y="1"/>
                  </a:moveTo>
                  <a:cubicBezTo>
                    <a:pt x="333" y="1"/>
                    <a:pt x="316" y="4"/>
                    <a:pt x="297" y="9"/>
                  </a:cubicBezTo>
                  <a:cubicBezTo>
                    <a:pt x="120" y="59"/>
                    <a:pt x="1" y="221"/>
                    <a:pt x="8" y="404"/>
                  </a:cubicBezTo>
                  <a:cubicBezTo>
                    <a:pt x="36" y="679"/>
                    <a:pt x="233" y="686"/>
                    <a:pt x="360" y="686"/>
                  </a:cubicBezTo>
                  <a:lnTo>
                    <a:pt x="424" y="686"/>
                  </a:lnTo>
                  <a:cubicBezTo>
                    <a:pt x="445" y="686"/>
                    <a:pt x="473" y="679"/>
                    <a:pt x="487" y="665"/>
                  </a:cubicBezTo>
                  <a:cubicBezTo>
                    <a:pt x="508" y="644"/>
                    <a:pt x="515" y="615"/>
                    <a:pt x="515" y="587"/>
                  </a:cubicBezTo>
                  <a:cubicBezTo>
                    <a:pt x="508" y="425"/>
                    <a:pt x="480" y="136"/>
                    <a:pt x="438" y="52"/>
                  </a:cubicBezTo>
                  <a:cubicBezTo>
                    <a:pt x="427" y="21"/>
                    <a:pt x="394" y="1"/>
                    <a:pt x="35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g1b4b0e4ccdf_1_11"/>
            <p:cNvSpPr/>
            <p:nvPr/>
          </p:nvSpPr>
          <p:spPr>
            <a:xfrm>
              <a:off x="389675" y="3487250"/>
              <a:ext cx="1425" cy="8850"/>
            </a:xfrm>
            <a:custGeom>
              <a:rect b="b" l="l" r="r" t="t"/>
              <a:pathLst>
                <a:path extrusionOk="0" h="354" w="57">
                  <a:moveTo>
                    <a:pt x="7" y="1"/>
                  </a:moveTo>
                  <a:lnTo>
                    <a:pt x="7" y="1"/>
                  </a:lnTo>
                  <a:cubicBezTo>
                    <a:pt x="0" y="15"/>
                    <a:pt x="57" y="353"/>
                    <a:pt x="57" y="353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g1b4b0e4ccdf_1_11"/>
            <p:cNvSpPr/>
            <p:nvPr/>
          </p:nvSpPr>
          <p:spPr>
            <a:xfrm>
              <a:off x="389150" y="3487075"/>
              <a:ext cx="2300" cy="9375"/>
            </a:xfrm>
            <a:custGeom>
              <a:rect b="b" l="l" r="r" t="t"/>
              <a:pathLst>
                <a:path extrusionOk="0" h="375" w="92">
                  <a:moveTo>
                    <a:pt x="14" y="1"/>
                  </a:moveTo>
                  <a:lnTo>
                    <a:pt x="14" y="1"/>
                  </a:lnTo>
                  <a:cubicBezTo>
                    <a:pt x="7" y="8"/>
                    <a:pt x="0" y="22"/>
                    <a:pt x="78" y="374"/>
                  </a:cubicBezTo>
                  <a:lnTo>
                    <a:pt x="92" y="353"/>
                  </a:lnTo>
                  <a:cubicBezTo>
                    <a:pt x="64" y="170"/>
                    <a:pt x="43" y="29"/>
                    <a:pt x="1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g1b4b0e4ccdf_1_11"/>
            <p:cNvSpPr/>
            <p:nvPr/>
          </p:nvSpPr>
          <p:spPr>
            <a:xfrm>
              <a:off x="408700" y="3483725"/>
              <a:ext cx="1625" cy="15350"/>
            </a:xfrm>
            <a:custGeom>
              <a:rect b="b" l="l" r="r" t="t"/>
              <a:pathLst>
                <a:path extrusionOk="0" h="614" w="65">
                  <a:moveTo>
                    <a:pt x="1" y="1"/>
                  </a:moveTo>
                  <a:lnTo>
                    <a:pt x="1" y="1"/>
                  </a:lnTo>
                  <a:cubicBezTo>
                    <a:pt x="8" y="205"/>
                    <a:pt x="29" y="409"/>
                    <a:pt x="64" y="61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g1b4b0e4ccdf_1_11"/>
            <p:cNvSpPr/>
            <p:nvPr/>
          </p:nvSpPr>
          <p:spPr>
            <a:xfrm>
              <a:off x="408175" y="3483550"/>
              <a:ext cx="2500" cy="15525"/>
            </a:xfrm>
            <a:custGeom>
              <a:rect b="b" l="l" r="r" t="t"/>
              <a:pathLst>
                <a:path extrusionOk="0" h="621" w="100">
                  <a:moveTo>
                    <a:pt x="1" y="1"/>
                  </a:moveTo>
                  <a:cubicBezTo>
                    <a:pt x="8" y="205"/>
                    <a:pt x="29" y="416"/>
                    <a:pt x="64" y="621"/>
                  </a:cubicBezTo>
                  <a:lnTo>
                    <a:pt x="99" y="614"/>
                  </a:lnTo>
                  <a:cubicBezTo>
                    <a:pt x="64" y="409"/>
                    <a:pt x="43" y="205"/>
                    <a:pt x="3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g1b4b0e4ccdf_1_11"/>
            <p:cNvSpPr/>
            <p:nvPr/>
          </p:nvSpPr>
          <p:spPr>
            <a:xfrm>
              <a:off x="413825" y="3483025"/>
              <a:ext cx="900" cy="14475"/>
            </a:xfrm>
            <a:custGeom>
              <a:rect b="b" l="l" r="r" t="t"/>
              <a:pathLst>
                <a:path extrusionOk="0" h="579" w="36">
                  <a:moveTo>
                    <a:pt x="14" y="0"/>
                  </a:moveTo>
                  <a:cubicBezTo>
                    <a:pt x="0" y="198"/>
                    <a:pt x="7" y="388"/>
                    <a:pt x="35" y="578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g1b4b0e4ccdf_1_11"/>
            <p:cNvSpPr/>
            <p:nvPr/>
          </p:nvSpPr>
          <p:spPr>
            <a:xfrm>
              <a:off x="413275" y="3483025"/>
              <a:ext cx="1975" cy="14650"/>
            </a:xfrm>
            <a:custGeom>
              <a:rect b="b" l="l" r="r" t="t"/>
              <a:pathLst>
                <a:path extrusionOk="0" h="586" w="79">
                  <a:moveTo>
                    <a:pt x="15" y="0"/>
                  </a:moveTo>
                  <a:lnTo>
                    <a:pt x="15" y="0"/>
                  </a:lnTo>
                  <a:cubicBezTo>
                    <a:pt x="1" y="191"/>
                    <a:pt x="15" y="388"/>
                    <a:pt x="43" y="585"/>
                  </a:cubicBezTo>
                  <a:lnTo>
                    <a:pt x="79" y="578"/>
                  </a:lnTo>
                  <a:cubicBezTo>
                    <a:pt x="79" y="571"/>
                    <a:pt x="29" y="247"/>
                    <a:pt x="1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g1b4b0e4ccdf_1_11"/>
            <p:cNvSpPr/>
            <p:nvPr/>
          </p:nvSpPr>
          <p:spPr>
            <a:xfrm>
              <a:off x="450650" y="3267825"/>
              <a:ext cx="356550" cy="271375"/>
            </a:xfrm>
            <a:custGeom>
              <a:rect b="b" l="l" r="r" t="t"/>
              <a:pathLst>
                <a:path extrusionOk="0" h="10855" w="14262">
                  <a:moveTo>
                    <a:pt x="11598" y="1"/>
                  </a:moveTo>
                  <a:cubicBezTo>
                    <a:pt x="11583" y="1"/>
                    <a:pt x="11569" y="1"/>
                    <a:pt x="11554" y="1"/>
                  </a:cubicBezTo>
                  <a:lnTo>
                    <a:pt x="9813" y="438"/>
                  </a:lnTo>
                  <a:cubicBezTo>
                    <a:pt x="8833" y="904"/>
                    <a:pt x="7910" y="1707"/>
                    <a:pt x="7155" y="2581"/>
                  </a:cubicBezTo>
                  <a:cubicBezTo>
                    <a:pt x="6979" y="2793"/>
                    <a:pt x="6789" y="2997"/>
                    <a:pt x="6599" y="3195"/>
                  </a:cubicBezTo>
                  <a:cubicBezTo>
                    <a:pt x="5215" y="4634"/>
                    <a:pt x="3966" y="5360"/>
                    <a:pt x="2872" y="5360"/>
                  </a:cubicBezTo>
                  <a:cubicBezTo>
                    <a:pt x="2573" y="5360"/>
                    <a:pt x="2285" y="5306"/>
                    <a:pt x="2009" y="5197"/>
                  </a:cubicBezTo>
                  <a:lnTo>
                    <a:pt x="2009" y="5197"/>
                  </a:lnTo>
                  <a:cubicBezTo>
                    <a:pt x="2031" y="5345"/>
                    <a:pt x="2045" y="5493"/>
                    <a:pt x="2052" y="5641"/>
                  </a:cubicBezTo>
                  <a:cubicBezTo>
                    <a:pt x="2087" y="6458"/>
                    <a:pt x="1897" y="7276"/>
                    <a:pt x="1509" y="8002"/>
                  </a:cubicBezTo>
                  <a:cubicBezTo>
                    <a:pt x="1220" y="8524"/>
                    <a:pt x="896" y="9031"/>
                    <a:pt x="543" y="9525"/>
                  </a:cubicBezTo>
                  <a:lnTo>
                    <a:pt x="430" y="9687"/>
                  </a:lnTo>
                  <a:lnTo>
                    <a:pt x="0" y="10300"/>
                  </a:lnTo>
                  <a:cubicBezTo>
                    <a:pt x="919" y="10664"/>
                    <a:pt x="1901" y="10855"/>
                    <a:pt x="2888" y="10855"/>
                  </a:cubicBezTo>
                  <a:cubicBezTo>
                    <a:pt x="3030" y="10855"/>
                    <a:pt x="3172" y="10851"/>
                    <a:pt x="3314" y="10843"/>
                  </a:cubicBezTo>
                  <a:cubicBezTo>
                    <a:pt x="3398" y="10843"/>
                    <a:pt x="3476" y="10836"/>
                    <a:pt x="3553" y="10829"/>
                  </a:cubicBezTo>
                  <a:cubicBezTo>
                    <a:pt x="4498" y="10737"/>
                    <a:pt x="5421" y="10498"/>
                    <a:pt x="6288" y="10117"/>
                  </a:cubicBezTo>
                  <a:cubicBezTo>
                    <a:pt x="6796" y="9891"/>
                    <a:pt x="7296" y="9623"/>
                    <a:pt x="7769" y="9320"/>
                  </a:cubicBezTo>
                  <a:cubicBezTo>
                    <a:pt x="8819" y="8637"/>
                    <a:pt x="9785" y="7826"/>
                    <a:pt x="10645" y="6902"/>
                  </a:cubicBezTo>
                  <a:cubicBezTo>
                    <a:pt x="12125" y="5338"/>
                    <a:pt x="13486" y="3758"/>
                    <a:pt x="13831" y="2659"/>
                  </a:cubicBezTo>
                  <a:cubicBezTo>
                    <a:pt x="14261" y="1284"/>
                    <a:pt x="13521" y="586"/>
                    <a:pt x="13140" y="382"/>
                  </a:cubicBezTo>
                  <a:cubicBezTo>
                    <a:pt x="12660" y="128"/>
                    <a:pt x="12133" y="1"/>
                    <a:pt x="1159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g1b4b0e4ccdf_1_11"/>
            <p:cNvSpPr/>
            <p:nvPr/>
          </p:nvSpPr>
          <p:spPr>
            <a:xfrm>
              <a:off x="450125" y="3267300"/>
              <a:ext cx="358300" cy="272325"/>
            </a:xfrm>
            <a:custGeom>
              <a:rect b="b" l="l" r="r" t="t"/>
              <a:pathLst>
                <a:path extrusionOk="0" h="10893" w="14332">
                  <a:moveTo>
                    <a:pt x="11617" y="1"/>
                  </a:moveTo>
                  <a:cubicBezTo>
                    <a:pt x="11603" y="1"/>
                    <a:pt x="11589" y="1"/>
                    <a:pt x="11575" y="1"/>
                  </a:cubicBezTo>
                  <a:lnTo>
                    <a:pt x="11575" y="36"/>
                  </a:lnTo>
                  <a:lnTo>
                    <a:pt x="11618" y="36"/>
                  </a:lnTo>
                  <a:cubicBezTo>
                    <a:pt x="12146" y="36"/>
                    <a:pt x="12675" y="170"/>
                    <a:pt x="13147" y="417"/>
                  </a:cubicBezTo>
                  <a:cubicBezTo>
                    <a:pt x="13267" y="480"/>
                    <a:pt x="14332" y="1087"/>
                    <a:pt x="13831" y="2673"/>
                  </a:cubicBezTo>
                  <a:cubicBezTo>
                    <a:pt x="13464" y="3836"/>
                    <a:pt x="11935" y="5549"/>
                    <a:pt x="10645" y="6909"/>
                  </a:cubicBezTo>
                  <a:cubicBezTo>
                    <a:pt x="9792" y="7833"/>
                    <a:pt x="8826" y="8643"/>
                    <a:pt x="7776" y="9327"/>
                  </a:cubicBezTo>
                  <a:cubicBezTo>
                    <a:pt x="7303" y="9630"/>
                    <a:pt x="6810" y="9891"/>
                    <a:pt x="6295" y="10117"/>
                  </a:cubicBezTo>
                  <a:cubicBezTo>
                    <a:pt x="5435" y="10504"/>
                    <a:pt x="4512" y="10744"/>
                    <a:pt x="3567" y="10829"/>
                  </a:cubicBezTo>
                  <a:cubicBezTo>
                    <a:pt x="3490" y="10836"/>
                    <a:pt x="3405" y="10850"/>
                    <a:pt x="3328" y="10850"/>
                  </a:cubicBezTo>
                  <a:cubicBezTo>
                    <a:pt x="3195" y="10857"/>
                    <a:pt x="3063" y="10860"/>
                    <a:pt x="2931" y="10860"/>
                  </a:cubicBezTo>
                  <a:cubicBezTo>
                    <a:pt x="1943" y="10860"/>
                    <a:pt x="963" y="10675"/>
                    <a:pt x="43" y="10314"/>
                  </a:cubicBezTo>
                  <a:lnTo>
                    <a:pt x="571" y="9560"/>
                  </a:lnTo>
                  <a:cubicBezTo>
                    <a:pt x="924" y="9066"/>
                    <a:pt x="1248" y="8559"/>
                    <a:pt x="1537" y="8030"/>
                  </a:cubicBezTo>
                  <a:cubicBezTo>
                    <a:pt x="1925" y="7304"/>
                    <a:pt x="2115" y="6486"/>
                    <a:pt x="2080" y="5662"/>
                  </a:cubicBezTo>
                  <a:cubicBezTo>
                    <a:pt x="2073" y="5521"/>
                    <a:pt x="2059" y="5380"/>
                    <a:pt x="2045" y="5246"/>
                  </a:cubicBezTo>
                  <a:lnTo>
                    <a:pt x="2045" y="5246"/>
                  </a:lnTo>
                  <a:cubicBezTo>
                    <a:pt x="2312" y="5344"/>
                    <a:pt x="2594" y="5401"/>
                    <a:pt x="2883" y="5401"/>
                  </a:cubicBezTo>
                  <a:cubicBezTo>
                    <a:pt x="3983" y="5401"/>
                    <a:pt x="5238" y="4675"/>
                    <a:pt x="6627" y="3230"/>
                  </a:cubicBezTo>
                  <a:cubicBezTo>
                    <a:pt x="6810" y="3032"/>
                    <a:pt x="7000" y="2828"/>
                    <a:pt x="7184" y="2616"/>
                  </a:cubicBezTo>
                  <a:cubicBezTo>
                    <a:pt x="7762" y="1940"/>
                    <a:pt x="8699" y="1016"/>
                    <a:pt x="9834" y="473"/>
                  </a:cubicBezTo>
                  <a:lnTo>
                    <a:pt x="9813" y="445"/>
                  </a:lnTo>
                  <a:cubicBezTo>
                    <a:pt x="8678" y="988"/>
                    <a:pt x="7740" y="1911"/>
                    <a:pt x="7155" y="2588"/>
                  </a:cubicBezTo>
                  <a:cubicBezTo>
                    <a:pt x="6972" y="2807"/>
                    <a:pt x="6782" y="3011"/>
                    <a:pt x="6598" y="3208"/>
                  </a:cubicBezTo>
                  <a:cubicBezTo>
                    <a:pt x="5212" y="4650"/>
                    <a:pt x="3963" y="5371"/>
                    <a:pt x="2856" y="5371"/>
                  </a:cubicBezTo>
                  <a:cubicBezTo>
                    <a:pt x="2561" y="5371"/>
                    <a:pt x="2277" y="5320"/>
                    <a:pt x="2002" y="5218"/>
                  </a:cubicBezTo>
                  <a:lnTo>
                    <a:pt x="2002" y="5218"/>
                  </a:lnTo>
                  <a:cubicBezTo>
                    <a:pt x="2023" y="5366"/>
                    <a:pt x="2038" y="5514"/>
                    <a:pt x="2045" y="5662"/>
                  </a:cubicBezTo>
                  <a:cubicBezTo>
                    <a:pt x="2080" y="6479"/>
                    <a:pt x="1897" y="7290"/>
                    <a:pt x="1509" y="8016"/>
                  </a:cubicBezTo>
                  <a:cubicBezTo>
                    <a:pt x="1213" y="8538"/>
                    <a:pt x="889" y="9045"/>
                    <a:pt x="536" y="9539"/>
                  </a:cubicBezTo>
                  <a:cubicBezTo>
                    <a:pt x="536" y="9539"/>
                    <a:pt x="0" y="10307"/>
                    <a:pt x="7" y="10335"/>
                  </a:cubicBezTo>
                  <a:cubicBezTo>
                    <a:pt x="931" y="10702"/>
                    <a:pt x="1911" y="10892"/>
                    <a:pt x="2905" y="10892"/>
                  </a:cubicBezTo>
                  <a:cubicBezTo>
                    <a:pt x="3046" y="10892"/>
                    <a:pt x="3187" y="10892"/>
                    <a:pt x="3335" y="10885"/>
                  </a:cubicBezTo>
                  <a:cubicBezTo>
                    <a:pt x="3412" y="10878"/>
                    <a:pt x="3497" y="10871"/>
                    <a:pt x="3574" y="10871"/>
                  </a:cubicBezTo>
                  <a:cubicBezTo>
                    <a:pt x="4519" y="10779"/>
                    <a:pt x="5442" y="10540"/>
                    <a:pt x="6316" y="10152"/>
                  </a:cubicBezTo>
                  <a:cubicBezTo>
                    <a:pt x="6824" y="9926"/>
                    <a:pt x="7325" y="9666"/>
                    <a:pt x="7797" y="9363"/>
                  </a:cubicBezTo>
                  <a:cubicBezTo>
                    <a:pt x="8847" y="8672"/>
                    <a:pt x="9820" y="7861"/>
                    <a:pt x="10680" y="6938"/>
                  </a:cubicBezTo>
                  <a:cubicBezTo>
                    <a:pt x="11970" y="5570"/>
                    <a:pt x="13500" y="3857"/>
                    <a:pt x="13866" y="2687"/>
                  </a:cubicBezTo>
                  <a:cubicBezTo>
                    <a:pt x="14275" y="1376"/>
                    <a:pt x="13620" y="621"/>
                    <a:pt x="13161" y="389"/>
                  </a:cubicBezTo>
                  <a:cubicBezTo>
                    <a:pt x="12687" y="134"/>
                    <a:pt x="12153" y="1"/>
                    <a:pt x="11617" y="1"/>
                  </a:cubicBezTo>
                  <a:close/>
                </a:path>
              </a:pathLst>
            </a:custGeom>
            <a:solidFill>
              <a:srgbClr val="C9272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g1b4b0e4ccdf_1_11"/>
            <p:cNvSpPr/>
            <p:nvPr/>
          </p:nvSpPr>
          <p:spPr>
            <a:xfrm>
              <a:off x="241100" y="3459900"/>
              <a:ext cx="470925" cy="271450"/>
            </a:xfrm>
            <a:custGeom>
              <a:rect b="b" l="l" r="r" t="t"/>
              <a:pathLst>
                <a:path extrusionOk="0" h="10858" w="18837">
                  <a:moveTo>
                    <a:pt x="7174" y="0"/>
                  </a:moveTo>
                  <a:cubicBezTo>
                    <a:pt x="7053" y="0"/>
                    <a:pt x="6934" y="28"/>
                    <a:pt x="6825" y="87"/>
                  </a:cubicBezTo>
                  <a:lnTo>
                    <a:pt x="205" y="3844"/>
                  </a:lnTo>
                  <a:cubicBezTo>
                    <a:pt x="8" y="3957"/>
                    <a:pt x="1" y="4140"/>
                    <a:pt x="205" y="4260"/>
                  </a:cubicBezTo>
                  <a:lnTo>
                    <a:pt x="11294" y="10773"/>
                  </a:lnTo>
                  <a:cubicBezTo>
                    <a:pt x="11407" y="10830"/>
                    <a:pt x="11530" y="10858"/>
                    <a:pt x="11654" y="10858"/>
                  </a:cubicBezTo>
                  <a:cubicBezTo>
                    <a:pt x="11778" y="10858"/>
                    <a:pt x="11904" y="10830"/>
                    <a:pt x="12020" y="10773"/>
                  </a:cubicBezTo>
                  <a:lnTo>
                    <a:pt x="18639" y="7023"/>
                  </a:lnTo>
                  <a:cubicBezTo>
                    <a:pt x="18837" y="6903"/>
                    <a:pt x="18837" y="6720"/>
                    <a:pt x="18639" y="6600"/>
                  </a:cubicBezTo>
                  <a:lnTo>
                    <a:pt x="7551" y="94"/>
                  </a:lnTo>
                  <a:cubicBezTo>
                    <a:pt x="7431" y="32"/>
                    <a:pt x="7302" y="0"/>
                    <a:pt x="717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g1b4b0e4ccdf_1_11"/>
            <p:cNvSpPr/>
            <p:nvPr/>
          </p:nvSpPr>
          <p:spPr>
            <a:xfrm>
              <a:off x="240575" y="3459525"/>
              <a:ext cx="471975" cy="272350"/>
            </a:xfrm>
            <a:custGeom>
              <a:rect b="b" l="l" r="r" t="t"/>
              <a:pathLst>
                <a:path extrusionOk="0" h="10894" w="18879">
                  <a:moveTo>
                    <a:pt x="7198" y="31"/>
                  </a:moveTo>
                  <a:cubicBezTo>
                    <a:pt x="7325" y="31"/>
                    <a:pt x="7452" y="66"/>
                    <a:pt x="7558" y="123"/>
                  </a:cubicBezTo>
                  <a:lnTo>
                    <a:pt x="18646" y="6636"/>
                  </a:lnTo>
                  <a:cubicBezTo>
                    <a:pt x="18836" y="6693"/>
                    <a:pt x="18836" y="6960"/>
                    <a:pt x="18646" y="7024"/>
                  </a:cubicBezTo>
                  <a:lnTo>
                    <a:pt x="12027" y="10781"/>
                  </a:lnTo>
                  <a:cubicBezTo>
                    <a:pt x="11919" y="10833"/>
                    <a:pt x="11802" y="10860"/>
                    <a:pt x="11683" y="10860"/>
                  </a:cubicBezTo>
                  <a:cubicBezTo>
                    <a:pt x="11560" y="10860"/>
                    <a:pt x="11436" y="10831"/>
                    <a:pt x="11322" y="10774"/>
                  </a:cubicBezTo>
                  <a:lnTo>
                    <a:pt x="233" y="4261"/>
                  </a:lnTo>
                  <a:cubicBezTo>
                    <a:pt x="43" y="4204"/>
                    <a:pt x="43" y="3936"/>
                    <a:pt x="233" y="3873"/>
                  </a:cubicBezTo>
                  <a:lnTo>
                    <a:pt x="6853" y="116"/>
                  </a:lnTo>
                  <a:cubicBezTo>
                    <a:pt x="6958" y="59"/>
                    <a:pt x="7078" y="31"/>
                    <a:pt x="7198" y="31"/>
                  </a:cubicBezTo>
                  <a:close/>
                  <a:moveTo>
                    <a:pt x="7197" y="1"/>
                  </a:moveTo>
                  <a:cubicBezTo>
                    <a:pt x="7074" y="1"/>
                    <a:pt x="6951" y="29"/>
                    <a:pt x="6839" y="87"/>
                  </a:cubicBezTo>
                  <a:lnTo>
                    <a:pt x="212" y="3838"/>
                  </a:lnTo>
                  <a:cubicBezTo>
                    <a:pt x="1" y="3915"/>
                    <a:pt x="1" y="4211"/>
                    <a:pt x="212" y="4289"/>
                  </a:cubicBezTo>
                  <a:lnTo>
                    <a:pt x="11301" y="10802"/>
                  </a:lnTo>
                  <a:cubicBezTo>
                    <a:pt x="11421" y="10866"/>
                    <a:pt x="11547" y="10894"/>
                    <a:pt x="11681" y="10894"/>
                  </a:cubicBezTo>
                  <a:cubicBezTo>
                    <a:pt x="11808" y="10894"/>
                    <a:pt x="11935" y="10866"/>
                    <a:pt x="12048" y="10809"/>
                  </a:cubicBezTo>
                  <a:lnTo>
                    <a:pt x="18667" y="7052"/>
                  </a:lnTo>
                  <a:cubicBezTo>
                    <a:pt x="18879" y="6982"/>
                    <a:pt x="18879" y="6678"/>
                    <a:pt x="18667" y="6608"/>
                  </a:cubicBezTo>
                  <a:lnTo>
                    <a:pt x="7579" y="94"/>
                  </a:lnTo>
                  <a:cubicBezTo>
                    <a:pt x="7459" y="33"/>
                    <a:pt x="7328" y="1"/>
                    <a:pt x="719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g1b4b0e4ccdf_1_11"/>
            <p:cNvSpPr/>
            <p:nvPr/>
          </p:nvSpPr>
          <p:spPr>
            <a:xfrm>
              <a:off x="249575" y="3432450"/>
              <a:ext cx="459625" cy="266400"/>
            </a:xfrm>
            <a:custGeom>
              <a:rect b="b" l="l" r="r" t="t"/>
              <a:pathLst>
                <a:path extrusionOk="0" h="10656" w="18385">
                  <a:moveTo>
                    <a:pt x="7004" y="0"/>
                  </a:moveTo>
                  <a:cubicBezTo>
                    <a:pt x="6882" y="0"/>
                    <a:pt x="6760" y="28"/>
                    <a:pt x="6648" y="85"/>
                  </a:cubicBezTo>
                  <a:lnTo>
                    <a:pt x="148" y="3772"/>
                  </a:lnTo>
                  <a:cubicBezTo>
                    <a:pt x="127" y="3779"/>
                    <a:pt x="106" y="3800"/>
                    <a:pt x="78" y="3821"/>
                  </a:cubicBezTo>
                  <a:lnTo>
                    <a:pt x="0" y="3814"/>
                  </a:lnTo>
                  <a:lnTo>
                    <a:pt x="0" y="3976"/>
                  </a:lnTo>
                  <a:cubicBezTo>
                    <a:pt x="7" y="4068"/>
                    <a:pt x="64" y="4138"/>
                    <a:pt x="148" y="4180"/>
                  </a:cubicBezTo>
                  <a:lnTo>
                    <a:pt x="11025" y="10567"/>
                  </a:lnTo>
                  <a:cubicBezTo>
                    <a:pt x="11142" y="10625"/>
                    <a:pt x="11267" y="10655"/>
                    <a:pt x="11393" y="10655"/>
                  </a:cubicBezTo>
                  <a:cubicBezTo>
                    <a:pt x="11510" y="10655"/>
                    <a:pt x="11628" y="10629"/>
                    <a:pt x="11737" y="10574"/>
                  </a:cubicBezTo>
                  <a:lnTo>
                    <a:pt x="18237" y="6887"/>
                  </a:lnTo>
                  <a:cubicBezTo>
                    <a:pt x="18314" y="6852"/>
                    <a:pt x="18371" y="6775"/>
                    <a:pt x="18385" y="6683"/>
                  </a:cubicBezTo>
                  <a:lnTo>
                    <a:pt x="18385" y="6521"/>
                  </a:lnTo>
                  <a:lnTo>
                    <a:pt x="18328" y="6549"/>
                  </a:lnTo>
                  <a:cubicBezTo>
                    <a:pt x="18300" y="6521"/>
                    <a:pt x="18272" y="6500"/>
                    <a:pt x="18237" y="6479"/>
                  </a:cubicBezTo>
                  <a:lnTo>
                    <a:pt x="7360" y="85"/>
                  </a:lnTo>
                  <a:cubicBezTo>
                    <a:pt x="7247" y="28"/>
                    <a:pt x="7125" y="0"/>
                    <a:pt x="7004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g1b4b0e4ccdf_1_11"/>
            <p:cNvSpPr/>
            <p:nvPr/>
          </p:nvSpPr>
          <p:spPr>
            <a:xfrm>
              <a:off x="249225" y="3432000"/>
              <a:ext cx="460500" cy="267275"/>
            </a:xfrm>
            <a:custGeom>
              <a:rect b="b" l="l" r="r" t="t"/>
              <a:pathLst>
                <a:path extrusionOk="0" h="10691" w="18420">
                  <a:moveTo>
                    <a:pt x="7015" y="38"/>
                  </a:moveTo>
                  <a:cubicBezTo>
                    <a:pt x="7135" y="38"/>
                    <a:pt x="7256" y="67"/>
                    <a:pt x="7367" y="124"/>
                  </a:cubicBezTo>
                  <a:lnTo>
                    <a:pt x="18251" y="6511"/>
                  </a:lnTo>
                  <a:cubicBezTo>
                    <a:pt x="18286" y="6546"/>
                    <a:pt x="18335" y="6560"/>
                    <a:pt x="18385" y="6567"/>
                  </a:cubicBezTo>
                  <a:lnTo>
                    <a:pt x="18385" y="6708"/>
                  </a:lnTo>
                  <a:cubicBezTo>
                    <a:pt x="18378" y="6786"/>
                    <a:pt x="18321" y="6856"/>
                    <a:pt x="18244" y="6891"/>
                  </a:cubicBezTo>
                  <a:lnTo>
                    <a:pt x="11751" y="10578"/>
                  </a:lnTo>
                  <a:cubicBezTo>
                    <a:pt x="11645" y="10633"/>
                    <a:pt x="11530" y="10659"/>
                    <a:pt x="11414" y="10659"/>
                  </a:cubicBezTo>
                  <a:cubicBezTo>
                    <a:pt x="11292" y="10659"/>
                    <a:pt x="11169" y="10629"/>
                    <a:pt x="11060" y="10571"/>
                  </a:cubicBezTo>
                  <a:lnTo>
                    <a:pt x="176" y="4184"/>
                  </a:lnTo>
                  <a:cubicBezTo>
                    <a:pt x="99" y="4149"/>
                    <a:pt x="49" y="4079"/>
                    <a:pt x="35" y="3994"/>
                  </a:cubicBezTo>
                  <a:lnTo>
                    <a:pt x="35" y="3853"/>
                  </a:lnTo>
                  <a:lnTo>
                    <a:pt x="106" y="3853"/>
                  </a:lnTo>
                  <a:cubicBezTo>
                    <a:pt x="127" y="3832"/>
                    <a:pt x="148" y="3818"/>
                    <a:pt x="176" y="3804"/>
                  </a:cubicBezTo>
                  <a:lnTo>
                    <a:pt x="6676" y="117"/>
                  </a:lnTo>
                  <a:cubicBezTo>
                    <a:pt x="6783" y="65"/>
                    <a:pt x="6899" y="38"/>
                    <a:pt x="7015" y="38"/>
                  </a:cubicBezTo>
                  <a:close/>
                  <a:moveTo>
                    <a:pt x="7003" y="1"/>
                  </a:moveTo>
                  <a:cubicBezTo>
                    <a:pt x="6883" y="1"/>
                    <a:pt x="6764" y="27"/>
                    <a:pt x="6655" y="82"/>
                  </a:cubicBezTo>
                  <a:lnTo>
                    <a:pt x="155" y="3768"/>
                  </a:lnTo>
                  <a:cubicBezTo>
                    <a:pt x="134" y="3783"/>
                    <a:pt x="106" y="3804"/>
                    <a:pt x="92" y="3818"/>
                  </a:cubicBezTo>
                  <a:cubicBezTo>
                    <a:pt x="92" y="3818"/>
                    <a:pt x="80" y="3817"/>
                    <a:pt x="66" y="3817"/>
                  </a:cubicBezTo>
                  <a:cubicBezTo>
                    <a:pt x="43" y="3817"/>
                    <a:pt x="13" y="3819"/>
                    <a:pt x="0" y="3832"/>
                  </a:cubicBezTo>
                  <a:lnTo>
                    <a:pt x="0" y="4001"/>
                  </a:lnTo>
                  <a:cubicBezTo>
                    <a:pt x="14" y="4093"/>
                    <a:pt x="71" y="4170"/>
                    <a:pt x="155" y="4213"/>
                  </a:cubicBezTo>
                  <a:lnTo>
                    <a:pt x="11039" y="10606"/>
                  </a:lnTo>
                  <a:cubicBezTo>
                    <a:pt x="11152" y="10663"/>
                    <a:pt x="11279" y="10691"/>
                    <a:pt x="11406" y="10691"/>
                  </a:cubicBezTo>
                  <a:cubicBezTo>
                    <a:pt x="11533" y="10691"/>
                    <a:pt x="11653" y="10663"/>
                    <a:pt x="11765" y="10606"/>
                  </a:cubicBezTo>
                  <a:lnTo>
                    <a:pt x="18258" y="6919"/>
                  </a:lnTo>
                  <a:cubicBezTo>
                    <a:pt x="18349" y="6884"/>
                    <a:pt x="18406" y="6800"/>
                    <a:pt x="18420" y="6701"/>
                  </a:cubicBezTo>
                  <a:cubicBezTo>
                    <a:pt x="18420" y="6701"/>
                    <a:pt x="18420" y="6539"/>
                    <a:pt x="18392" y="6525"/>
                  </a:cubicBezTo>
                  <a:lnTo>
                    <a:pt x="18349" y="6546"/>
                  </a:lnTo>
                  <a:cubicBezTo>
                    <a:pt x="18321" y="6518"/>
                    <a:pt x="18293" y="6497"/>
                    <a:pt x="18265" y="6482"/>
                  </a:cubicBezTo>
                  <a:lnTo>
                    <a:pt x="7381" y="89"/>
                  </a:lnTo>
                  <a:cubicBezTo>
                    <a:pt x="7261" y="31"/>
                    <a:pt x="7131" y="1"/>
                    <a:pt x="700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g1b4b0e4ccdf_1_11"/>
            <p:cNvSpPr/>
            <p:nvPr/>
          </p:nvSpPr>
          <p:spPr>
            <a:xfrm>
              <a:off x="248500" y="3426300"/>
              <a:ext cx="461950" cy="266475"/>
            </a:xfrm>
            <a:custGeom>
              <a:rect b="b" l="l" r="r" t="t"/>
              <a:pathLst>
                <a:path extrusionOk="0" h="10659" w="18478">
                  <a:moveTo>
                    <a:pt x="7040" y="0"/>
                  </a:moveTo>
                  <a:cubicBezTo>
                    <a:pt x="6921" y="0"/>
                    <a:pt x="6802" y="29"/>
                    <a:pt x="6691" y="84"/>
                  </a:cubicBezTo>
                  <a:lnTo>
                    <a:pt x="191" y="3771"/>
                  </a:lnTo>
                  <a:cubicBezTo>
                    <a:pt x="1" y="3884"/>
                    <a:pt x="1" y="4067"/>
                    <a:pt x="191" y="4180"/>
                  </a:cubicBezTo>
                  <a:lnTo>
                    <a:pt x="11075" y="10566"/>
                  </a:lnTo>
                  <a:cubicBezTo>
                    <a:pt x="11188" y="10628"/>
                    <a:pt x="11312" y="10658"/>
                    <a:pt x="11436" y="10658"/>
                  </a:cubicBezTo>
                  <a:cubicBezTo>
                    <a:pt x="11553" y="10658"/>
                    <a:pt x="11671" y="10632"/>
                    <a:pt x="11780" y="10580"/>
                  </a:cubicBezTo>
                  <a:lnTo>
                    <a:pt x="18280" y="6887"/>
                  </a:lnTo>
                  <a:cubicBezTo>
                    <a:pt x="18477" y="6774"/>
                    <a:pt x="18477" y="6591"/>
                    <a:pt x="18280" y="6478"/>
                  </a:cubicBezTo>
                  <a:lnTo>
                    <a:pt x="14692" y="4370"/>
                  </a:lnTo>
                  <a:cubicBezTo>
                    <a:pt x="14664" y="4376"/>
                    <a:pt x="14636" y="4378"/>
                    <a:pt x="14608" y="4378"/>
                  </a:cubicBezTo>
                  <a:cubicBezTo>
                    <a:pt x="14528" y="4378"/>
                    <a:pt x="14447" y="4357"/>
                    <a:pt x="14374" y="4321"/>
                  </a:cubicBezTo>
                  <a:lnTo>
                    <a:pt x="11061" y="2382"/>
                  </a:lnTo>
                  <a:cubicBezTo>
                    <a:pt x="10977" y="2333"/>
                    <a:pt x="10956" y="2255"/>
                    <a:pt x="10991" y="2192"/>
                  </a:cubicBezTo>
                  <a:lnTo>
                    <a:pt x="7396" y="91"/>
                  </a:lnTo>
                  <a:cubicBezTo>
                    <a:pt x="7285" y="30"/>
                    <a:pt x="7163" y="0"/>
                    <a:pt x="7040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g1b4b0e4ccdf_1_11"/>
            <p:cNvSpPr/>
            <p:nvPr/>
          </p:nvSpPr>
          <p:spPr>
            <a:xfrm>
              <a:off x="247800" y="3425925"/>
              <a:ext cx="463175" cy="267200"/>
            </a:xfrm>
            <a:custGeom>
              <a:rect b="b" l="l" r="r" t="t"/>
              <a:pathLst>
                <a:path extrusionOk="0" h="10688" w="18527">
                  <a:moveTo>
                    <a:pt x="7063" y="32"/>
                  </a:moveTo>
                  <a:cubicBezTo>
                    <a:pt x="7185" y="32"/>
                    <a:pt x="7308" y="62"/>
                    <a:pt x="7417" y="120"/>
                  </a:cubicBezTo>
                  <a:lnTo>
                    <a:pt x="10991" y="2214"/>
                  </a:lnTo>
                  <a:cubicBezTo>
                    <a:pt x="10969" y="2291"/>
                    <a:pt x="11005" y="2376"/>
                    <a:pt x="11082" y="2411"/>
                  </a:cubicBezTo>
                  <a:lnTo>
                    <a:pt x="14395" y="4357"/>
                  </a:lnTo>
                  <a:cubicBezTo>
                    <a:pt x="14468" y="4393"/>
                    <a:pt x="14549" y="4414"/>
                    <a:pt x="14631" y="4414"/>
                  </a:cubicBezTo>
                  <a:cubicBezTo>
                    <a:pt x="14661" y="4414"/>
                    <a:pt x="14690" y="4412"/>
                    <a:pt x="14720" y="4406"/>
                  </a:cubicBezTo>
                  <a:lnTo>
                    <a:pt x="18301" y="6507"/>
                  </a:lnTo>
                  <a:cubicBezTo>
                    <a:pt x="18484" y="6570"/>
                    <a:pt x="18484" y="6831"/>
                    <a:pt x="18301" y="6888"/>
                  </a:cubicBezTo>
                  <a:lnTo>
                    <a:pt x="11801" y="10574"/>
                  </a:lnTo>
                  <a:cubicBezTo>
                    <a:pt x="11694" y="10626"/>
                    <a:pt x="11578" y="10653"/>
                    <a:pt x="11462" y="10653"/>
                  </a:cubicBezTo>
                  <a:cubicBezTo>
                    <a:pt x="11342" y="10653"/>
                    <a:pt x="11221" y="10625"/>
                    <a:pt x="11110" y="10567"/>
                  </a:cubicBezTo>
                  <a:lnTo>
                    <a:pt x="233" y="4181"/>
                  </a:lnTo>
                  <a:cubicBezTo>
                    <a:pt x="50" y="4117"/>
                    <a:pt x="50" y="3856"/>
                    <a:pt x="233" y="3800"/>
                  </a:cubicBezTo>
                  <a:lnTo>
                    <a:pt x="6726" y="113"/>
                  </a:lnTo>
                  <a:cubicBezTo>
                    <a:pt x="6832" y="59"/>
                    <a:pt x="6947" y="32"/>
                    <a:pt x="7063" y="32"/>
                  </a:cubicBezTo>
                  <a:close/>
                  <a:moveTo>
                    <a:pt x="7070" y="0"/>
                  </a:moveTo>
                  <a:cubicBezTo>
                    <a:pt x="6946" y="0"/>
                    <a:pt x="6821" y="29"/>
                    <a:pt x="6705" y="85"/>
                  </a:cubicBezTo>
                  <a:lnTo>
                    <a:pt x="212" y="3772"/>
                  </a:lnTo>
                  <a:cubicBezTo>
                    <a:pt x="1" y="3842"/>
                    <a:pt x="1" y="4138"/>
                    <a:pt x="212" y="4209"/>
                  </a:cubicBezTo>
                  <a:lnTo>
                    <a:pt x="11096" y="10603"/>
                  </a:lnTo>
                  <a:cubicBezTo>
                    <a:pt x="11199" y="10654"/>
                    <a:pt x="11314" y="10688"/>
                    <a:pt x="11430" y="10688"/>
                  </a:cubicBezTo>
                  <a:cubicBezTo>
                    <a:pt x="11441" y="10688"/>
                    <a:pt x="11452" y="10688"/>
                    <a:pt x="11463" y="10687"/>
                  </a:cubicBezTo>
                  <a:cubicBezTo>
                    <a:pt x="11474" y="10688"/>
                    <a:pt x="11484" y="10688"/>
                    <a:pt x="11495" y="10688"/>
                  </a:cubicBezTo>
                  <a:cubicBezTo>
                    <a:pt x="11610" y="10688"/>
                    <a:pt x="11719" y="10654"/>
                    <a:pt x="11822" y="10603"/>
                  </a:cubicBezTo>
                  <a:lnTo>
                    <a:pt x="18315" y="6916"/>
                  </a:lnTo>
                  <a:cubicBezTo>
                    <a:pt x="18526" y="6845"/>
                    <a:pt x="18526" y="6549"/>
                    <a:pt x="18315" y="6479"/>
                  </a:cubicBezTo>
                  <a:cubicBezTo>
                    <a:pt x="18315" y="6479"/>
                    <a:pt x="14727" y="4371"/>
                    <a:pt x="14713" y="4371"/>
                  </a:cubicBezTo>
                  <a:cubicBezTo>
                    <a:pt x="14687" y="4376"/>
                    <a:pt x="14660" y="4379"/>
                    <a:pt x="14633" y="4379"/>
                  </a:cubicBezTo>
                  <a:cubicBezTo>
                    <a:pt x="14556" y="4379"/>
                    <a:pt x="14477" y="4358"/>
                    <a:pt x="14409" y="4322"/>
                  </a:cubicBezTo>
                  <a:lnTo>
                    <a:pt x="11096" y="2376"/>
                  </a:lnTo>
                  <a:cubicBezTo>
                    <a:pt x="11019" y="2334"/>
                    <a:pt x="10998" y="2270"/>
                    <a:pt x="11033" y="2200"/>
                  </a:cubicBezTo>
                  <a:lnTo>
                    <a:pt x="7431" y="85"/>
                  </a:lnTo>
                  <a:cubicBezTo>
                    <a:pt x="7318" y="29"/>
                    <a:pt x="7195" y="0"/>
                    <a:pt x="707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g1b4b0e4ccdf_1_11"/>
            <p:cNvSpPr/>
            <p:nvPr/>
          </p:nvSpPr>
          <p:spPr>
            <a:xfrm>
              <a:off x="455750" y="3517725"/>
              <a:ext cx="153875" cy="57675"/>
            </a:xfrm>
            <a:custGeom>
              <a:rect b="b" l="l" r="r" t="t"/>
              <a:pathLst>
                <a:path extrusionOk="0" h="2307" w="6155">
                  <a:moveTo>
                    <a:pt x="19" y="1"/>
                  </a:moveTo>
                  <a:cubicBezTo>
                    <a:pt x="16" y="1"/>
                    <a:pt x="15" y="1"/>
                    <a:pt x="15" y="1"/>
                  </a:cubicBezTo>
                  <a:cubicBezTo>
                    <a:pt x="1" y="29"/>
                    <a:pt x="22" y="65"/>
                    <a:pt x="50" y="79"/>
                  </a:cubicBezTo>
                  <a:lnTo>
                    <a:pt x="3800" y="2278"/>
                  </a:lnTo>
                  <a:cubicBezTo>
                    <a:pt x="3836" y="2297"/>
                    <a:pt x="3875" y="2306"/>
                    <a:pt x="3913" y="2306"/>
                  </a:cubicBezTo>
                  <a:cubicBezTo>
                    <a:pt x="3959" y="2306"/>
                    <a:pt x="4005" y="2294"/>
                    <a:pt x="4047" y="2271"/>
                  </a:cubicBezTo>
                  <a:lnTo>
                    <a:pt x="6084" y="1122"/>
                  </a:lnTo>
                  <a:cubicBezTo>
                    <a:pt x="6134" y="1087"/>
                    <a:pt x="6155" y="1044"/>
                    <a:pt x="6141" y="1016"/>
                  </a:cubicBezTo>
                  <a:cubicBezTo>
                    <a:pt x="6134" y="1002"/>
                    <a:pt x="186" y="1"/>
                    <a:pt x="19" y="1"/>
                  </a:cubicBezTo>
                  <a:close/>
                </a:path>
              </a:pathLst>
            </a:custGeom>
            <a:solidFill>
              <a:srgbClr val="361F4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g1b4b0e4ccdf_1_11"/>
            <p:cNvSpPr/>
            <p:nvPr/>
          </p:nvSpPr>
          <p:spPr>
            <a:xfrm>
              <a:off x="455400" y="3517375"/>
              <a:ext cx="154575" cy="58375"/>
            </a:xfrm>
            <a:custGeom>
              <a:rect b="b" l="l" r="r" t="t"/>
              <a:pathLst>
                <a:path extrusionOk="0" h="2335" w="6183">
                  <a:moveTo>
                    <a:pt x="43" y="29"/>
                  </a:moveTo>
                  <a:lnTo>
                    <a:pt x="43" y="29"/>
                  </a:lnTo>
                  <a:cubicBezTo>
                    <a:pt x="360" y="64"/>
                    <a:pt x="5866" y="981"/>
                    <a:pt x="6141" y="1044"/>
                  </a:cubicBezTo>
                  <a:cubicBezTo>
                    <a:pt x="6141" y="1065"/>
                    <a:pt x="6120" y="1094"/>
                    <a:pt x="6091" y="1115"/>
                  </a:cubicBezTo>
                  <a:lnTo>
                    <a:pt x="4054" y="2264"/>
                  </a:lnTo>
                  <a:cubicBezTo>
                    <a:pt x="4015" y="2287"/>
                    <a:pt x="3972" y="2298"/>
                    <a:pt x="3928" y="2298"/>
                  </a:cubicBezTo>
                  <a:cubicBezTo>
                    <a:pt x="3893" y="2298"/>
                    <a:pt x="3856" y="2291"/>
                    <a:pt x="3821" y="2278"/>
                  </a:cubicBezTo>
                  <a:lnTo>
                    <a:pt x="78" y="71"/>
                  </a:lnTo>
                  <a:cubicBezTo>
                    <a:pt x="57" y="64"/>
                    <a:pt x="43" y="43"/>
                    <a:pt x="43" y="29"/>
                  </a:cubicBezTo>
                  <a:close/>
                  <a:moveTo>
                    <a:pt x="17" y="0"/>
                  </a:moveTo>
                  <a:cubicBezTo>
                    <a:pt x="13" y="0"/>
                    <a:pt x="10" y="1"/>
                    <a:pt x="8" y="1"/>
                  </a:cubicBezTo>
                  <a:cubicBezTo>
                    <a:pt x="1" y="43"/>
                    <a:pt x="22" y="86"/>
                    <a:pt x="57" y="100"/>
                  </a:cubicBezTo>
                  <a:lnTo>
                    <a:pt x="3807" y="2306"/>
                  </a:lnTo>
                  <a:cubicBezTo>
                    <a:pt x="3843" y="2320"/>
                    <a:pt x="3885" y="2334"/>
                    <a:pt x="3927" y="2334"/>
                  </a:cubicBezTo>
                  <a:cubicBezTo>
                    <a:pt x="3977" y="2334"/>
                    <a:pt x="4026" y="2320"/>
                    <a:pt x="4068" y="2292"/>
                  </a:cubicBezTo>
                  <a:lnTo>
                    <a:pt x="6105" y="1143"/>
                  </a:lnTo>
                  <a:cubicBezTo>
                    <a:pt x="6162" y="1108"/>
                    <a:pt x="6183" y="1065"/>
                    <a:pt x="6176" y="1023"/>
                  </a:cubicBezTo>
                  <a:cubicBezTo>
                    <a:pt x="6169" y="1009"/>
                    <a:pt x="6169" y="1009"/>
                    <a:pt x="5217" y="847"/>
                  </a:cubicBezTo>
                  <a:cubicBezTo>
                    <a:pt x="4660" y="748"/>
                    <a:pt x="3906" y="621"/>
                    <a:pt x="3145" y="494"/>
                  </a:cubicBezTo>
                  <a:cubicBezTo>
                    <a:pt x="1790" y="268"/>
                    <a:pt x="181" y="0"/>
                    <a:pt x="1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g1b4b0e4ccdf_1_11"/>
            <p:cNvSpPr/>
            <p:nvPr/>
          </p:nvSpPr>
          <p:spPr>
            <a:xfrm>
              <a:off x="456100" y="3486325"/>
              <a:ext cx="153175" cy="88125"/>
            </a:xfrm>
            <a:custGeom>
              <a:rect b="b" l="l" r="r" t="t"/>
              <a:pathLst>
                <a:path extrusionOk="0" h="3525" w="6127">
                  <a:moveTo>
                    <a:pt x="2233" y="1"/>
                  </a:moveTo>
                  <a:cubicBezTo>
                    <a:pt x="2184" y="1"/>
                    <a:pt x="2135" y="14"/>
                    <a:pt x="2095" y="38"/>
                  </a:cubicBezTo>
                  <a:lnTo>
                    <a:pt x="57" y="1187"/>
                  </a:lnTo>
                  <a:cubicBezTo>
                    <a:pt x="29" y="1201"/>
                    <a:pt x="8" y="1222"/>
                    <a:pt x="1" y="1250"/>
                  </a:cubicBezTo>
                  <a:cubicBezTo>
                    <a:pt x="8" y="1271"/>
                    <a:pt x="22" y="1285"/>
                    <a:pt x="36" y="1299"/>
                  </a:cubicBezTo>
                  <a:lnTo>
                    <a:pt x="3786" y="3499"/>
                  </a:lnTo>
                  <a:cubicBezTo>
                    <a:pt x="3823" y="3516"/>
                    <a:pt x="3864" y="3524"/>
                    <a:pt x="3904" y="3524"/>
                  </a:cubicBezTo>
                  <a:cubicBezTo>
                    <a:pt x="3948" y="3524"/>
                    <a:pt x="3993" y="3514"/>
                    <a:pt x="4033" y="3492"/>
                  </a:cubicBezTo>
                  <a:lnTo>
                    <a:pt x="6070" y="2336"/>
                  </a:lnTo>
                  <a:cubicBezTo>
                    <a:pt x="6099" y="2322"/>
                    <a:pt x="6120" y="2300"/>
                    <a:pt x="6127" y="2272"/>
                  </a:cubicBezTo>
                  <a:cubicBezTo>
                    <a:pt x="6120" y="2258"/>
                    <a:pt x="6106" y="2237"/>
                    <a:pt x="6092" y="2230"/>
                  </a:cubicBezTo>
                  <a:lnTo>
                    <a:pt x="2341" y="23"/>
                  </a:lnTo>
                  <a:cubicBezTo>
                    <a:pt x="2308" y="8"/>
                    <a:pt x="2270" y="1"/>
                    <a:pt x="2233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g1b4b0e4ccdf_1_11"/>
            <p:cNvSpPr/>
            <p:nvPr/>
          </p:nvSpPr>
          <p:spPr>
            <a:xfrm>
              <a:off x="455575" y="3485825"/>
              <a:ext cx="154050" cy="89050"/>
            </a:xfrm>
            <a:custGeom>
              <a:rect b="b" l="l" r="r" t="t"/>
              <a:pathLst>
                <a:path extrusionOk="0" h="3562" w="6162">
                  <a:moveTo>
                    <a:pt x="2248" y="34"/>
                  </a:moveTo>
                  <a:cubicBezTo>
                    <a:pt x="2284" y="34"/>
                    <a:pt x="2320" y="42"/>
                    <a:pt x="2355" y="58"/>
                  </a:cubicBezTo>
                  <a:lnTo>
                    <a:pt x="6106" y="2264"/>
                  </a:lnTo>
                  <a:cubicBezTo>
                    <a:pt x="6113" y="2271"/>
                    <a:pt x="6127" y="2278"/>
                    <a:pt x="6134" y="2292"/>
                  </a:cubicBezTo>
                  <a:cubicBezTo>
                    <a:pt x="6120" y="2313"/>
                    <a:pt x="6106" y="2327"/>
                    <a:pt x="6084" y="2342"/>
                  </a:cubicBezTo>
                  <a:lnTo>
                    <a:pt x="4047" y="3491"/>
                  </a:lnTo>
                  <a:cubicBezTo>
                    <a:pt x="4010" y="3513"/>
                    <a:pt x="3970" y="3523"/>
                    <a:pt x="3929" y="3523"/>
                  </a:cubicBezTo>
                  <a:cubicBezTo>
                    <a:pt x="3892" y="3523"/>
                    <a:pt x="3855" y="3514"/>
                    <a:pt x="3822" y="3498"/>
                  </a:cubicBezTo>
                  <a:lnTo>
                    <a:pt x="71" y="1298"/>
                  </a:lnTo>
                  <a:cubicBezTo>
                    <a:pt x="57" y="1291"/>
                    <a:pt x="50" y="1284"/>
                    <a:pt x="43" y="1270"/>
                  </a:cubicBezTo>
                  <a:lnTo>
                    <a:pt x="36" y="1270"/>
                  </a:lnTo>
                  <a:cubicBezTo>
                    <a:pt x="50" y="1249"/>
                    <a:pt x="71" y="1235"/>
                    <a:pt x="92" y="1221"/>
                  </a:cubicBezTo>
                  <a:lnTo>
                    <a:pt x="2123" y="65"/>
                  </a:lnTo>
                  <a:cubicBezTo>
                    <a:pt x="2161" y="45"/>
                    <a:pt x="2204" y="34"/>
                    <a:pt x="2248" y="34"/>
                  </a:cubicBezTo>
                  <a:close/>
                  <a:moveTo>
                    <a:pt x="2247" y="1"/>
                  </a:moveTo>
                  <a:cubicBezTo>
                    <a:pt x="2197" y="1"/>
                    <a:pt x="2147" y="14"/>
                    <a:pt x="2102" y="36"/>
                  </a:cubicBezTo>
                  <a:lnTo>
                    <a:pt x="71" y="1192"/>
                  </a:lnTo>
                  <a:cubicBezTo>
                    <a:pt x="36" y="1207"/>
                    <a:pt x="8" y="1235"/>
                    <a:pt x="1" y="1277"/>
                  </a:cubicBezTo>
                  <a:cubicBezTo>
                    <a:pt x="8" y="1298"/>
                    <a:pt x="29" y="1319"/>
                    <a:pt x="50" y="1326"/>
                  </a:cubicBezTo>
                  <a:lnTo>
                    <a:pt x="3800" y="3533"/>
                  </a:lnTo>
                  <a:cubicBezTo>
                    <a:pt x="3836" y="3554"/>
                    <a:pt x="3878" y="3561"/>
                    <a:pt x="3920" y="3561"/>
                  </a:cubicBezTo>
                  <a:cubicBezTo>
                    <a:pt x="3970" y="3561"/>
                    <a:pt x="4019" y="3547"/>
                    <a:pt x="4061" y="3526"/>
                  </a:cubicBezTo>
                  <a:lnTo>
                    <a:pt x="6098" y="2370"/>
                  </a:lnTo>
                  <a:cubicBezTo>
                    <a:pt x="6134" y="2356"/>
                    <a:pt x="6155" y="2320"/>
                    <a:pt x="6162" y="2285"/>
                  </a:cubicBezTo>
                  <a:cubicBezTo>
                    <a:pt x="6155" y="2264"/>
                    <a:pt x="6141" y="2243"/>
                    <a:pt x="6120" y="2229"/>
                  </a:cubicBezTo>
                  <a:lnTo>
                    <a:pt x="2369" y="29"/>
                  </a:lnTo>
                  <a:cubicBezTo>
                    <a:pt x="2331" y="10"/>
                    <a:pt x="2289" y="1"/>
                    <a:pt x="224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g1b4b0e4ccdf_1_11"/>
            <p:cNvSpPr/>
            <p:nvPr/>
          </p:nvSpPr>
          <p:spPr>
            <a:xfrm>
              <a:off x="276000" y="3526825"/>
              <a:ext cx="22575" cy="12650"/>
            </a:xfrm>
            <a:custGeom>
              <a:rect b="b" l="l" r="r" t="t"/>
              <a:pathLst>
                <a:path extrusionOk="0" h="506" w="903">
                  <a:moveTo>
                    <a:pt x="318" y="0"/>
                  </a:moveTo>
                  <a:cubicBezTo>
                    <a:pt x="298" y="0"/>
                    <a:pt x="279" y="4"/>
                    <a:pt x="261" y="11"/>
                  </a:cubicBezTo>
                  <a:lnTo>
                    <a:pt x="43" y="138"/>
                  </a:lnTo>
                  <a:cubicBezTo>
                    <a:pt x="8" y="159"/>
                    <a:pt x="1" y="187"/>
                    <a:pt x="36" y="208"/>
                  </a:cubicBezTo>
                  <a:lnTo>
                    <a:pt x="522" y="490"/>
                  </a:lnTo>
                  <a:cubicBezTo>
                    <a:pt x="540" y="501"/>
                    <a:pt x="561" y="506"/>
                    <a:pt x="582" y="506"/>
                  </a:cubicBezTo>
                  <a:cubicBezTo>
                    <a:pt x="603" y="506"/>
                    <a:pt x="624" y="501"/>
                    <a:pt x="642" y="490"/>
                  </a:cubicBezTo>
                  <a:lnTo>
                    <a:pt x="861" y="370"/>
                  </a:lnTo>
                  <a:cubicBezTo>
                    <a:pt x="889" y="349"/>
                    <a:pt x="903" y="321"/>
                    <a:pt x="868" y="300"/>
                  </a:cubicBezTo>
                  <a:lnTo>
                    <a:pt x="374" y="11"/>
                  </a:lnTo>
                  <a:cubicBezTo>
                    <a:pt x="357" y="4"/>
                    <a:pt x="337" y="0"/>
                    <a:pt x="31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g1b4b0e4ccdf_1_11"/>
            <p:cNvSpPr/>
            <p:nvPr/>
          </p:nvSpPr>
          <p:spPr>
            <a:xfrm>
              <a:off x="295025" y="3537775"/>
              <a:ext cx="22250" cy="12800"/>
            </a:xfrm>
            <a:custGeom>
              <a:rect b="b" l="l" r="r" t="t"/>
              <a:pathLst>
                <a:path extrusionOk="0" h="512" w="890">
                  <a:moveTo>
                    <a:pt x="311" y="1"/>
                  </a:moveTo>
                  <a:cubicBezTo>
                    <a:pt x="292" y="1"/>
                    <a:pt x="272" y="6"/>
                    <a:pt x="255" y="17"/>
                  </a:cubicBezTo>
                  <a:lnTo>
                    <a:pt x="36" y="137"/>
                  </a:lnTo>
                  <a:cubicBezTo>
                    <a:pt x="1" y="158"/>
                    <a:pt x="1" y="193"/>
                    <a:pt x="29" y="207"/>
                  </a:cubicBezTo>
                  <a:lnTo>
                    <a:pt x="516" y="496"/>
                  </a:lnTo>
                  <a:cubicBezTo>
                    <a:pt x="537" y="507"/>
                    <a:pt x="558" y="512"/>
                    <a:pt x="578" y="512"/>
                  </a:cubicBezTo>
                  <a:cubicBezTo>
                    <a:pt x="598" y="512"/>
                    <a:pt x="618" y="507"/>
                    <a:pt x="635" y="496"/>
                  </a:cubicBezTo>
                  <a:lnTo>
                    <a:pt x="854" y="376"/>
                  </a:lnTo>
                  <a:cubicBezTo>
                    <a:pt x="889" y="355"/>
                    <a:pt x="889" y="327"/>
                    <a:pt x="861" y="306"/>
                  </a:cubicBezTo>
                  <a:lnTo>
                    <a:pt x="367" y="17"/>
                  </a:lnTo>
                  <a:cubicBezTo>
                    <a:pt x="350" y="6"/>
                    <a:pt x="330" y="1"/>
                    <a:pt x="311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g1b4b0e4ccdf_1_11"/>
            <p:cNvSpPr/>
            <p:nvPr/>
          </p:nvSpPr>
          <p:spPr>
            <a:xfrm>
              <a:off x="313375" y="3548700"/>
              <a:ext cx="22400" cy="12675"/>
            </a:xfrm>
            <a:custGeom>
              <a:rect b="b" l="l" r="r" t="t"/>
              <a:pathLst>
                <a:path extrusionOk="0" h="507" w="896">
                  <a:moveTo>
                    <a:pt x="317" y="1"/>
                  </a:moveTo>
                  <a:cubicBezTo>
                    <a:pt x="298" y="1"/>
                    <a:pt x="278" y="6"/>
                    <a:pt x="261" y="17"/>
                  </a:cubicBezTo>
                  <a:lnTo>
                    <a:pt x="42" y="137"/>
                  </a:lnTo>
                  <a:cubicBezTo>
                    <a:pt x="7" y="158"/>
                    <a:pt x="0" y="186"/>
                    <a:pt x="35" y="207"/>
                  </a:cubicBezTo>
                  <a:lnTo>
                    <a:pt x="522" y="496"/>
                  </a:lnTo>
                  <a:cubicBezTo>
                    <a:pt x="538" y="503"/>
                    <a:pt x="556" y="506"/>
                    <a:pt x="575" y="506"/>
                  </a:cubicBezTo>
                  <a:cubicBezTo>
                    <a:pt x="598" y="506"/>
                    <a:pt x="622" y="501"/>
                    <a:pt x="642" y="489"/>
                  </a:cubicBezTo>
                  <a:lnTo>
                    <a:pt x="860" y="369"/>
                  </a:lnTo>
                  <a:cubicBezTo>
                    <a:pt x="895" y="348"/>
                    <a:pt x="895" y="320"/>
                    <a:pt x="867" y="306"/>
                  </a:cubicBezTo>
                  <a:lnTo>
                    <a:pt x="374" y="17"/>
                  </a:lnTo>
                  <a:cubicBezTo>
                    <a:pt x="356" y="6"/>
                    <a:pt x="337" y="1"/>
                    <a:pt x="317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g1b4b0e4ccdf_1_11"/>
            <p:cNvSpPr/>
            <p:nvPr/>
          </p:nvSpPr>
          <p:spPr>
            <a:xfrm>
              <a:off x="332050" y="3559625"/>
              <a:ext cx="22225" cy="12675"/>
            </a:xfrm>
            <a:custGeom>
              <a:rect b="b" l="l" r="r" t="t"/>
              <a:pathLst>
                <a:path extrusionOk="0" h="507" w="889">
                  <a:moveTo>
                    <a:pt x="317" y="0"/>
                  </a:moveTo>
                  <a:cubicBezTo>
                    <a:pt x="295" y="0"/>
                    <a:pt x="273" y="5"/>
                    <a:pt x="254" y="17"/>
                  </a:cubicBezTo>
                  <a:lnTo>
                    <a:pt x="36" y="137"/>
                  </a:lnTo>
                  <a:cubicBezTo>
                    <a:pt x="0" y="158"/>
                    <a:pt x="0" y="186"/>
                    <a:pt x="28" y="207"/>
                  </a:cubicBezTo>
                  <a:lnTo>
                    <a:pt x="515" y="496"/>
                  </a:lnTo>
                  <a:cubicBezTo>
                    <a:pt x="536" y="503"/>
                    <a:pt x="557" y="507"/>
                    <a:pt x="577" y="507"/>
                  </a:cubicBezTo>
                  <a:cubicBezTo>
                    <a:pt x="598" y="507"/>
                    <a:pt x="617" y="503"/>
                    <a:pt x="635" y="496"/>
                  </a:cubicBezTo>
                  <a:lnTo>
                    <a:pt x="853" y="369"/>
                  </a:lnTo>
                  <a:cubicBezTo>
                    <a:pt x="881" y="348"/>
                    <a:pt x="888" y="320"/>
                    <a:pt x="860" y="299"/>
                  </a:cubicBezTo>
                  <a:lnTo>
                    <a:pt x="374" y="10"/>
                  </a:lnTo>
                  <a:cubicBezTo>
                    <a:pt x="355" y="4"/>
                    <a:pt x="336" y="0"/>
                    <a:pt x="317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g1b4b0e4ccdf_1_11"/>
            <p:cNvSpPr/>
            <p:nvPr/>
          </p:nvSpPr>
          <p:spPr>
            <a:xfrm>
              <a:off x="350375" y="3570400"/>
              <a:ext cx="22400" cy="12825"/>
            </a:xfrm>
            <a:custGeom>
              <a:rect b="b" l="l" r="r" t="t"/>
              <a:pathLst>
                <a:path extrusionOk="0" h="513" w="896">
                  <a:moveTo>
                    <a:pt x="317" y="0"/>
                  </a:moveTo>
                  <a:cubicBezTo>
                    <a:pt x="296" y="0"/>
                    <a:pt x="275" y="5"/>
                    <a:pt x="254" y="16"/>
                  </a:cubicBezTo>
                  <a:lnTo>
                    <a:pt x="43" y="143"/>
                  </a:lnTo>
                  <a:cubicBezTo>
                    <a:pt x="7" y="164"/>
                    <a:pt x="0" y="192"/>
                    <a:pt x="29" y="213"/>
                  </a:cubicBezTo>
                  <a:lnTo>
                    <a:pt x="522" y="502"/>
                  </a:lnTo>
                  <a:cubicBezTo>
                    <a:pt x="540" y="509"/>
                    <a:pt x="559" y="513"/>
                    <a:pt x="579" y="513"/>
                  </a:cubicBezTo>
                  <a:cubicBezTo>
                    <a:pt x="600" y="513"/>
                    <a:pt x="621" y="509"/>
                    <a:pt x="642" y="502"/>
                  </a:cubicBezTo>
                  <a:lnTo>
                    <a:pt x="853" y="375"/>
                  </a:lnTo>
                  <a:cubicBezTo>
                    <a:pt x="889" y="354"/>
                    <a:pt x="896" y="319"/>
                    <a:pt x="867" y="305"/>
                  </a:cubicBezTo>
                  <a:lnTo>
                    <a:pt x="374" y="16"/>
                  </a:lnTo>
                  <a:cubicBezTo>
                    <a:pt x="356" y="5"/>
                    <a:pt x="337" y="0"/>
                    <a:pt x="317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g1b4b0e4ccdf_1_11"/>
            <p:cNvSpPr/>
            <p:nvPr/>
          </p:nvSpPr>
          <p:spPr>
            <a:xfrm>
              <a:off x="368875" y="3581325"/>
              <a:ext cx="22400" cy="12650"/>
            </a:xfrm>
            <a:custGeom>
              <a:rect b="b" l="l" r="r" t="t"/>
              <a:pathLst>
                <a:path extrusionOk="0" h="506" w="896">
                  <a:moveTo>
                    <a:pt x="314" y="0"/>
                  </a:moveTo>
                  <a:cubicBezTo>
                    <a:pt x="293" y="0"/>
                    <a:pt x="272" y="5"/>
                    <a:pt x="254" y="16"/>
                  </a:cubicBezTo>
                  <a:lnTo>
                    <a:pt x="36" y="136"/>
                  </a:lnTo>
                  <a:cubicBezTo>
                    <a:pt x="1" y="157"/>
                    <a:pt x="1" y="185"/>
                    <a:pt x="29" y="206"/>
                  </a:cubicBezTo>
                  <a:lnTo>
                    <a:pt x="522" y="495"/>
                  </a:lnTo>
                  <a:cubicBezTo>
                    <a:pt x="540" y="502"/>
                    <a:pt x="559" y="506"/>
                    <a:pt x="579" y="506"/>
                  </a:cubicBezTo>
                  <a:cubicBezTo>
                    <a:pt x="598" y="506"/>
                    <a:pt x="617" y="502"/>
                    <a:pt x="635" y="495"/>
                  </a:cubicBezTo>
                  <a:lnTo>
                    <a:pt x="854" y="368"/>
                  </a:lnTo>
                  <a:cubicBezTo>
                    <a:pt x="889" y="347"/>
                    <a:pt x="896" y="319"/>
                    <a:pt x="868" y="298"/>
                  </a:cubicBezTo>
                  <a:lnTo>
                    <a:pt x="374" y="16"/>
                  </a:lnTo>
                  <a:cubicBezTo>
                    <a:pt x="357" y="5"/>
                    <a:pt x="335" y="0"/>
                    <a:pt x="314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g1b4b0e4ccdf_1_11"/>
            <p:cNvSpPr/>
            <p:nvPr/>
          </p:nvSpPr>
          <p:spPr>
            <a:xfrm>
              <a:off x="387375" y="3592075"/>
              <a:ext cx="22425" cy="12650"/>
            </a:xfrm>
            <a:custGeom>
              <a:rect b="b" l="l" r="r" t="t"/>
              <a:pathLst>
                <a:path extrusionOk="0" h="506" w="897">
                  <a:moveTo>
                    <a:pt x="314" y="0"/>
                  </a:moveTo>
                  <a:cubicBezTo>
                    <a:pt x="293" y="0"/>
                    <a:pt x="272" y="5"/>
                    <a:pt x="255" y="16"/>
                  </a:cubicBezTo>
                  <a:lnTo>
                    <a:pt x="36" y="143"/>
                  </a:lnTo>
                  <a:cubicBezTo>
                    <a:pt x="1" y="157"/>
                    <a:pt x="1" y="192"/>
                    <a:pt x="29" y="206"/>
                  </a:cubicBezTo>
                  <a:lnTo>
                    <a:pt x="522" y="495"/>
                  </a:lnTo>
                  <a:cubicBezTo>
                    <a:pt x="540" y="502"/>
                    <a:pt x="559" y="506"/>
                    <a:pt x="579" y="506"/>
                  </a:cubicBezTo>
                  <a:cubicBezTo>
                    <a:pt x="598" y="506"/>
                    <a:pt x="618" y="502"/>
                    <a:pt x="635" y="495"/>
                  </a:cubicBezTo>
                  <a:lnTo>
                    <a:pt x="854" y="368"/>
                  </a:lnTo>
                  <a:cubicBezTo>
                    <a:pt x="889" y="354"/>
                    <a:pt x="896" y="319"/>
                    <a:pt x="861" y="305"/>
                  </a:cubicBezTo>
                  <a:lnTo>
                    <a:pt x="374" y="16"/>
                  </a:lnTo>
                  <a:cubicBezTo>
                    <a:pt x="357" y="5"/>
                    <a:pt x="336" y="0"/>
                    <a:pt x="314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g1b4b0e4ccdf_1_11"/>
            <p:cNvSpPr/>
            <p:nvPr/>
          </p:nvSpPr>
          <p:spPr>
            <a:xfrm>
              <a:off x="405875" y="3603000"/>
              <a:ext cx="22425" cy="12650"/>
            </a:xfrm>
            <a:custGeom>
              <a:rect b="b" l="l" r="r" t="t"/>
              <a:pathLst>
                <a:path extrusionOk="0" h="506" w="897">
                  <a:moveTo>
                    <a:pt x="312" y="0"/>
                  </a:moveTo>
                  <a:cubicBezTo>
                    <a:pt x="292" y="0"/>
                    <a:pt x="272" y="5"/>
                    <a:pt x="255" y="16"/>
                  </a:cubicBezTo>
                  <a:lnTo>
                    <a:pt x="36" y="136"/>
                  </a:lnTo>
                  <a:cubicBezTo>
                    <a:pt x="1" y="157"/>
                    <a:pt x="1" y="185"/>
                    <a:pt x="29" y="206"/>
                  </a:cubicBezTo>
                  <a:lnTo>
                    <a:pt x="523" y="495"/>
                  </a:lnTo>
                  <a:cubicBezTo>
                    <a:pt x="540" y="502"/>
                    <a:pt x="560" y="506"/>
                    <a:pt x="579" y="506"/>
                  </a:cubicBezTo>
                  <a:cubicBezTo>
                    <a:pt x="598" y="506"/>
                    <a:pt x="618" y="502"/>
                    <a:pt x="635" y="495"/>
                  </a:cubicBezTo>
                  <a:lnTo>
                    <a:pt x="854" y="368"/>
                  </a:lnTo>
                  <a:cubicBezTo>
                    <a:pt x="889" y="347"/>
                    <a:pt x="896" y="319"/>
                    <a:pt x="861" y="305"/>
                  </a:cubicBezTo>
                  <a:lnTo>
                    <a:pt x="375" y="16"/>
                  </a:lnTo>
                  <a:cubicBezTo>
                    <a:pt x="353" y="5"/>
                    <a:pt x="332" y="0"/>
                    <a:pt x="312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g1b4b0e4ccdf_1_11"/>
            <p:cNvSpPr/>
            <p:nvPr/>
          </p:nvSpPr>
          <p:spPr>
            <a:xfrm>
              <a:off x="424225" y="3613875"/>
              <a:ext cx="22400" cy="12675"/>
            </a:xfrm>
            <a:custGeom>
              <a:rect b="b" l="l" r="r" t="t"/>
              <a:pathLst>
                <a:path extrusionOk="0" h="507" w="896">
                  <a:moveTo>
                    <a:pt x="318" y="0"/>
                  </a:moveTo>
                  <a:cubicBezTo>
                    <a:pt x="298" y="0"/>
                    <a:pt x="278" y="4"/>
                    <a:pt x="261" y="11"/>
                  </a:cubicBezTo>
                  <a:lnTo>
                    <a:pt x="42" y="138"/>
                  </a:lnTo>
                  <a:cubicBezTo>
                    <a:pt x="7" y="159"/>
                    <a:pt x="0" y="187"/>
                    <a:pt x="35" y="201"/>
                  </a:cubicBezTo>
                  <a:lnTo>
                    <a:pt x="522" y="490"/>
                  </a:lnTo>
                  <a:cubicBezTo>
                    <a:pt x="543" y="501"/>
                    <a:pt x="564" y="506"/>
                    <a:pt x="584" y="506"/>
                  </a:cubicBezTo>
                  <a:cubicBezTo>
                    <a:pt x="605" y="506"/>
                    <a:pt x="624" y="501"/>
                    <a:pt x="642" y="490"/>
                  </a:cubicBezTo>
                  <a:lnTo>
                    <a:pt x="860" y="371"/>
                  </a:lnTo>
                  <a:cubicBezTo>
                    <a:pt x="895" y="349"/>
                    <a:pt x="895" y="321"/>
                    <a:pt x="867" y="300"/>
                  </a:cubicBezTo>
                  <a:lnTo>
                    <a:pt x="381" y="11"/>
                  </a:lnTo>
                  <a:cubicBezTo>
                    <a:pt x="360" y="4"/>
                    <a:pt x="338" y="0"/>
                    <a:pt x="31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g1b4b0e4ccdf_1_11"/>
            <p:cNvSpPr/>
            <p:nvPr/>
          </p:nvSpPr>
          <p:spPr>
            <a:xfrm>
              <a:off x="442725" y="3624675"/>
              <a:ext cx="22400" cy="12650"/>
            </a:xfrm>
            <a:custGeom>
              <a:rect b="b" l="l" r="r" t="t"/>
              <a:pathLst>
                <a:path extrusionOk="0" h="506" w="896">
                  <a:moveTo>
                    <a:pt x="317" y="0"/>
                  </a:moveTo>
                  <a:cubicBezTo>
                    <a:pt x="298" y="0"/>
                    <a:pt x="279" y="6"/>
                    <a:pt x="261" y="16"/>
                  </a:cubicBezTo>
                  <a:lnTo>
                    <a:pt x="43" y="136"/>
                  </a:lnTo>
                  <a:cubicBezTo>
                    <a:pt x="7" y="157"/>
                    <a:pt x="0" y="185"/>
                    <a:pt x="35" y="206"/>
                  </a:cubicBezTo>
                  <a:lnTo>
                    <a:pt x="522" y="495"/>
                  </a:lnTo>
                  <a:cubicBezTo>
                    <a:pt x="539" y="502"/>
                    <a:pt x="561" y="506"/>
                    <a:pt x="582" y="506"/>
                  </a:cubicBezTo>
                  <a:cubicBezTo>
                    <a:pt x="603" y="506"/>
                    <a:pt x="624" y="502"/>
                    <a:pt x="642" y="495"/>
                  </a:cubicBezTo>
                  <a:lnTo>
                    <a:pt x="860" y="369"/>
                  </a:lnTo>
                  <a:cubicBezTo>
                    <a:pt x="895" y="354"/>
                    <a:pt x="895" y="319"/>
                    <a:pt x="867" y="305"/>
                  </a:cubicBezTo>
                  <a:lnTo>
                    <a:pt x="374" y="16"/>
                  </a:lnTo>
                  <a:cubicBezTo>
                    <a:pt x="356" y="6"/>
                    <a:pt x="337" y="0"/>
                    <a:pt x="317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g1b4b0e4ccdf_1_11"/>
            <p:cNvSpPr/>
            <p:nvPr/>
          </p:nvSpPr>
          <p:spPr>
            <a:xfrm>
              <a:off x="461225" y="3635575"/>
              <a:ext cx="22400" cy="12825"/>
            </a:xfrm>
            <a:custGeom>
              <a:rect b="b" l="l" r="r" t="t"/>
              <a:pathLst>
                <a:path extrusionOk="0" h="513" w="896">
                  <a:moveTo>
                    <a:pt x="323" y="0"/>
                  </a:moveTo>
                  <a:cubicBezTo>
                    <a:pt x="302" y="0"/>
                    <a:pt x="281" y="6"/>
                    <a:pt x="261" y="17"/>
                  </a:cubicBezTo>
                  <a:lnTo>
                    <a:pt x="43" y="137"/>
                  </a:lnTo>
                  <a:cubicBezTo>
                    <a:pt x="7" y="158"/>
                    <a:pt x="0" y="193"/>
                    <a:pt x="29" y="207"/>
                  </a:cubicBezTo>
                  <a:lnTo>
                    <a:pt x="522" y="496"/>
                  </a:lnTo>
                  <a:cubicBezTo>
                    <a:pt x="540" y="507"/>
                    <a:pt x="561" y="512"/>
                    <a:pt x="582" y="512"/>
                  </a:cubicBezTo>
                  <a:cubicBezTo>
                    <a:pt x="603" y="512"/>
                    <a:pt x="624" y="507"/>
                    <a:pt x="642" y="496"/>
                  </a:cubicBezTo>
                  <a:lnTo>
                    <a:pt x="853" y="377"/>
                  </a:lnTo>
                  <a:cubicBezTo>
                    <a:pt x="896" y="348"/>
                    <a:pt x="896" y="320"/>
                    <a:pt x="867" y="299"/>
                  </a:cubicBezTo>
                  <a:lnTo>
                    <a:pt x="374" y="10"/>
                  </a:lnTo>
                  <a:cubicBezTo>
                    <a:pt x="358" y="4"/>
                    <a:pt x="341" y="0"/>
                    <a:pt x="323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g1b4b0e4ccdf_1_11"/>
            <p:cNvSpPr/>
            <p:nvPr/>
          </p:nvSpPr>
          <p:spPr>
            <a:xfrm>
              <a:off x="479725" y="3646350"/>
              <a:ext cx="22400" cy="12800"/>
            </a:xfrm>
            <a:custGeom>
              <a:rect b="b" l="l" r="r" t="t"/>
              <a:pathLst>
                <a:path extrusionOk="0" h="512" w="896">
                  <a:moveTo>
                    <a:pt x="318" y="0"/>
                  </a:moveTo>
                  <a:cubicBezTo>
                    <a:pt x="298" y="0"/>
                    <a:pt x="279" y="6"/>
                    <a:pt x="261" y="16"/>
                  </a:cubicBezTo>
                  <a:lnTo>
                    <a:pt x="43" y="143"/>
                  </a:lnTo>
                  <a:cubicBezTo>
                    <a:pt x="8" y="157"/>
                    <a:pt x="1" y="192"/>
                    <a:pt x="29" y="206"/>
                  </a:cubicBezTo>
                  <a:lnTo>
                    <a:pt x="522" y="496"/>
                  </a:lnTo>
                  <a:cubicBezTo>
                    <a:pt x="540" y="506"/>
                    <a:pt x="559" y="511"/>
                    <a:pt x="579" y="511"/>
                  </a:cubicBezTo>
                  <a:cubicBezTo>
                    <a:pt x="600" y="511"/>
                    <a:pt x="621" y="506"/>
                    <a:pt x="642" y="496"/>
                  </a:cubicBezTo>
                  <a:lnTo>
                    <a:pt x="854" y="376"/>
                  </a:lnTo>
                  <a:cubicBezTo>
                    <a:pt x="889" y="355"/>
                    <a:pt x="896" y="319"/>
                    <a:pt x="868" y="305"/>
                  </a:cubicBezTo>
                  <a:lnTo>
                    <a:pt x="374" y="16"/>
                  </a:lnTo>
                  <a:cubicBezTo>
                    <a:pt x="357" y="6"/>
                    <a:pt x="337" y="0"/>
                    <a:pt x="31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g1b4b0e4ccdf_1_11"/>
            <p:cNvSpPr/>
            <p:nvPr/>
          </p:nvSpPr>
          <p:spPr>
            <a:xfrm>
              <a:off x="498225" y="3657275"/>
              <a:ext cx="22425" cy="12625"/>
            </a:xfrm>
            <a:custGeom>
              <a:rect b="b" l="l" r="r" t="t"/>
              <a:pathLst>
                <a:path extrusionOk="0" h="505" w="897">
                  <a:moveTo>
                    <a:pt x="317" y="0"/>
                  </a:moveTo>
                  <a:cubicBezTo>
                    <a:pt x="297" y="0"/>
                    <a:pt x="276" y="6"/>
                    <a:pt x="255" y="16"/>
                  </a:cubicBezTo>
                  <a:lnTo>
                    <a:pt x="36" y="136"/>
                  </a:lnTo>
                  <a:cubicBezTo>
                    <a:pt x="8" y="157"/>
                    <a:pt x="1" y="185"/>
                    <a:pt x="29" y="207"/>
                  </a:cubicBezTo>
                  <a:lnTo>
                    <a:pt x="522" y="489"/>
                  </a:lnTo>
                  <a:cubicBezTo>
                    <a:pt x="540" y="499"/>
                    <a:pt x="559" y="504"/>
                    <a:pt x="580" y="504"/>
                  </a:cubicBezTo>
                  <a:cubicBezTo>
                    <a:pt x="600" y="504"/>
                    <a:pt x="621" y="499"/>
                    <a:pt x="642" y="489"/>
                  </a:cubicBezTo>
                  <a:lnTo>
                    <a:pt x="854" y="369"/>
                  </a:lnTo>
                  <a:cubicBezTo>
                    <a:pt x="889" y="348"/>
                    <a:pt x="896" y="319"/>
                    <a:pt x="868" y="298"/>
                  </a:cubicBezTo>
                  <a:lnTo>
                    <a:pt x="374" y="16"/>
                  </a:lnTo>
                  <a:cubicBezTo>
                    <a:pt x="357" y="6"/>
                    <a:pt x="337" y="0"/>
                    <a:pt x="317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g1b4b0e4ccdf_1_11"/>
            <p:cNvSpPr/>
            <p:nvPr/>
          </p:nvSpPr>
          <p:spPr>
            <a:xfrm>
              <a:off x="516725" y="3668175"/>
              <a:ext cx="22425" cy="12700"/>
            </a:xfrm>
            <a:custGeom>
              <a:rect b="b" l="l" r="r" t="t"/>
              <a:pathLst>
                <a:path extrusionOk="0" h="508" w="897">
                  <a:moveTo>
                    <a:pt x="321" y="0"/>
                  </a:moveTo>
                  <a:cubicBezTo>
                    <a:pt x="298" y="0"/>
                    <a:pt x="274" y="6"/>
                    <a:pt x="255" y="17"/>
                  </a:cubicBezTo>
                  <a:lnTo>
                    <a:pt x="36" y="137"/>
                  </a:lnTo>
                  <a:cubicBezTo>
                    <a:pt x="8" y="158"/>
                    <a:pt x="1" y="186"/>
                    <a:pt x="29" y="208"/>
                  </a:cubicBezTo>
                  <a:lnTo>
                    <a:pt x="523" y="497"/>
                  </a:lnTo>
                  <a:cubicBezTo>
                    <a:pt x="540" y="504"/>
                    <a:pt x="560" y="507"/>
                    <a:pt x="579" y="507"/>
                  </a:cubicBezTo>
                  <a:cubicBezTo>
                    <a:pt x="598" y="507"/>
                    <a:pt x="618" y="504"/>
                    <a:pt x="635" y="497"/>
                  </a:cubicBezTo>
                  <a:lnTo>
                    <a:pt x="854" y="370"/>
                  </a:lnTo>
                  <a:cubicBezTo>
                    <a:pt x="889" y="349"/>
                    <a:pt x="896" y="320"/>
                    <a:pt x="861" y="299"/>
                  </a:cubicBezTo>
                  <a:lnTo>
                    <a:pt x="375" y="10"/>
                  </a:lnTo>
                  <a:cubicBezTo>
                    <a:pt x="359" y="4"/>
                    <a:pt x="340" y="0"/>
                    <a:pt x="321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g1b4b0e4ccdf_1_11"/>
            <p:cNvSpPr/>
            <p:nvPr/>
          </p:nvSpPr>
          <p:spPr>
            <a:xfrm>
              <a:off x="500875" y="3642425"/>
              <a:ext cx="29275" cy="16600"/>
            </a:xfrm>
            <a:custGeom>
              <a:rect b="b" l="l" r="r" t="t"/>
              <a:pathLst>
                <a:path extrusionOk="0" h="664" w="1171">
                  <a:moveTo>
                    <a:pt x="575" y="0"/>
                  </a:moveTo>
                  <a:cubicBezTo>
                    <a:pt x="554" y="0"/>
                    <a:pt x="533" y="4"/>
                    <a:pt x="515" y="11"/>
                  </a:cubicBezTo>
                  <a:lnTo>
                    <a:pt x="36" y="286"/>
                  </a:lnTo>
                  <a:cubicBezTo>
                    <a:pt x="0" y="300"/>
                    <a:pt x="0" y="335"/>
                    <a:pt x="29" y="349"/>
                  </a:cubicBezTo>
                  <a:lnTo>
                    <a:pt x="536" y="653"/>
                  </a:lnTo>
                  <a:cubicBezTo>
                    <a:pt x="557" y="660"/>
                    <a:pt x="579" y="663"/>
                    <a:pt x="599" y="663"/>
                  </a:cubicBezTo>
                  <a:cubicBezTo>
                    <a:pt x="619" y="663"/>
                    <a:pt x="638" y="660"/>
                    <a:pt x="656" y="653"/>
                  </a:cubicBezTo>
                  <a:lnTo>
                    <a:pt x="1135" y="378"/>
                  </a:lnTo>
                  <a:cubicBezTo>
                    <a:pt x="1171" y="363"/>
                    <a:pt x="1171" y="328"/>
                    <a:pt x="1142" y="314"/>
                  </a:cubicBezTo>
                  <a:lnTo>
                    <a:pt x="635" y="11"/>
                  </a:lnTo>
                  <a:cubicBezTo>
                    <a:pt x="617" y="4"/>
                    <a:pt x="596" y="0"/>
                    <a:pt x="575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g1b4b0e4ccdf_1_11"/>
            <p:cNvSpPr/>
            <p:nvPr/>
          </p:nvSpPr>
          <p:spPr>
            <a:xfrm>
              <a:off x="483075" y="3631900"/>
              <a:ext cx="29275" cy="16675"/>
            </a:xfrm>
            <a:custGeom>
              <a:rect b="b" l="l" r="r" t="t"/>
              <a:pathLst>
                <a:path extrusionOk="0" h="667" w="1171">
                  <a:moveTo>
                    <a:pt x="575" y="0"/>
                  </a:moveTo>
                  <a:cubicBezTo>
                    <a:pt x="554" y="0"/>
                    <a:pt x="533" y="6"/>
                    <a:pt x="515" y="16"/>
                  </a:cubicBezTo>
                  <a:lnTo>
                    <a:pt x="36" y="284"/>
                  </a:lnTo>
                  <a:cubicBezTo>
                    <a:pt x="1" y="305"/>
                    <a:pt x="1" y="333"/>
                    <a:pt x="29" y="354"/>
                  </a:cubicBezTo>
                  <a:lnTo>
                    <a:pt x="536" y="651"/>
                  </a:lnTo>
                  <a:cubicBezTo>
                    <a:pt x="557" y="661"/>
                    <a:pt x="579" y="666"/>
                    <a:pt x="599" y="666"/>
                  </a:cubicBezTo>
                  <a:cubicBezTo>
                    <a:pt x="619" y="666"/>
                    <a:pt x="638" y="661"/>
                    <a:pt x="656" y="651"/>
                  </a:cubicBezTo>
                  <a:lnTo>
                    <a:pt x="1135" y="383"/>
                  </a:lnTo>
                  <a:cubicBezTo>
                    <a:pt x="1171" y="362"/>
                    <a:pt x="1171" y="333"/>
                    <a:pt x="1142" y="319"/>
                  </a:cubicBezTo>
                  <a:lnTo>
                    <a:pt x="635" y="16"/>
                  </a:lnTo>
                  <a:cubicBezTo>
                    <a:pt x="617" y="6"/>
                    <a:pt x="596" y="0"/>
                    <a:pt x="575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g1b4b0e4ccdf_1_11"/>
            <p:cNvSpPr/>
            <p:nvPr/>
          </p:nvSpPr>
          <p:spPr>
            <a:xfrm>
              <a:off x="465275" y="3621500"/>
              <a:ext cx="29275" cy="16675"/>
            </a:xfrm>
            <a:custGeom>
              <a:rect b="b" l="l" r="r" t="t"/>
              <a:pathLst>
                <a:path extrusionOk="0" h="667" w="1171">
                  <a:moveTo>
                    <a:pt x="578" y="0"/>
                  </a:moveTo>
                  <a:cubicBezTo>
                    <a:pt x="557" y="0"/>
                    <a:pt x="536" y="6"/>
                    <a:pt x="515" y="16"/>
                  </a:cubicBezTo>
                  <a:lnTo>
                    <a:pt x="43" y="284"/>
                  </a:lnTo>
                  <a:cubicBezTo>
                    <a:pt x="8" y="305"/>
                    <a:pt x="1" y="333"/>
                    <a:pt x="29" y="355"/>
                  </a:cubicBezTo>
                  <a:lnTo>
                    <a:pt x="543" y="651"/>
                  </a:lnTo>
                  <a:cubicBezTo>
                    <a:pt x="561" y="661"/>
                    <a:pt x="580" y="666"/>
                    <a:pt x="600" y="666"/>
                  </a:cubicBezTo>
                  <a:cubicBezTo>
                    <a:pt x="619" y="666"/>
                    <a:pt x="638" y="661"/>
                    <a:pt x="656" y="651"/>
                  </a:cubicBezTo>
                  <a:lnTo>
                    <a:pt x="1135" y="383"/>
                  </a:lnTo>
                  <a:cubicBezTo>
                    <a:pt x="1171" y="362"/>
                    <a:pt x="1171" y="333"/>
                    <a:pt x="1143" y="312"/>
                  </a:cubicBezTo>
                  <a:lnTo>
                    <a:pt x="635" y="16"/>
                  </a:lnTo>
                  <a:cubicBezTo>
                    <a:pt x="617" y="6"/>
                    <a:pt x="598" y="0"/>
                    <a:pt x="57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g1b4b0e4ccdf_1_11"/>
            <p:cNvSpPr/>
            <p:nvPr/>
          </p:nvSpPr>
          <p:spPr>
            <a:xfrm>
              <a:off x="447475" y="3611050"/>
              <a:ext cx="29450" cy="16600"/>
            </a:xfrm>
            <a:custGeom>
              <a:rect b="b" l="l" r="r" t="t"/>
              <a:pathLst>
                <a:path extrusionOk="0" h="664" w="1178">
                  <a:moveTo>
                    <a:pt x="578" y="1"/>
                  </a:moveTo>
                  <a:cubicBezTo>
                    <a:pt x="557" y="1"/>
                    <a:pt x="536" y="4"/>
                    <a:pt x="515" y="11"/>
                  </a:cubicBezTo>
                  <a:lnTo>
                    <a:pt x="43" y="286"/>
                  </a:lnTo>
                  <a:cubicBezTo>
                    <a:pt x="8" y="307"/>
                    <a:pt x="1" y="336"/>
                    <a:pt x="29" y="350"/>
                  </a:cubicBezTo>
                  <a:lnTo>
                    <a:pt x="543" y="653"/>
                  </a:lnTo>
                  <a:cubicBezTo>
                    <a:pt x="561" y="660"/>
                    <a:pt x="580" y="663"/>
                    <a:pt x="600" y="663"/>
                  </a:cubicBezTo>
                  <a:cubicBezTo>
                    <a:pt x="619" y="663"/>
                    <a:pt x="639" y="660"/>
                    <a:pt x="656" y="653"/>
                  </a:cubicBezTo>
                  <a:lnTo>
                    <a:pt x="1135" y="378"/>
                  </a:lnTo>
                  <a:cubicBezTo>
                    <a:pt x="1171" y="364"/>
                    <a:pt x="1178" y="328"/>
                    <a:pt x="1143" y="314"/>
                  </a:cubicBezTo>
                  <a:lnTo>
                    <a:pt x="635" y="11"/>
                  </a:lnTo>
                  <a:cubicBezTo>
                    <a:pt x="617" y="4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g1b4b0e4ccdf_1_11"/>
            <p:cNvSpPr/>
            <p:nvPr/>
          </p:nvSpPr>
          <p:spPr>
            <a:xfrm>
              <a:off x="429675" y="3600650"/>
              <a:ext cx="29450" cy="16600"/>
            </a:xfrm>
            <a:custGeom>
              <a:rect b="b" l="l" r="r" t="t"/>
              <a:pathLst>
                <a:path extrusionOk="0" h="664" w="1178">
                  <a:moveTo>
                    <a:pt x="578" y="1"/>
                  </a:moveTo>
                  <a:cubicBezTo>
                    <a:pt x="557" y="1"/>
                    <a:pt x="536" y="4"/>
                    <a:pt x="515" y="11"/>
                  </a:cubicBezTo>
                  <a:lnTo>
                    <a:pt x="43" y="286"/>
                  </a:lnTo>
                  <a:cubicBezTo>
                    <a:pt x="8" y="307"/>
                    <a:pt x="1" y="336"/>
                    <a:pt x="36" y="350"/>
                  </a:cubicBezTo>
                  <a:lnTo>
                    <a:pt x="543" y="653"/>
                  </a:lnTo>
                  <a:cubicBezTo>
                    <a:pt x="561" y="660"/>
                    <a:pt x="580" y="663"/>
                    <a:pt x="600" y="663"/>
                  </a:cubicBezTo>
                  <a:cubicBezTo>
                    <a:pt x="619" y="663"/>
                    <a:pt x="639" y="660"/>
                    <a:pt x="656" y="653"/>
                  </a:cubicBezTo>
                  <a:lnTo>
                    <a:pt x="1136" y="378"/>
                  </a:lnTo>
                  <a:cubicBezTo>
                    <a:pt x="1171" y="364"/>
                    <a:pt x="1178" y="329"/>
                    <a:pt x="1143" y="314"/>
                  </a:cubicBezTo>
                  <a:lnTo>
                    <a:pt x="635" y="11"/>
                  </a:lnTo>
                  <a:cubicBezTo>
                    <a:pt x="617" y="4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g1b4b0e4ccdf_1_11"/>
            <p:cNvSpPr/>
            <p:nvPr/>
          </p:nvSpPr>
          <p:spPr>
            <a:xfrm>
              <a:off x="411875" y="3590125"/>
              <a:ext cx="29450" cy="16725"/>
            </a:xfrm>
            <a:custGeom>
              <a:rect b="b" l="l" r="r" t="t"/>
              <a:pathLst>
                <a:path extrusionOk="0" h="669" w="1178">
                  <a:moveTo>
                    <a:pt x="579" y="1"/>
                  </a:moveTo>
                  <a:cubicBezTo>
                    <a:pt x="559" y="1"/>
                    <a:pt x="540" y="6"/>
                    <a:pt x="522" y="16"/>
                  </a:cubicBezTo>
                  <a:lnTo>
                    <a:pt x="43" y="291"/>
                  </a:lnTo>
                  <a:cubicBezTo>
                    <a:pt x="8" y="305"/>
                    <a:pt x="1" y="341"/>
                    <a:pt x="29" y="355"/>
                  </a:cubicBezTo>
                  <a:lnTo>
                    <a:pt x="543" y="658"/>
                  </a:lnTo>
                  <a:cubicBezTo>
                    <a:pt x="561" y="665"/>
                    <a:pt x="580" y="668"/>
                    <a:pt x="600" y="668"/>
                  </a:cubicBezTo>
                  <a:cubicBezTo>
                    <a:pt x="619" y="668"/>
                    <a:pt x="639" y="665"/>
                    <a:pt x="656" y="658"/>
                  </a:cubicBezTo>
                  <a:lnTo>
                    <a:pt x="1136" y="383"/>
                  </a:lnTo>
                  <a:cubicBezTo>
                    <a:pt x="1171" y="362"/>
                    <a:pt x="1178" y="334"/>
                    <a:pt x="1150" y="313"/>
                  </a:cubicBezTo>
                  <a:lnTo>
                    <a:pt x="635" y="16"/>
                  </a:lnTo>
                  <a:cubicBezTo>
                    <a:pt x="617" y="6"/>
                    <a:pt x="598" y="1"/>
                    <a:pt x="579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g1b4b0e4ccdf_1_11"/>
            <p:cNvSpPr/>
            <p:nvPr/>
          </p:nvSpPr>
          <p:spPr>
            <a:xfrm>
              <a:off x="394075" y="3579725"/>
              <a:ext cx="29450" cy="16675"/>
            </a:xfrm>
            <a:custGeom>
              <a:rect b="b" l="l" r="r" t="t"/>
              <a:pathLst>
                <a:path extrusionOk="0" h="667" w="1178">
                  <a:moveTo>
                    <a:pt x="579" y="1"/>
                  </a:moveTo>
                  <a:cubicBezTo>
                    <a:pt x="559" y="1"/>
                    <a:pt x="540" y="6"/>
                    <a:pt x="522" y="17"/>
                  </a:cubicBezTo>
                  <a:lnTo>
                    <a:pt x="43" y="284"/>
                  </a:lnTo>
                  <a:cubicBezTo>
                    <a:pt x="8" y="306"/>
                    <a:pt x="1" y="334"/>
                    <a:pt x="36" y="355"/>
                  </a:cubicBezTo>
                  <a:lnTo>
                    <a:pt x="543" y="651"/>
                  </a:lnTo>
                  <a:cubicBezTo>
                    <a:pt x="561" y="662"/>
                    <a:pt x="580" y="667"/>
                    <a:pt x="601" y="667"/>
                  </a:cubicBezTo>
                  <a:cubicBezTo>
                    <a:pt x="621" y="667"/>
                    <a:pt x="642" y="662"/>
                    <a:pt x="663" y="651"/>
                  </a:cubicBezTo>
                  <a:lnTo>
                    <a:pt x="1136" y="383"/>
                  </a:lnTo>
                  <a:cubicBezTo>
                    <a:pt x="1171" y="362"/>
                    <a:pt x="1178" y="334"/>
                    <a:pt x="1150" y="313"/>
                  </a:cubicBezTo>
                  <a:lnTo>
                    <a:pt x="635" y="17"/>
                  </a:lnTo>
                  <a:cubicBezTo>
                    <a:pt x="617" y="6"/>
                    <a:pt x="598" y="1"/>
                    <a:pt x="579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g1b4b0e4ccdf_1_11"/>
            <p:cNvSpPr/>
            <p:nvPr/>
          </p:nvSpPr>
          <p:spPr>
            <a:xfrm>
              <a:off x="376275" y="3569325"/>
              <a:ext cx="29450" cy="16675"/>
            </a:xfrm>
            <a:custGeom>
              <a:rect b="b" l="l" r="r" t="t"/>
              <a:pathLst>
                <a:path extrusionOk="0" h="667" w="1178">
                  <a:moveTo>
                    <a:pt x="579" y="1"/>
                  </a:moveTo>
                  <a:cubicBezTo>
                    <a:pt x="559" y="1"/>
                    <a:pt x="540" y="6"/>
                    <a:pt x="522" y="17"/>
                  </a:cubicBezTo>
                  <a:lnTo>
                    <a:pt x="43" y="284"/>
                  </a:lnTo>
                  <a:cubicBezTo>
                    <a:pt x="8" y="306"/>
                    <a:pt x="1" y="334"/>
                    <a:pt x="36" y="355"/>
                  </a:cubicBezTo>
                  <a:lnTo>
                    <a:pt x="543" y="651"/>
                  </a:lnTo>
                  <a:cubicBezTo>
                    <a:pt x="561" y="662"/>
                    <a:pt x="580" y="667"/>
                    <a:pt x="601" y="667"/>
                  </a:cubicBezTo>
                  <a:cubicBezTo>
                    <a:pt x="621" y="667"/>
                    <a:pt x="642" y="662"/>
                    <a:pt x="663" y="651"/>
                  </a:cubicBezTo>
                  <a:lnTo>
                    <a:pt x="1136" y="383"/>
                  </a:lnTo>
                  <a:cubicBezTo>
                    <a:pt x="1171" y="362"/>
                    <a:pt x="1178" y="327"/>
                    <a:pt x="1150" y="313"/>
                  </a:cubicBezTo>
                  <a:lnTo>
                    <a:pt x="635" y="17"/>
                  </a:lnTo>
                  <a:cubicBezTo>
                    <a:pt x="617" y="6"/>
                    <a:pt x="598" y="1"/>
                    <a:pt x="579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g1b4b0e4ccdf_1_11"/>
            <p:cNvSpPr/>
            <p:nvPr/>
          </p:nvSpPr>
          <p:spPr>
            <a:xfrm>
              <a:off x="358475" y="3558900"/>
              <a:ext cx="29450" cy="16575"/>
            </a:xfrm>
            <a:custGeom>
              <a:rect b="b" l="l" r="r" t="t"/>
              <a:pathLst>
                <a:path extrusionOk="0" h="663" w="1178">
                  <a:moveTo>
                    <a:pt x="580" y="0"/>
                  </a:moveTo>
                  <a:cubicBezTo>
                    <a:pt x="559" y="0"/>
                    <a:pt x="540" y="4"/>
                    <a:pt x="522" y="11"/>
                  </a:cubicBezTo>
                  <a:lnTo>
                    <a:pt x="43" y="286"/>
                  </a:lnTo>
                  <a:cubicBezTo>
                    <a:pt x="8" y="307"/>
                    <a:pt x="1" y="335"/>
                    <a:pt x="36" y="349"/>
                  </a:cubicBezTo>
                  <a:lnTo>
                    <a:pt x="543" y="652"/>
                  </a:lnTo>
                  <a:cubicBezTo>
                    <a:pt x="561" y="659"/>
                    <a:pt x="580" y="663"/>
                    <a:pt x="601" y="663"/>
                  </a:cubicBezTo>
                  <a:cubicBezTo>
                    <a:pt x="621" y="663"/>
                    <a:pt x="642" y="659"/>
                    <a:pt x="663" y="652"/>
                  </a:cubicBezTo>
                  <a:lnTo>
                    <a:pt x="1136" y="377"/>
                  </a:lnTo>
                  <a:cubicBezTo>
                    <a:pt x="1171" y="356"/>
                    <a:pt x="1178" y="328"/>
                    <a:pt x="1150" y="314"/>
                  </a:cubicBezTo>
                  <a:lnTo>
                    <a:pt x="642" y="11"/>
                  </a:lnTo>
                  <a:cubicBezTo>
                    <a:pt x="621" y="4"/>
                    <a:pt x="600" y="0"/>
                    <a:pt x="580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g1b4b0e4ccdf_1_11"/>
            <p:cNvSpPr/>
            <p:nvPr/>
          </p:nvSpPr>
          <p:spPr>
            <a:xfrm>
              <a:off x="340850" y="3548350"/>
              <a:ext cx="29275" cy="16725"/>
            </a:xfrm>
            <a:custGeom>
              <a:rect b="b" l="l" r="r" t="t"/>
              <a:pathLst>
                <a:path extrusionOk="0" h="669" w="1171">
                  <a:moveTo>
                    <a:pt x="573" y="1"/>
                  </a:moveTo>
                  <a:cubicBezTo>
                    <a:pt x="552" y="1"/>
                    <a:pt x="533" y="6"/>
                    <a:pt x="515" y="17"/>
                  </a:cubicBezTo>
                  <a:lnTo>
                    <a:pt x="36" y="292"/>
                  </a:lnTo>
                  <a:cubicBezTo>
                    <a:pt x="1" y="306"/>
                    <a:pt x="1" y="341"/>
                    <a:pt x="29" y="355"/>
                  </a:cubicBezTo>
                  <a:lnTo>
                    <a:pt x="536" y="658"/>
                  </a:lnTo>
                  <a:cubicBezTo>
                    <a:pt x="554" y="665"/>
                    <a:pt x="575" y="669"/>
                    <a:pt x="596" y="669"/>
                  </a:cubicBezTo>
                  <a:cubicBezTo>
                    <a:pt x="618" y="669"/>
                    <a:pt x="639" y="665"/>
                    <a:pt x="656" y="658"/>
                  </a:cubicBezTo>
                  <a:lnTo>
                    <a:pt x="1136" y="383"/>
                  </a:lnTo>
                  <a:cubicBezTo>
                    <a:pt x="1171" y="362"/>
                    <a:pt x="1171" y="334"/>
                    <a:pt x="1143" y="313"/>
                  </a:cubicBezTo>
                  <a:lnTo>
                    <a:pt x="635" y="17"/>
                  </a:lnTo>
                  <a:cubicBezTo>
                    <a:pt x="614" y="6"/>
                    <a:pt x="593" y="1"/>
                    <a:pt x="573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g1b4b0e4ccdf_1_11"/>
            <p:cNvSpPr/>
            <p:nvPr/>
          </p:nvSpPr>
          <p:spPr>
            <a:xfrm>
              <a:off x="323050" y="3537950"/>
              <a:ext cx="29275" cy="16700"/>
            </a:xfrm>
            <a:custGeom>
              <a:rect b="b" l="l" r="r" t="t"/>
              <a:pathLst>
                <a:path extrusionOk="0" h="668" w="1171">
                  <a:moveTo>
                    <a:pt x="573" y="1"/>
                  </a:moveTo>
                  <a:cubicBezTo>
                    <a:pt x="552" y="1"/>
                    <a:pt x="533" y="6"/>
                    <a:pt x="515" y="17"/>
                  </a:cubicBezTo>
                  <a:lnTo>
                    <a:pt x="36" y="285"/>
                  </a:lnTo>
                  <a:cubicBezTo>
                    <a:pt x="1" y="306"/>
                    <a:pt x="1" y="334"/>
                    <a:pt x="29" y="355"/>
                  </a:cubicBezTo>
                  <a:lnTo>
                    <a:pt x="537" y="651"/>
                  </a:lnTo>
                  <a:cubicBezTo>
                    <a:pt x="554" y="662"/>
                    <a:pt x="575" y="667"/>
                    <a:pt x="596" y="667"/>
                  </a:cubicBezTo>
                  <a:cubicBezTo>
                    <a:pt x="618" y="667"/>
                    <a:pt x="639" y="662"/>
                    <a:pt x="656" y="651"/>
                  </a:cubicBezTo>
                  <a:lnTo>
                    <a:pt x="1136" y="383"/>
                  </a:lnTo>
                  <a:cubicBezTo>
                    <a:pt x="1171" y="362"/>
                    <a:pt x="1171" y="334"/>
                    <a:pt x="1143" y="313"/>
                  </a:cubicBezTo>
                  <a:lnTo>
                    <a:pt x="635" y="17"/>
                  </a:lnTo>
                  <a:cubicBezTo>
                    <a:pt x="614" y="6"/>
                    <a:pt x="593" y="1"/>
                    <a:pt x="573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g1b4b0e4ccdf_1_11"/>
            <p:cNvSpPr/>
            <p:nvPr/>
          </p:nvSpPr>
          <p:spPr>
            <a:xfrm>
              <a:off x="305250" y="3527525"/>
              <a:ext cx="29275" cy="16725"/>
            </a:xfrm>
            <a:custGeom>
              <a:rect b="b" l="l" r="r" t="t"/>
              <a:pathLst>
                <a:path extrusionOk="0" h="669" w="1171">
                  <a:moveTo>
                    <a:pt x="572" y="0"/>
                  </a:moveTo>
                  <a:cubicBezTo>
                    <a:pt x="552" y="0"/>
                    <a:pt x="533" y="4"/>
                    <a:pt x="515" y="11"/>
                  </a:cubicBezTo>
                  <a:lnTo>
                    <a:pt x="36" y="286"/>
                  </a:lnTo>
                  <a:cubicBezTo>
                    <a:pt x="1" y="307"/>
                    <a:pt x="1" y="335"/>
                    <a:pt x="29" y="349"/>
                  </a:cubicBezTo>
                  <a:lnTo>
                    <a:pt x="537" y="652"/>
                  </a:lnTo>
                  <a:cubicBezTo>
                    <a:pt x="554" y="663"/>
                    <a:pt x="574" y="668"/>
                    <a:pt x="594" y="668"/>
                  </a:cubicBezTo>
                  <a:cubicBezTo>
                    <a:pt x="614" y="668"/>
                    <a:pt x="635" y="663"/>
                    <a:pt x="656" y="652"/>
                  </a:cubicBezTo>
                  <a:lnTo>
                    <a:pt x="1129" y="385"/>
                  </a:lnTo>
                  <a:cubicBezTo>
                    <a:pt x="1171" y="363"/>
                    <a:pt x="1171" y="328"/>
                    <a:pt x="1143" y="314"/>
                  </a:cubicBezTo>
                  <a:lnTo>
                    <a:pt x="628" y="11"/>
                  </a:lnTo>
                  <a:cubicBezTo>
                    <a:pt x="611" y="4"/>
                    <a:pt x="591" y="0"/>
                    <a:pt x="572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g1b4b0e4ccdf_1_11"/>
            <p:cNvSpPr/>
            <p:nvPr/>
          </p:nvSpPr>
          <p:spPr>
            <a:xfrm>
              <a:off x="287100" y="3516825"/>
              <a:ext cx="29275" cy="16675"/>
            </a:xfrm>
            <a:custGeom>
              <a:rect b="b" l="l" r="r" t="t"/>
              <a:pathLst>
                <a:path extrusionOk="0" h="667" w="1171">
                  <a:moveTo>
                    <a:pt x="573" y="0"/>
                  </a:moveTo>
                  <a:cubicBezTo>
                    <a:pt x="552" y="0"/>
                    <a:pt x="533" y="5"/>
                    <a:pt x="515" y="16"/>
                  </a:cubicBezTo>
                  <a:lnTo>
                    <a:pt x="36" y="284"/>
                  </a:lnTo>
                  <a:cubicBezTo>
                    <a:pt x="1" y="305"/>
                    <a:pt x="1" y="340"/>
                    <a:pt x="29" y="354"/>
                  </a:cubicBezTo>
                  <a:lnTo>
                    <a:pt x="536" y="650"/>
                  </a:lnTo>
                  <a:cubicBezTo>
                    <a:pt x="554" y="661"/>
                    <a:pt x="575" y="666"/>
                    <a:pt x="596" y="666"/>
                  </a:cubicBezTo>
                  <a:cubicBezTo>
                    <a:pt x="618" y="666"/>
                    <a:pt x="639" y="661"/>
                    <a:pt x="656" y="650"/>
                  </a:cubicBezTo>
                  <a:lnTo>
                    <a:pt x="1136" y="383"/>
                  </a:lnTo>
                  <a:cubicBezTo>
                    <a:pt x="1164" y="361"/>
                    <a:pt x="1171" y="333"/>
                    <a:pt x="1143" y="312"/>
                  </a:cubicBezTo>
                  <a:lnTo>
                    <a:pt x="635" y="16"/>
                  </a:lnTo>
                  <a:cubicBezTo>
                    <a:pt x="614" y="5"/>
                    <a:pt x="593" y="0"/>
                    <a:pt x="573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g1b4b0e4ccdf_1_11"/>
            <p:cNvSpPr/>
            <p:nvPr/>
          </p:nvSpPr>
          <p:spPr>
            <a:xfrm>
              <a:off x="518675" y="3652875"/>
              <a:ext cx="37925" cy="21650"/>
            </a:xfrm>
            <a:custGeom>
              <a:rect b="b" l="l" r="r" t="t"/>
              <a:pathLst>
                <a:path extrusionOk="0" h="866" w="1517">
                  <a:moveTo>
                    <a:pt x="572" y="0"/>
                  </a:moveTo>
                  <a:cubicBezTo>
                    <a:pt x="552" y="0"/>
                    <a:pt x="533" y="5"/>
                    <a:pt x="515" y="16"/>
                  </a:cubicBezTo>
                  <a:lnTo>
                    <a:pt x="36" y="284"/>
                  </a:lnTo>
                  <a:cubicBezTo>
                    <a:pt x="0" y="305"/>
                    <a:pt x="0" y="333"/>
                    <a:pt x="29" y="354"/>
                  </a:cubicBezTo>
                  <a:lnTo>
                    <a:pt x="882" y="855"/>
                  </a:lnTo>
                  <a:cubicBezTo>
                    <a:pt x="899" y="862"/>
                    <a:pt x="919" y="865"/>
                    <a:pt x="939" y="865"/>
                  </a:cubicBezTo>
                  <a:cubicBezTo>
                    <a:pt x="959" y="865"/>
                    <a:pt x="980" y="862"/>
                    <a:pt x="1001" y="855"/>
                  </a:cubicBezTo>
                  <a:lnTo>
                    <a:pt x="1481" y="580"/>
                  </a:lnTo>
                  <a:cubicBezTo>
                    <a:pt x="1509" y="559"/>
                    <a:pt x="1516" y="531"/>
                    <a:pt x="1488" y="516"/>
                  </a:cubicBezTo>
                  <a:lnTo>
                    <a:pt x="635" y="16"/>
                  </a:lnTo>
                  <a:cubicBezTo>
                    <a:pt x="614" y="5"/>
                    <a:pt x="593" y="0"/>
                    <a:pt x="572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g1b4b0e4ccdf_1_11"/>
            <p:cNvSpPr/>
            <p:nvPr/>
          </p:nvSpPr>
          <p:spPr>
            <a:xfrm>
              <a:off x="509150" y="3627100"/>
              <a:ext cx="29275" cy="16575"/>
            </a:xfrm>
            <a:custGeom>
              <a:rect b="b" l="l" r="r" t="t"/>
              <a:pathLst>
                <a:path extrusionOk="0" h="663" w="1171">
                  <a:moveTo>
                    <a:pt x="575" y="0"/>
                  </a:moveTo>
                  <a:cubicBezTo>
                    <a:pt x="554" y="0"/>
                    <a:pt x="533" y="4"/>
                    <a:pt x="515" y="11"/>
                  </a:cubicBezTo>
                  <a:lnTo>
                    <a:pt x="36" y="286"/>
                  </a:lnTo>
                  <a:cubicBezTo>
                    <a:pt x="1" y="307"/>
                    <a:pt x="1" y="335"/>
                    <a:pt x="29" y="349"/>
                  </a:cubicBezTo>
                  <a:lnTo>
                    <a:pt x="537" y="652"/>
                  </a:lnTo>
                  <a:cubicBezTo>
                    <a:pt x="558" y="659"/>
                    <a:pt x="579" y="663"/>
                    <a:pt x="599" y="663"/>
                  </a:cubicBezTo>
                  <a:cubicBezTo>
                    <a:pt x="619" y="663"/>
                    <a:pt x="639" y="659"/>
                    <a:pt x="656" y="652"/>
                  </a:cubicBezTo>
                  <a:lnTo>
                    <a:pt x="1136" y="377"/>
                  </a:lnTo>
                  <a:cubicBezTo>
                    <a:pt x="1171" y="363"/>
                    <a:pt x="1171" y="328"/>
                    <a:pt x="1143" y="314"/>
                  </a:cubicBezTo>
                  <a:lnTo>
                    <a:pt x="635" y="11"/>
                  </a:lnTo>
                  <a:cubicBezTo>
                    <a:pt x="618" y="4"/>
                    <a:pt x="596" y="0"/>
                    <a:pt x="575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g1b4b0e4ccdf_1_11"/>
            <p:cNvSpPr/>
            <p:nvPr/>
          </p:nvSpPr>
          <p:spPr>
            <a:xfrm>
              <a:off x="526775" y="3637500"/>
              <a:ext cx="29450" cy="16700"/>
            </a:xfrm>
            <a:custGeom>
              <a:rect b="b" l="l" r="r" t="t"/>
              <a:pathLst>
                <a:path extrusionOk="0" h="668" w="1178">
                  <a:moveTo>
                    <a:pt x="579" y="0"/>
                  </a:moveTo>
                  <a:cubicBezTo>
                    <a:pt x="559" y="0"/>
                    <a:pt x="540" y="4"/>
                    <a:pt x="522" y="11"/>
                  </a:cubicBezTo>
                  <a:lnTo>
                    <a:pt x="43" y="286"/>
                  </a:lnTo>
                  <a:cubicBezTo>
                    <a:pt x="8" y="307"/>
                    <a:pt x="1" y="335"/>
                    <a:pt x="36" y="356"/>
                  </a:cubicBezTo>
                  <a:lnTo>
                    <a:pt x="544" y="652"/>
                  </a:lnTo>
                  <a:cubicBezTo>
                    <a:pt x="561" y="663"/>
                    <a:pt x="581" y="668"/>
                    <a:pt x="601" y="668"/>
                  </a:cubicBezTo>
                  <a:cubicBezTo>
                    <a:pt x="621" y="668"/>
                    <a:pt x="642" y="663"/>
                    <a:pt x="663" y="652"/>
                  </a:cubicBezTo>
                  <a:lnTo>
                    <a:pt x="1136" y="384"/>
                  </a:lnTo>
                  <a:cubicBezTo>
                    <a:pt x="1171" y="363"/>
                    <a:pt x="1178" y="328"/>
                    <a:pt x="1150" y="314"/>
                  </a:cubicBezTo>
                  <a:lnTo>
                    <a:pt x="635" y="11"/>
                  </a:lnTo>
                  <a:cubicBezTo>
                    <a:pt x="618" y="4"/>
                    <a:pt x="598" y="0"/>
                    <a:pt x="579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g1b4b0e4ccdf_1_11"/>
            <p:cNvSpPr/>
            <p:nvPr/>
          </p:nvSpPr>
          <p:spPr>
            <a:xfrm>
              <a:off x="544750" y="3647925"/>
              <a:ext cx="29275" cy="16675"/>
            </a:xfrm>
            <a:custGeom>
              <a:rect b="b" l="l" r="r" t="t"/>
              <a:pathLst>
                <a:path extrusionOk="0" h="667" w="1171">
                  <a:moveTo>
                    <a:pt x="573" y="1"/>
                  </a:moveTo>
                  <a:cubicBezTo>
                    <a:pt x="552" y="1"/>
                    <a:pt x="533" y="6"/>
                    <a:pt x="515" y="17"/>
                  </a:cubicBezTo>
                  <a:lnTo>
                    <a:pt x="36" y="284"/>
                  </a:lnTo>
                  <a:cubicBezTo>
                    <a:pt x="1" y="306"/>
                    <a:pt x="1" y="341"/>
                    <a:pt x="29" y="355"/>
                  </a:cubicBezTo>
                  <a:lnTo>
                    <a:pt x="537" y="651"/>
                  </a:lnTo>
                  <a:cubicBezTo>
                    <a:pt x="554" y="662"/>
                    <a:pt x="575" y="667"/>
                    <a:pt x="596" y="667"/>
                  </a:cubicBezTo>
                  <a:cubicBezTo>
                    <a:pt x="618" y="667"/>
                    <a:pt x="639" y="662"/>
                    <a:pt x="656" y="651"/>
                  </a:cubicBezTo>
                  <a:lnTo>
                    <a:pt x="1136" y="383"/>
                  </a:lnTo>
                  <a:cubicBezTo>
                    <a:pt x="1164" y="362"/>
                    <a:pt x="1171" y="334"/>
                    <a:pt x="1143" y="313"/>
                  </a:cubicBezTo>
                  <a:lnTo>
                    <a:pt x="635" y="17"/>
                  </a:lnTo>
                  <a:cubicBezTo>
                    <a:pt x="614" y="6"/>
                    <a:pt x="593" y="1"/>
                    <a:pt x="573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g1b4b0e4ccdf_1_11"/>
            <p:cNvSpPr/>
            <p:nvPr/>
          </p:nvSpPr>
          <p:spPr>
            <a:xfrm>
              <a:off x="491350" y="3616550"/>
              <a:ext cx="29300" cy="16725"/>
            </a:xfrm>
            <a:custGeom>
              <a:rect b="b" l="l" r="r" t="t"/>
              <a:pathLst>
                <a:path extrusionOk="0" h="669" w="1172">
                  <a:moveTo>
                    <a:pt x="575" y="1"/>
                  </a:moveTo>
                  <a:cubicBezTo>
                    <a:pt x="554" y="1"/>
                    <a:pt x="533" y="6"/>
                    <a:pt x="515" y="17"/>
                  </a:cubicBezTo>
                  <a:lnTo>
                    <a:pt x="43" y="292"/>
                  </a:lnTo>
                  <a:cubicBezTo>
                    <a:pt x="8" y="306"/>
                    <a:pt x="1" y="341"/>
                    <a:pt x="29" y="355"/>
                  </a:cubicBezTo>
                  <a:lnTo>
                    <a:pt x="544" y="658"/>
                  </a:lnTo>
                  <a:cubicBezTo>
                    <a:pt x="561" y="665"/>
                    <a:pt x="581" y="669"/>
                    <a:pt x="600" y="669"/>
                  </a:cubicBezTo>
                  <a:cubicBezTo>
                    <a:pt x="619" y="669"/>
                    <a:pt x="639" y="665"/>
                    <a:pt x="656" y="658"/>
                  </a:cubicBezTo>
                  <a:lnTo>
                    <a:pt x="1136" y="383"/>
                  </a:lnTo>
                  <a:cubicBezTo>
                    <a:pt x="1171" y="362"/>
                    <a:pt x="1171" y="334"/>
                    <a:pt x="1143" y="320"/>
                  </a:cubicBezTo>
                  <a:lnTo>
                    <a:pt x="635" y="17"/>
                  </a:lnTo>
                  <a:cubicBezTo>
                    <a:pt x="618" y="6"/>
                    <a:pt x="596" y="1"/>
                    <a:pt x="575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g1b4b0e4ccdf_1_11"/>
            <p:cNvSpPr/>
            <p:nvPr/>
          </p:nvSpPr>
          <p:spPr>
            <a:xfrm>
              <a:off x="473550" y="3606175"/>
              <a:ext cx="29300" cy="16675"/>
            </a:xfrm>
            <a:custGeom>
              <a:rect b="b" l="l" r="r" t="t"/>
              <a:pathLst>
                <a:path extrusionOk="0" h="667" w="1172">
                  <a:moveTo>
                    <a:pt x="578" y="0"/>
                  </a:moveTo>
                  <a:cubicBezTo>
                    <a:pt x="558" y="0"/>
                    <a:pt x="537" y="5"/>
                    <a:pt x="515" y="16"/>
                  </a:cubicBezTo>
                  <a:lnTo>
                    <a:pt x="36" y="284"/>
                  </a:lnTo>
                  <a:cubicBezTo>
                    <a:pt x="8" y="305"/>
                    <a:pt x="1" y="340"/>
                    <a:pt x="29" y="354"/>
                  </a:cubicBezTo>
                  <a:lnTo>
                    <a:pt x="537" y="650"/>
                  </a:lnTo>
                  <a:cubicBezTo>
                    <a:pt x="558" y="661"/>
                    <a:pt x="579" y="666"/>
                    <a:pt x="599" y="666"/>
                  </a:cubicBezTo>
                  <a:cubicBezTo>
                    <a:pt x="619" y="666"/>
                    <a:pt x="639" y="661"/>
                    <a:pt x="656" y="650"/>
                  </a:cubicBezTo>
                  <a:lnTo>
                    <a:pt x="1136" y="382"/>
                  </a:lnTo>
                  <a:cubicBezTo>
                    <a:pt x="1171" y="361"/>
                    <a:pt x="1171" y="333"/>
                    <a:pt x="1143" y="312"/>
                  </a:cubicBezTo>
                  <a:lnTo>
                    <a:pt x="635" y="16"/>
                  </a:lnTo>
                  <a:cubicBezTo>
                    <a:pt x="618" y="5"/>
                    <a:pt x="598" y="0"/>
                    <a:pt x="57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g1b4b0e4ccdf_1_11"/>
            <p:cNvSpPr/>
            <p:nvPr/>
          </p:nvSpPr>
          <p:spPr>
            <a:xfrm>
              <a:off x="455750" y="3595725"/>
              <a:ext cx="29475" cy="16600"/>
            </a:xfrm>
            <a:custGeom>
              <a:rect b="b" l="l" r="r" t="t"/>
              <a:pathLst>
                <a:path extrusionOk="0" h="664" w="1179">
                  <a:moveTo>
                    <a:pt x="578" y="0"/>
                  </a:moveTo>
                  <a:cubicBezTo>
                    <a:pt x="558" y="0"/>
                    <a:pt x="537" y="4"/>
                    <a:pt x="515" y="11"/>
                  </a:cubicBezTo>
                  <a:lnTo>
                    <a:pt x="43" y="286"/>
                  </a:lnTo>
                  <a:cubicBezTo>
                    <a:pt x="8" y="307"/>
                    <a:pt x="1" y="335"/>
                    <a:pt x="29" y="349"/>
                  </a:cubicBezTo>
                  <a:lnTo>
                    <a:pt x="544" y="652"/>
                  </a:lnTo>
                  <a:cubicBezTo>
                    <a:pt x="561" y="659"/>
                    <a:pt x="581" y="663"/>
                    <a:pt x="600" y="663"/>
                  </a:cubicBezTo>
                  <a:cubicBezTo>
                    <a:pt x="619" y="663"/>
                    <a:pt x="639" y="659"/>
                    <a:pt x="656" y="652"/>
                  </a:cubicBezTo>
                  <a:lnTo>
                    <a:pt x="1136" y="378"/>
                  </a:lnTo>
                  <a:cubicBezTo>
                    <a:pt x="1171" y="363"/>
                    <a:pt x="1178" y="335"/>
                    <a:pt x="1143" y="314"/>
                  </a:cubicBezTo>
                  <a:lnTo>
                    <a:pt x="635" y="11"/>
                  </a:lnTo>
                  <a:cubicBezTo>
                    <a:pt x="618" y="4"/>
                    <a:pt x="598" y="0"/>
                    <a:pt x="57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g1b4b0e4ccdf_1_11"/>
            <p:cNvSpPr/>
            <p:nvPr/>
          </p:nvSpPr>
          <p:spPr>
            <a:xfrm>
              <a:off x="437950" y="3585325"/>
              <a:ext cx="29475" cy="16600"/>
            </a:xfrm>
            <a:custGeom>
              <a:rect b="b" l="l" r="r" t="t"/>
              <a:pathLst>
                <a:path extrusionOk="0" h="664" w="1179">
                  <a:moveTo>
                    <a:pt x="579" y="0"/>
                  </a:moveTo>
                  <a:cubicBezTo>
                    <a:pt x="560" y="0"/>
                    <a:pt x="540" y="4"/>
                    <a:pt x="523" y="11"/>
                  </a:cubicBezTo>
                  <a:lnTo>
                    <a:pt x="43" y="286"/>
                  </a:lnTo>
                  <a:cubicBezTo>
                    <a:pt x="8" y="307"/>
                    <a:pt x="1" y="335"/>
                    <a:pt x="36" y="356"/>
                  </a:cubicBezTo>
                  <a:lnTo>
                    <a:pt x="544" y="653"/>
                  </a:lnTo>
                  <a:cubicBezTo>
                    <a:pt x="561" y="660"/>
                    <a:pt x="581" y="663"/>
                    <a:pt x="600" y="663"/>
                  </a:cubicBezTo>
                  <a:cubicBezTo>
                    <a:pt x="619" y="663"/>
                    <a:pt x="639" y="660"/>
                    <a:pt x="656" y="653"/>
                  </a:cubicBezTo>
                  <a:lnTo>
                    <a:pt x="1136" y="378"/>
                  </a:lnTo>
                  <a:cubicBezTo>
                    <a:pt x="1171" y="364"/>
                    <a:pt x="1178" y="328"/>
                    <a:pt x="1143" y="314"/>
                  </a:cubicBezTo>
                  <a:lnTo>
                    <a:pt x="635" y="11"/>
                  </a:lnTo>
                  <a:cubicBezTo>
                    <a:pt x="618" y="4"/>
                    <a:pt x="598" y="0"/>
                    <a:pt x="579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g1b4b0e4ccdf_1_11"/>
            <p:cNvSpPr/>
            <p:nvPr/>
          </p:nvSpPr>
          <p:spPr>
            <a:xfrm>
              <a:off x="420150" y="3574925"/>
              <a:ext cx="29475" cy="16600"/>
            </a:xfrm>
            <a:custGeom>
              <a:rect b="b" l="l" r="r" t="t"/>
              <a:pathLst>
                <a:path extrusionOk="0" h="664" w="1179">
                  <a:moveTo>
                    <a:pt x="579" y="1"/>
                  </a:moveTo>
                  <a:cubicBezTo>
                    <a:pt x="560" y="1"/>
                    <a:pt x="540" y="4"/>
                    <a:pt x="523" y="11"/>
                  </a:cubicBezTo>
                  <a:lnTo>
                    <a:pt x="43" y="286"/>
                  </a:lnTo>
                  <a:cubicBezTo>
                    <a:pt x="8" y="300"/>
                    <a:pt x="1" y="335"/>
                    <a:pt x="36" y="350"/>
                  </a:cubicBezTo>
                  <a:lnTo>
                    <a:pt x="544" y="653"/>
                  </a:lnTo>
                  <a:cubicBezTo>
                    <a:pt x="561" y="660"/>
                    <a:pt x="581" y="663"/>
                    <a:pt x="601" y="663"/>
                  </a:cubicBezTo>
                  <a:cubicBezTo>
                    <a:pt x="621" y="663"/>
                    <a:pt x="642" y="660"/>
                    <a:pt x="664" y="653"/>
                  </a:cubicBezTo>
                  <a:lnTo>
                    <a:pt x="1136" y="378"/>
                  </a:lnTo>
                  <a:cubicBezTo>
                    <a:pt x="1171" y="357"/>
                    <a:pt x="1178" y="328"/>
                    <a:pt x="1143" y="314"/>
                  </a:cubicBezTo>
                  <a:lnTo>
                    <a:pt x="635" y="11"/>
                  </a:lnTo>
                  <a:cubicBezTo>
                    <a:pt x="618" y="4"/>
                    <a:pt x="598" y="1"/>
                    <a:pt x="579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g1b4b0e4ccdf_1_11"/>
            <p:cNvSpPr/>
            <p:nvPr/>
          </p:nvSpPr>
          <p:spPr>
            <a:xfrm>
              <a:off x="402350" y="3564400"/>
              <a:ext cx="29475" cy="16675"/>
            </a:xfrm>
            <a:custGeom>
              <a:rect b="b" l="l" r="r" t="t"/>
              <a:pathLst>
                <a:path extrusionOk="0" h="667" w="1179">
                  <a:moveTo>
                    <a:pt x="579" y="0"/>
                  </a:moveTo>
                  <a:cubicBezTo>
                    <a:pt x="560" y="0"/>
                    <a:pt x="540" y="6"/>
                    <a:pt x="523" y="16"/>
                  </a:cubicBezTo>
                  <a:lnTo>
                    <a:pt x="43" y="284"/>
                  </a:lnTo>
                  <a:cubicBezTo>
                    <a:pt x="8" y="305"/>
                    <a:pt x="1" y="333"/>
                    <a:pt x="36" y="355"/>
                  </a:cubicBezTo>
                  <a:lnTo>
                    <a:pt x="544" y="651"/>
                  </a:lnTo>
                  <a:cubicBezTo>
                    <a:pt x="561" y="661"/>
                    <a:pt x="581" y="667"/>
                    <a:pt x="601" y="667"/>
                  </a:cubicBezTo>
                  <a:cubicBezTo>
                    <a:pt x="621" y="667"/>
                    <a:pt x="642" y="661"/>
                    <a:pt x="664" y="651"/>
                  </a:cubicBezTo>
                  <a:lnTo>
                    <a:pt x="1136" y="383"/>
                  </a:lnTo>
                  <a:cubicBezTo>
                    <a:pt x="1171" y="362"/>
                    <a:pt x="1178" y="333"/>
                    <a:pt x="1150" y="312"/>
                  </a:cubicBezTo>
                  <a:lnTo>
                    <a:pt x="635" y="16"/>
                  </a:lnTo>
                  <a:cubicBezTo>
                    <a:pt x="618" y="6"/>
                    <a:pt x="598" y="0"/>
                    <a:pt x="579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g1b4b0e4ccdf_1_11"/>
            <p:cNvSpPr/>
            <p:nvPr/>
          </p:nvSpPr>
          <p:spPr>
            <a:xfrm>
              <a:off x="384750" y="3554000"/>
              <a:ext cx="29275" cy="16675"/>
            </a:xfrm>
            <a:custGeom>
              <a:rect b="b" l="l" r="r" t="t"/>
              <a:pathLst>
                <a:path extrusionOk="0" h="667" w="1171">
                  <a:moveTo>
                    <a:pt x="572" y="0"/>
                  </a:moveTo>
                  <a:cubicBezTo>
                    <a:pt x="552" y="0"/>
                    <a:pt x="532" y="6"/>
                    <a:pt x="515" y="16"/>
                  </a:cubicBezTo>
                  <a:lnTo>
                    <a:pt x="35" y="284"/>
                  </a:lnTo>
                  <a:cubicBezTo>
                    <a:pt x="0" y="305"/>
                    <a:pt x="0" y="334"/>
                    <a:pt x="28" y="355"/>
                  </a:cubicBezTo>
                  <a:lnTo>
                    <a:pt x="536" y="651"/>
                  </a:lnTo>
                  <a:cubicBezTo>
                    <a:pt x="553" y="661"/>
                    <a:pt x="573" y="667"/>
                    <a:pt x="593" y="667"/>
                  </a:cubicBezTo>
                  <a:cubicBezTo>
                    <a:pt x="613" y="667"/>
                    <a:pt x="634" y="661"/>
                    <a:pt x="656" y="651"/>
                  </a:cubicBezTo>
                  <a:lnTo>
                    <a:pt x="1128" y="383"/>
                  </a:lnTo>
                  <a:cubicBezTo>
                    <a:pt x="1163" y="362"/>
                    <a:pt x="1170" y="334"/>
                    <a:pt x="1142" y="312"/>
                  </a:cubicBezTo>
                  <a:lnTo>
                    <a:pt x="634" y="16"/>
                  </a:lnTo>
                  <a:cubicBezTo>
                    <a:pt x="613" y="6"/>
                    <a:pt x="592" y="0"/>
                    <a:pt x="572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g1b4b0e4ccdf_1_11"/>
            <p:cNvSpPr/>
            <p:nvPr/>
          </p:nvSpPr>
          <p:spPr>
            <a:xfrm>
              <a:off x="366750" y="3543550"/>
              <a:ext cx="29475" cy="16600"/>
            </a:xfrm>
            <a:custGeom>
              <a:rect b="b" l="l" r="r" t="t"/>
              <a:pathLst>
                <a:path extrusionOk="0" h="664" w="1179">
                  <a:moveTo>
                    <a:pt x="579" y="1"/>
                  </a:moveTo>
                  <a:cubicBezTo>
                    <a:pt x="560" y="1"/>
                    <a:pt x="540" y="4"/>
                    <a:pt x="523" y="11"/>
                  </a:cubicBezTo>
                  <a:lnTo>
                    <a:pt x="43" y="286"/>
                  </a:lnTo>
                  <a:cubicBezTo>
                    <a:pt x="8" y="307"/>
                    <a:pt x="1" y="336"/>
                    <a:pt x="36" y="350"/>
                  </a:cubicBezTo>
                  <a:lnTo>
                    <a:pt x="544" y="653"/>
                  </a:lnTo>
                  <a:cubicBezTo>
                    <a:pt x="561" y="660"/>
                    <a:pt x="581" y="663"/>
                    <a:pt x="601" y="663"/>
                  </a:cubicBezTo>
                  <a:cubicBezTo>
                    <a:pt x="621" y="663"/>
                    <a:pt x="642" y="660"/>
                    <a:pt x="664" y="653"/>
                  </a:cubicBezTo>
                  <a:lnTo>
                    <a:pt x="1136" y="378"/>
                  </a:lnTo>
                  <a:cubicBezTo>
                    <a:pt x="1178" y="364"/>
                    <a:pt x="1178" y="329"/>
                    <a:pt x="1150" y="314"/>
                  </a:cubicBezTo>
                  <a:lnTo>
                    <a:pt x="635" y="11"/>
                  </a:lnTo>
                  <a:cubicBezTo>
                    <a:pt x="618" y="4"/>
                    <a:pt x="598" y="1"/>
                    <a:pt x="579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g1b4b0e4ccdf_1_11"/>
            <p:cNvSpPr/>
            <p:nvPr/>
          </p:nvSpPr>
          <p:spPr>
            <a:xfrm>
              <a:off x="349150" y="3533175"/>
              <a:ext cx="29275" cy="16700"/>
            </a:xfrm>
            <a:custGeom>
              <a:rect b="b" l="l" r="r" t="t"/>
              <a:pathLst>
                <a:path extrusionOk="0" h="668" w="1171">
                  <a:moveTo>
                    <a:pt x="578" y="1"/>
                  </a:moveTo>
                  <a:cubicBezTo>
                    <a:pt x="556" y="1"/>
                    <a:pt x="534" y="6"/>
                    <a:pt x="515" y="18"/>
                  </a:cubicBezTo>
                  <a:lnTo>
                    <a:pt x="35" y="285"/>
                  </a:lnTo>
                  <a:cubicBezTo>
                    <a:pt x="0" y="307"/>
                    <a:pt x="0" y="335"/>
                    <a:pt x="28" y="356"/>
                  </a:cubicBezTo>
                  <a:lnTo>
                    <a:pt x="536" y="652"/>
                  </a:lnTo>
                  <a:cubicBezTo>
                    <a:pt x="553" y="663"/>
                    <a:pt x="575" y="668"/>
                    <a:pt x="596" y="668"/>
                  </a:cubicBezTo>
                  <a:cubicBezTo>
                    <a:pt x="617" y="668"/>
                    <a:pt x="638" y="663"/>
                    <a:pt x="656" y="652"/>
                  </a:cubicBezTo>
                  <a:lnTo>
                    <a:pt x="1135" y="384"/>
                  </a:lnTo>
                  <a:cubicBezTo>
                    <a:pt x="1163" y="356"/>
                    <a:pt x="1170" y="328"/>
                    <a:pt x="1142" y="314"/>
                  </a:cubicBezTo>
                  <a:lnTo>
                    <a:pt x="634" y="10"/>
                  </a:lnTo>
                  <a:cubicBezTo>
                    <a:pt x="615" y="4"/>
                    <a:pt x="596" y="1"/>
                    <a:pt x="578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g1b4b0e4ccdf_1_11"/>
            <p:cNvSpPr/>
            <p:nvPr/>
          </p:nvSpPr>
          <p:spPr>
            <a:xfrm>
              <a:off x="331350" y="3522625"/>
              <a:ext cx="29450" cy="16725"/>
            </a:xfrm>
            <a:custGeom>
              <a:rect b="b" l="l" r="r" t="t"/>
              <a:pathLst>
                <a:path extrusionOk="0" h="669" w="1178">
                  <a:moveTo>
                    <a:pt x="577" y="1"/>
                  </a:moveTo>
                  <a:cubicBezTo>
                    <a:pt x="557" y="1"/>
                    <a:pt x="536" y="6"/>
                    <a:pt x="515" y="17"/>
                  </a:cubicBezTo>
                  <a:lnTo>
                    <a:pt x="42" y="291"/>
                  </a:lnTo>
                  <a:cubicBezTo>
                    <a:pt x="7" y="306"/>
                    <a:pt x="0" y="341"/>
                    <a:pt x="28" y="355"/>
                  </a:cubicBezTo>
                  <a:lnTo>
                    <a:pt x="543" y="658"/>
                  </a:lnTo>
                  <a:cubicBezTo>
                    <a:pt x="560" y="665"/>
                    <a:pt x="580" y="669"/>
                    <a:pt x="599" y="669"/>
                  </a:cubicBezTo>
                  <a:cubicBezTo>
                    <a:pt x="619" y="669"/>
                    <a:pt x="638" y="665"/>
                    <a:pt x="656" y="658"/>
                  </a:cubicBezTo>
                  <a:lnTo>
                    <a:pt x="1135" y="383"/>
                  </a:lnTo>
                  <a:cubicBezTo>
                    <a:pt x="1170" y="362"/>
                    <a:pt x="1177" y="334"/>
                    <a:pt x="1142" y="313"/>
                  </a:cubicBezTo>
                  <a:lnTo>
                    <a:pt x="635" y="17"/>
                  </a:lnTo>
                  <a:cubicBezTo>
                    <a:pt x="617" y="6"/>
                    <a:pt x="598" y="1"/>
                    <a:pt x="577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g1b4b0e4ccdf_1_11"/>
            <p:cNvSpPr/>
            <p:nvPr/>
          </p:nvSpPr>
          <p:spPr>
            <a:xfrm>
              <a:off x="304550" y="3506950"/>
              <a:ext cx="38100" cy="21650"/>
            </a:xfrm>
            <a:custGeom>
              <a:rect b="b" l="l" r="r" t="t"/>
              <a:pathLst>
                <a:path extrusionOk="0" h="866" w="1524">
                  <a:moveTo>
                    <a:pt x="575" y="0"/>
                  </a:moveTo>
                  <a:cubicBezTo>
                    <a:pt x="554" y="0"/>
                    <a:pt x="533" y="6"/>
                    <a:pt x="515" y="16"/>
                  </a:cubicBezTo>
                  <a:lnTo>
                    <a:pt x="36" y="284"/>
                  </a:lnTo>
                  <a:cubicBezTo>
                    <a:pt x="1" y="305"/>
                    <a:pt x="1" y="333"/>
                    <a:pt x="29" y="355"/>
                  </a:cubicBezTo>
                  <a:lnTo>
                    <a:pt x="882" y="855"/>
                  </a:lnTo>
                  <a:cubicBezTo>
                    <a:pt x="903" y="862"/>
                    <a:pt x="924" y="866"/>
                    <a:pt x="944" y="866"/>
                  </a:cubicBezTo>
                  <a:cubicBezTo>
                    <a:pt x="965" y="866"/>
                    <a:pt x="984" y="862"/>
                    <a:pt x="1002" y="855"/>
                  </a:cubicBezTo>
                  <a:lnTo>
                    <a:pt x="1481" y="580"/>
                  </a:lnTo>
                  <a:cubicBezTo>
                    <a:pt x="1516" y="566"/>
                    <a:pt x="1523" y="531"/>
                    <a:pt x="1488" y="517"/>
                  </a:cubicBezTo>
                  <a:lnTo>
                    <a:pt x="635" y="16"/>
                  </a:lnTo>
                  <a:cubicBezTo>
                    <a:pt x="617" y="6"/>
                    <a:pt x="596" y="0"/>
                    <a:pt x="575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g1b4b0e4ccdf_1_11"/>
            <p:cNvSpPr/>
            <p:nvPr/>
          </p:nvSpPr>
          <p:spPr>
            <a:xfrm>
              <a:off x="531000" y="3619725"/>
              <a:ext cx="29475" cy="16675"/>
            </a:xfrm>
            <a:custGeom>
              <a:rect b="b" l="l" r="r" t="t"/>
              <a:pathLst>
                <a:path extrusionOk="0" h="667" w="1179">
                  <a:moveTo>
                    <a:pt x="578" y="1"/>
                  </a:moveTo>
                  <a:cubicBezTo>
                    <a:pt x="558" y="1"/>
                    <a:pt x="537" y="6"/>
                    <a:pt x="516" y="17"/>
                  </a:cubicBezTo>
                  <a:lnTo>
                    <a:pt x="43" y="285"/>
                  </a:lnTo>
                  <a:cubicBezTo>
                    <a:pt x="8" y="306"/>
                    <a:pt x="1" y="334"/>
                    <a:pt x="29" y="355"/>
                  </a:cubicBezTo>
                  <a:lnTo>
                    <a:pt x="544" y="651"/>
                  </a:lnTo>
                  <a:cubicBezTo>
                    <a:pt x="561" y="662"/>
                    <a:pt x="581" y="667"/>
                    <a:pt x="600" y="667"/>
                  </a:cubicBezTo>
                  <a:cubicBezTo>
                    <a:pt x="619" y="667"/>
                    <a:pt x="639" y="662"/>
                    <a:pt x="657" y="651"/>
                  </a:cubicBezTo>
                  <a:lnTo>
                    <a:pt x="1136" y="383"/>
                  </a:lnTo>
                  <a:cubicBezTo>
                    <a:pt x="1171" y="362"/>
                    <a:pt x="1178" y="334"/>
                    <a:pt x="1143" y="313"/>
                  </a:cubicBezTo>
                  <a:lnTo>
                    <a:pt x="635" y="17"/>
                  </a:lnTo>
                  <a:cubicBezTo>
                    <a:pt x="618" y="6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g1b4b0e4ccdf_1_11"/>
            <p:cNvSpPr/>
            <p:nvPr/>
          </p:nvSpPr>
          <p:spPr>
            <a:xfrm>
              <a:off x="548975" y="3630275"/>
              <a:ext cx="29300" cy="16700"/>
            </a:xfrm>
            <a:custGeom>
              <a:rect b="b" l="l" r="r" t="t"/>
              <a:pathLst>
                <a:path extrusionOk="0" h="668" w="1172">
                  <a:moveTo>
                    <a:pt x="573" y="0"/>
                  </a:moveTo>
                  <a:cubicBezTo>
                    <a:pt x="553" y="0"/>
                    <a:pt x="533" y="4"/>
                    <a:pt x="516" y="11"/>
                  </a:cubicBezTo>
                  <a:lnTo>
                    <a:pt x="36" y="286"/>
                  </a:lnTo>
                  <a:cubicBezTo>
                    <a:pt x="1" y="307"/>
                    <a:pt x="1" y="335"/>
                    <a:pt x="29" y="349"/>
                  </a:cubicBezTo>
                  <a:lnTo>
                    <a:pt x="537" y="652"/>
                  </a:lnTo>
                  <a:cubicBezTo>
                    <a:pt x="554" y="663"/>
                    <a:pt x="575" y="668"/>
                    <a:pt x="597" y="668"/>
                  </a:cubicBezTo>
                  <a:cubicBezTo>
                    <a:pt x="618" y="668"/>
                    <a:pt x="639" y="663"/>
                    <a:pt x="657" y="652"/>
                  </a:cubicBezTo>
                  <a:lnTo>
                    <a:pt x="1136" y="384"/>
                  </a:lnTo>
                  <a:cubicBezTo>
                    <a:pt x="1171" y="363"/>
                    <a:pt x="1171" y="328"/>
                    <a:pt x="1143" y="314"/>
                  </a:cubicBezTo>
                  <a:lnTo>
                    <a:pt x="635" y="11"/>
                  </a:lnTo>
                  <a:cubicBezTo>
                    <a:pt x="614" y="4"/>
                    <a:pt x="593" y="0"/>
                    <a:pt x="573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g1b4b0e4ccdf_1_11"/>
            <p:cNvSpPr/>
            <p:nvPr/>
          </p:nvSpPr>
          <p:spPr>
            <a:xfrm>
              <a:off x="559550" y="3640700"/>
              <a:ext cx="31925" cy="18100"/>
            </a:xfrm>
            <a:custGeom>
              <a:rect b="b" l="l" r="r" t="t"/>
              <a:pathLst>
                <a:path extrusionOk="0" h="724" w="1277">
                  <a:moveTo>
                    <a:pt x="867" y="1"/>
                  </a:moveTo>
                  <a:cubicBezTo>
                    <a:pt x="847" y="1"/>
                    <a:pt x="826" y="6"/>
                    <a:pt x="805" y="17"/>
                  </a:cubicBezTo>
                  <a:lnTo>
                    <a:pt x="43" y="454"/>
                  </a:lnTo>
                  <a:cubicBezTo>
                    <a:pt x="8" y="475"/>
                    <a:pt x="1" y="503"/>
                    <a:pt x="29" y="517"/>
                  </a:cubicBezTo>
                  <a:lnTo>
                    <a:pt x="360" y="707"/>
                  </a:lnTo>
                  <a:cubicBezTo>
                    <a:pt x="378" y="718"/>
                    <a:pt x="397" y="723"/>
                    <a:pt x="417" y="723"/>
                  </a:cubicBezTo>
                  <a:cubicBezTo>
                    <a:pt x="436" y="723"/>
                    <a:pt x="456" y="718"/>
                    <a:pt x="473" y="707"/>
                  </a:cubicBezTo>
                  <a:lnTo>
                    <a:pt x="1242" y="277"/>
                  </a:lnTo>
                  <a:cubicBezTo>
                    <a:pt x="1277" y="256"/>
                    <a:pt x="1277" y="228"/>
                    <a:pt x="1249" y="207"/>
                  </a:cubicBezTo>
                  <a:lnTo>
                    <a:pt x="924" y="17"/>
                  </a:lnTo>
                  <a:cubicBezTo>
                    <a:pt x="907" y="6"/>
                    <a:pt x="887" y="1"/>
                    <a:pt x="867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g1b4b0e4ccdf_1_11"/>
            <p:cNvSpPr/>
            <p:nvPr/>
          </p:nvSpPr>
          <p:spPr>
            <a:xfrm>
              <a:off x="513200" y="3609325"/>
              <a:ext cx="29475" cy="16700"/>
            </a:xfrm>
            <a:custGeom>
              <a:rect b="b" l="l" r="r" t="t"/>
              <a:pathLst>
                <a:path extrusionOk="0" h="668" w="1179">
                  <a:moveTo>
                    <a:pt x="579" y="1"/>
                  </a:moveTo>
                  <a:cubicBezTo>
                    <a:pt x="560" y="1"/>
                    <a:pt x="540" y="6"/>
                    <a:pt x="523" y="17"/>
                  </a:cubicBezTo>
                  <a:lnTo>
                    <a:pt x="43" y="285"/>
                  </a:lnTo>
                  <a:cubicBezTo>
                    <a:pt x="8" y="306"/>
                    <a:pt x="1" y="334"/>
                    <a:pt x="36" y="355"/>
                  </a:cubicBezTo>
                  <a:lnTo>
                    <a:pt x="544" y="651"/>
                  </a:lnTo>
                  <a:cubicBezTo>
                    <a:pt x="561" y="662"/>
                    <a:pt x="581" y="667"/>
                    <a:pt x="600" y="667"/>
                  </a:cubicBezTo>
                  <a:cubicBezTo>
                    <a:pt x="620" y="667"/>
                    <a:pt x="639" y="662"/>
                    <a:pt x="657" y="651"/>
                  </a:cubicBezTo>
                  <a:lnTo>
                    <a:pt x="1136" y="383"/>
                  </a:lnTo>
                  <a:cubicBezTo>
                    <a:pt x="1171" y="362"/>
                    <a:pt x="1178" y="334"/>
                    <a:pt x="1143" y="313"/>
                  </a:cubicBezTo>
                  <a:lnTo>
                    <a:pt x="635" y="17"/>
                  </a:lnTo>
                  <a:cubicBezTo>
                    <a:pt x="618" y="6"/>
                    <a:pt x="598" y="1"/>
                    <a:pt x="579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g1b4b0e4ccdf_1_11"/>
            <p:cNvSpPr/>
            <p:nvPr/>
          </p:nvSpPr>
          <p:spPr>
            <a:xfrm>
              <a:off x="495400" y="3598900"/>
              <a:ext cx="29475" cy="16575"/>
            </a:xfrm>
            <a:custGeom>
              <a:rect b="b" l="l" r="r" t="t"/>
              <a:pathLst>
                <a:path extrusionOk="0" h="663" w="1179">
                  <a:moveTo>
                    <a:pt x="579" y="0"/>
                  </a:moveTo>
                  <a:cubicBezTo>
                    <a:pt x="560" y="0"/>
                    <a:pt x="540" y="4"/>
                    <a:pt x="523" y="11"/>
                  </a:cubicBezTo>
                  <a:lnTo>
                    <a:pt x="43" y="286"/>
                  </a:lnTo>
                  <a:cubicBezTo>
                    <a:pt x="8" y="300"/>
                    <a:pt x="1" y="335"/>
                    <a:pt x="36" y="349"/>
                  </a:cubicBezTo>
                  <a:lnTo>
                    <a:pt x="544" y="652"/>
                  </a:lnTo>
                  <a:cubicBezTo>
                    <a:pt x="561" y="659"/>
                    <a:pt x="581" y="663"/>
                    <a:pt x="601" y="663"/>
                  </a:cubicBezTo>
                  <a:cubicBezTo>
                    <a:pt x="621" y="663"/>
                    <a:pt x="642" y="659"/>
                    <a:pt x="664" y="652"/>
                  </a:cubicBezTo>
                  <a:lnTo>
                    <a:pt x="1136" y="377"/>
                  </a:lnTo>
                  <a:cubicBezTo>
                    <a:pt x="1171" y="363"/>
                    <a:pt x="1178" y="328"/>
                    <a:pt x="1143" y="314"/>
                  </a:cubicBezTo>
                  <a:lnTo>
                    <a:pt x="635" y="11"/>
                  </a:lnTo>
                  <a:cubicBezTo>
                    <a:pt x="618" y="4"/>
                    <a:pt x="598" y="0"/>
                    <a:pt x="579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g1b4b0e4ccdf_1_11"/>
            <p:cNvSpPr/>
            <p:nvPr/>
          </p:nvSpPr>
          <p:spPr>
            <a:xfrm>
              <a:off x="477800" y="3588550"/>
              <a:ext cx="29450" cy="16675"/>
            </a:xfrm>
            <a:custGeom>
              <a:rect b="b" l="l" r="r" t="t"/>
              <a:pathLst>
                <a:path extrusionOk="0" h="667" w="1178">
                  <a:moveTo>
                    <a:pt x="577" y="0"/>
                  </a:moveTo>
                  <a:cubicBezTo>
                    <a:pt x="557" y="0"/>
                    <a:pt x="536" y="5"/>
                    <a:pt x="515" y="16"/>
                  </a:cubicBezTo>
                  <a:lnTo>
                    <a:pt x="42" y="284"/>
                  </a:lnTo>
                  <a:cubicBezTo>
                    <a:pt x="7" y="305"/>
                    <a:pt x="0" y="333"/>
                    <a:pt x="35" y="354"/>
                  </a:cubicBezTo>
                  <a:lnTo>
                    <a:pt x="543" y="650"/>
                  </a:lnTo>
                  <a:cubicBezTo>
                    <a:pt x="560" y="661"/>
                    <a:pt x="580" y="666"/>
                    <a:pt x="599" y="666"/>
                  </a:cubicBezTo>
                  <a:cubicBezTo>
                    <a:pt x="619" y="666"/>
                    <a:pt x="638" y="661"/>
                    <a:pt x="656" y="650"/>
                  </a:cubicBezTo>
                  <a:lnTo>
                    <a:pt x="1135" y="383"/>
                  </a:lnTo>
                  <a:cubicBezTo>
                    <a:pt x="1170" y="361"/>
                    <a:pt x="1177" y="333"/>
                    <a:pt x="1142" y="312"/>
                  </a:cubicBezTo>
                  <a:lnTo>
                    <a:pt x="634" y="16"/>
                  </a:lnTo>
                  <a:cubicBezTo>
                    <a:pt x="617" y="5"/>
                    <a:pt x="597" y="0"/>
                    <a:pt x="577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g1b4b0e4ccdf_1_11"/>
            <p:cNvSpPr/>
            <p:nvPr/>
          </p:nvSpPr>
          <p:spPr>
            <a:xfrm>
              <a:off x="460000" y="3578100"/>
              <a:ext cx="29450" cy="16600"/>
            </a:xfrm>
            <a:custGeom>
              <a:rect b="b" l="l" r="r" t="t"/>
              <a:pathLst>
                <a:path extrusionOk="0" h="664" w="1178">
                  <a:moveTo>
                    <a:pt x="578" y="0"/>
                  </a:moveTo>
                  <a:cubicBezTo>
                    <a:pt x="559" y="0"/>
                    <a:pt x="539" y="4"/>
                    <a:pt x="522" y="11"/>
                  </a:cubicBezTo>
                  <a:lnTo>
                    <a:pt x="42" y="286"/>
                  </a:lnTo>
                  <a:cubicBezTo>
                    <a:pt x="7" y="307"/>
                    <a:pt x="0" y="335"/>
                    <a:pt x="35" y="349"/>
                  </a:cubicBezTo>
                  <a:lnTo>
                    <a:pt x="543" y="653"/>
                  </a:lnTo>
                  <a:cubicBezTo>
                    <a:pt x="560" y="660"/>
                    <a:pt x="580" y="663"/>
                    <a:pt x="600" y="663"/>
                  </a:cubicBezTo>
                  <a:cubicBezTo>
                    <a:pt x="620" y="663"/>
                    <a:pt x="642" y="660"/>
                    <a:pt x="663" y="653"/>
                  </a:cubicBezTo>
                  <a:lnTo>
                    <a:pt x="1135" y="378"/>
                  </a:lnTo>
                  <a:cubicBezTo>
                    <a:pt x="1170" y="363"/>
                    <a:pt x="1177" y="328"/>
                    <a:pt x="1149" y="314"/>
                  </a:cubicBezTo>
                  <a:lnTo>
                    <a:pt x="634" y="11"/>
                  </a:lnTo>
                  <a:cubicBezTo>
                    <a:pt x="617" y="4"/>
                    <a:pt x="597" y="0"/>
                    <a:pt x="57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g1b4b0e4ccdf_1_11"/>
            <p:cNvSpPr/>
            <p:nvPr/>
          </p:nvSpPr>
          <p:spPr>
            <a:xfrm>
              <a:off x="442200" y="3567575"/>
              <a:ext cx="29450" cy="16725"/>
            </a:xfrm>
            <a:custGeom>
              <a:rect b="b" l="l" r="r" t="t"/>
              <a:pathLst>
                <a:path extrusionOk="0" h="669" w="1178">
                  <a:moveTo>
                    <a:pt x="578" y="0"/>
                  </a:moveTo>
                  <a:cubicBezTo>
                    <a:pt x="559" y="0"/>
                    <a:pt x="539" y="6"/>
                    <a:pt x="522" y="16"/>
                  </a:cubicBezTo>
                  <a:lnTo>
                    <a:pt x="42" y="284"/>
                  </a:lnTo>
                  <a:cubicBezTo>
                    <a:pt x="7" y="305"/>
                    <a:pt x="0" y="340"/>
                    <a:pt x="35" y="354"/>
                  </a:cubicBezTo>
                  <a:lnTo>
                    <a:pt x="543" y="658"/>
                  </a:lnTo>
                  <a:cubicBezTo>
                    <a:pt x="560" y="665"/>
                    <a:pt x="580" y="668"/>
                    <a:pt x="600" y="668"/>
                  </a:cubicBezTo>
                  <a:cubicBezTo>
                    <a:pt x="620" y="668"/>
                    <a:pt x="642" y="665"/>
                    <a:pt x="663" y="658"/>
                  </a:cubicBezTo>
                  <a:lnTo>
                    <a:pt x="1135" y="383"/>
                  </a:lnTo>
                  <a:cubicBezTo>
                    <a:pt x="1170" y="362"/>
                    <a:pt x="1177" y="333"/>
                    <a:pt x="1149" y="312"/>
                  </a:cubicBezTo>
                  <a:lnTo>
                    <a:pt x="635" y="16"/>
                  </a:lnTo>
                  <a:cubicBezTo>
                    <a:pt x="617" y="6"/>
                    <a:pt x="598" y="0"/>
                    <a:pt x="57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g1b4b0e4ccdf_1_11"/>
            <p:cNvSpPr/>
            <p:nvPr/>
          </p:nvSpPr>
          <p:spPr>
            <a:xfrm>
              <a:off x="424575" y="3557175"/>
              <a:ext cx="29275" cy="16675"/>
            </a:xfrm>
            <a:custGeom>
              <a:rect b="b" l="l" r="r" t="t"/>
              <a:pathLst>
                <a:path extrusionOk="0" h="667" w="1171">
                  <a:moveTo>
                    <a:pt x="571" y="0"/>
                  </a:moveTo>
                  <a:cubicBezTo>
                    <a:pt x="552" y="0"/>
                    <a:pt x="532" y="6"/>
                    <a:pt x="515" y="16"/>
                  </a:cubicBezTo>
                  <a:lnTo>
                    <a:pt x="35" y="284"/>
                  </a:lnTo>
                  <a:cubicBezTo>
                    <a:pt x="0" y="305"/>
                    <a:pt x="0" y="333"/>
                    <a:pt x="28" y="355"/>
                  </a:cubicBezTo>
                  <a:lnTo>
                    <a:pt x="536" y="651"/>
                  </a:lnTo>
                  <a:cubicBezTo>
                    <a:pt x="554" y="661"/>
                    <a:pt x="573" y="667"/>
                    <a:pt x="593" y="667"/>
                  </a:cubicBezTo>
                  <a:cubicBezTo>
                    <a:pt x="613" y="667"/>
                    <a:pt x="635" y="661"/>
                    <a:pt x="656" y="651"/>
                  </a:cubicBezTo>
                  <a:lnTo>
                    <a:pt x="1135" y="383"/>
                  </a:lnTo>
                  <a:cubicBezTo>
                    <a:pt x="1163" y="362"/>
                    <a:pt x="1170" y="333"/>
                    <a:pt x="1142" y="312"/>
                  </a:cubicBezTo>
                  <a:lnTo>
                    <a:pt x="628" y="16"/>
                  </a:lnTo>
                  <a:cubicBezTo>
                    <a:pt x="610" y="6"/>
                    <a:pt x="591" y="0"/>
                    <a:pt x="571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g1b4b0e4ccdf_1_11"/>
            <p:cNvSpPr/>
            <p:nvPr/>
          </p:nvSpPr>
          <p:spPr>
            <a:xfrm>
              <a:off x="406775" y="3546775"/>
              <a:ext cx="29275" cy="16675"/>
            </a:xfrm>
            <a:custGeom>
              <a:rect b="b" l="l" r="r" t="t"/>
              <a:pathLst>
                <a:path extrusionOk="0" h="667" w="1171">
                  <a:moveTo>
                    <a:pt x="572" y="0"/>
                  </a:moveTo>
                  <a:cubicBezTo>
                    <a:pt x="552" y="0"/>
                    <a:pt x="532" y="6"/>
                    <a:pt x="515" y="16"/>
                  </a:cubicBezTo>
                  <a:lnTo>
                    <a:pt x="35" y="284"/>
                  </a:lnTo>
                  <a:cubicBezTo>
                    <a:pt x="0" y="305"/>
                    <a:pt x="0" y="334"/>
                    <a:pt x="28" y="355"/>
                  </a:cubicBezTo>
                  <a:lnTo>
                    <a:pt x="536" y="651"/>
                  </a:lnTo>
                  <a:cubicBezTo>
                    <a:pt x="554" y="661"/>
                    <a:pt x="575" y="667"/>
                    <a:pt x="596" y="667"/>
                  </a:cubicBezTo>
                  <a:cubicBezTo>
                    <a:pt x="617" y="667"/>
                    <a:pt x="638" y="661"/>
                    <a:pt x="656" y="651"/>
                  </a:cubicBezTo>
                  <a:lnTo>
                    <a:pt x="1135" y="383"/>
                  </a:lnTo>
                  <a:cubicBezTo>
                    <a:pt x="1163" y="362"/>
                    <a:pt x="1170" y="326"/>
                    <a:pt x="1142" y="312"/>
                  </a:cubicBezTo>
                  <a:lnTo>
                    <a:pt x="635" y="16"/>
                  </a:lnTo>
                  <a:cubicBezTo>
                    <a:pt x="613" y="6"/>
                    <a:pt x="592" y="0"/>
                    <a:pt x="572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g1b4b0e4ccdf_1_11"/>
            <p:cNvSpPr/>
            <p:nvPr/>
          </p:nvSpPr>
          <p:spPr>
            <a:xfrm>
              <a:off x="388975" y="3536325"/>
              <a:ext cx="29275" cy="16600"/>
            </a:xfrm>
            <a:custGeom>
              <a:rect b="b" l="l" r="r" t="t"/>
              <a:pathLst>
                <a:path extrusionOk="0" h="664" w="1171">
                  <a:moveTo>
                    <a:pt x="571" y="1"/>
                  </a:moveTo>
                  <a:cubicBezTo>
                    <a:pt x="552" y="1"/>
                    <a:pt x="532" y="4"/>
                    <a:pt x="515" y="11"/>
                  </a:cubicBezTo>
                  <a:lnTo>
                    <a:pt x="35" y="286"/>
                  </a:lnTo>
                  <a:cubicBezTo>
                    <a:pt x="0" y="307"/>
                    <a:pt x="0" y="336"/>
                    <a:pt x="28" y="350"/>
                  </a:cubicBezTo>
                  <a:lnTo>
                    <a:pt x="536" y="653"/>
                  </a:lnTo>
                  <a:cubicBezTo>
                    <a:pt x="554" y="660"/>
                    <a:pt x="573" y="663"/>
                    <a:pt x="593" y="663"/>
                  </a:cubicBezTo>
                  <a:cubicBezTo>
                    <a:pt x="613" y="663"/>
                    <a:pt x="635" y="660"/>
                    <a:pt x="656" y="653"/>
                  </a:cubicBezTo>
                  <a:lnTo>
                    <a:pt x="1128" y="378"/>
                  </a:lnTo>
                  <a:cubicBezTo>
                    <a:pt x="1170" y="364"/>
                    <a:pt x="1170" y="329"/>
                    <a:pt x="1142" y="314"/>
                  </a:cubicBezTo>
                  <a:lnTo>
                    <a:pt x="628" y="11"/>
                  </a:lnTo>
                  <a:cubicBezTo>
                    <a:pt x="610" y="4"/>
                    <a:pt x="591" y="1"/>
                    <a:pt x="571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g1b4b0e4ccdf_1_11"/>
            <p:cNvSpPr/>
            <p:nvPr/>
          </p:nvSpPr>
          <p:spPr>
            <a:xfrm>
              <a:off x="371175" y="3525800"/>
              <a:ext cx="29275" cy="16725"/>
            </a:xfrm>
            <a:custGeom>
              <a:rect b="b" l="l" r="r" t="t"/>
              <a:pathLst>
                <a:path extrusionOk="0" h="669" w="1171">
                  <a:moveTo>
                    <a:pt x="578" y="1"/>
                  </a:moveTo>
                  <a:cubicBezTo>
                    <a:pt x="559" y="1"/>
                    <a:pt x="539" y="6"/>
                    <a:pt x="522" y="16"/>
                  </a:cubicBezTo>
                  <a:lnTo>
                    <a:pt x="43" y="291"/>
                  </a:lnTo>
                  <a:cubicBezTo>
                    <a:pt x="7" y="305"/>
                    <a:pt x="0" y="341"/>
                    <a:pt x="35" y="355"/>
                  </a:cubicBezTo>
                  <a:lnTo>
                    <a:pt x="543" y="658"/>
                  </a:lnTo>
                  <a:cubicBezTo>
                    <a:pt x="561" y="665"/>
                    <a:pt x="580" y="669"/>
                    <a:pt x="600" y="669"/>
                  </a:cubicBezTo>
                  <a:cubicBezTo>
                    <a:pt x="621" y="669"/>
                    <a:pt x="642" y="665"/>
                    <a:pt x="663" y="658"/>
                  </a:cubicBezTo>
                  <a:lnTo>
                    <a:pt x="1135" y="383"/>
                  </a:lnTo>
                  <a:cubicBezTo>
                    <a:pt x="1170" y="362"/>
                    <a:pt x="1170" y="334"/>
                    <a:pt x="1149" y="313"/>
                  </a:cubicBezTo>
                  <a:lnTo>
                    <a:pt x="635" y="16"/>
                  </a:lnTo>
                  <a:cubicBezTo>
                    <a:pt x="617" y="6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g1b4b0e4ccdf_1_11"/>
            <p:cNvSpPr/>
            <p:nvPr/>
          </p:nvSpPr>
          <p:spPr>
            <a:xfrm>
              <a:off x="353375" y="3515525"/>
              <a:ext cx="29450" cy="16600"/>
            </a:xfrm>
            <a:custGeom>
              <a:rect b="b" l="l" r="r" t="t"/>
              <a:pathLst>
                <a:path extrusionOk="0" h="664" w="1178">
                  <a:moveTo>
                    <a:pt x="578" y="1"/>
                  </a:moveTo>
                  <a:cubicBezTo>
                    <a:pt x="559" y="1"/>
                    <a:pt x="540" y="4"/>
                    <a:pt x="522" y="12"/>
                  </a:cubicBezTo>
                  <a:lnTo>
                    <a:pt x="43" y="286"/>
                  </a:lnTo>
                  <a:cubicBezTo>
                    <a:pt x="7" y="308"/>
                    <a:pt x="0" y="336"/>
                    <a:pt x="35" y="350"/>
                  </a:cubicBezTo>
                  <a:lnTo>
                    <a:pt x="543" y="653"/>
                  </a:lnTo>
                  <a:cubicBezTo>
                    <a:pt x="561" y="660"/>
                    <a:pt x="580" y="664"/>
                    <a:pt x="599" y="664"/>
                  </a:cubicBezTo>
                  <a:cubicBezTo>
                    <a:pt x="619" y="664"/>
                    <a:pt x="638" y="660"/>
                    <a:pt x="656" y="653"/>
                  </a:cubicBezTo>
                  <a:lnTo>
                    <a:pt x="1135" y="378"/>
                  </a:lnTo>
                  <a:cubicBezTo>
                    <a:pt x="1170" y="357"/>
                    <a:pt x="1177" y="329"/>
                    <a:pt x="1142" y="315"/>
                  </a:cubicBezTo>
                  <a:lnTo>
                    <a:pt x="635" y="12"/>
                  </a:lnTo>
                  <a:cubicBezTo>
                    <a:pt x="617" y="4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g1b4b0e4ccdf_1_11"/>
            <p:cNvSpPr/>
            <p:nvPr/>
          </p:nvSpPr>
          <p:spPr>
            <a:xfrm>
              <a:off x="322000" y="3497025"/>
              <a:ext cx="42675" cy="24475"/>
            </a:xfrm>
            <a:custGeom>
              <a:rect b="b" l="l" r="r" t="t"/>
              <a:pathLst>
                <a:path extrusionOk="0" h="979" w="1707">
                  <a:moveTo>
                    <a:pt x="578" y="1"/>
                  </a:moveTo>
                  <a:cubicBezTo>
                    <a:pt x="557" y="1"/>
                    <a:pt x="536" y="4"/>
                    <a:pt x="515" y="11"/>
                  </a:cubicBezTo>
                  <a:lnTo>
                    <a:pt x="43" y="286"/>
                  </a:lnTo>
                  <a:cubicBezTo>
                    <a:pt x="8" y="307"/>
                    <a:pt x="0" y="336"/>
                    <a:pt x="29" y="350"/>
                  </a:cubicBezTo>
                  <a:lnTo>
                    <a:pt x="1072" y="963"/>
                  </a:lnTo>
                  <a:cubicBezTo>
                    <a:pt x="1090" y="974"/>
                    <a:pt x="1109" y="979"/>
                    <a:pt x="1128" y="979"/>
                  </a:cubicBezTo>
                  <a:cubicBezTo>
                    <a:pt x="1148" y="979"/>
                    <a:pt x="1167" y="974"/>
                    <a:pt x="1185" y="963"/>
                  </a:cubicBezTo>
                  <a:lnTo>
                    <a:pt x="1664" y="688"/>
                  </a:lnTo>
                  <a:cubicBezTo>
                    <a:pt x="1706" y="674"/>
                    <a:pt x="1706" y="639"/>
                    <a:pt x="1671" y="625"/>
                  </a:cubicBezTo>
                  <a:lnTo>
                    <a:pt x="635" y="11"/>
                  </a:lnTo>
                  <a:cubicBezTo>
                    <a:pt x="617" y="4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g1b4b0e4ccdf_1_11"/>
            <p:cNvSpPr/>
            <p:nvPr/>
          </p:nvSpPr>
          <p:spPr>
            <a:xfrm>
              <a:off x="380150" y="3510950"/>
              <a:ext cx="29275" cy="16600"/>
            </a:xfrm>
            <a:custGeom>
              <a:rect b="b" l="l" r="r" t="t"/>
              <a:pathLst>
                <a:path extrusionOk="0" h="664" w="1171">
                  <a:moveTo>
                    <a:pt x="572" y="1"/>
                  </a:moveTo>
                  <a:cubicBezTo>
                    <a:pt x="552" y="1"/>
                    <a:pt x="533" y="4"/>
                    <a:pt x="515" y="11"/>
                  </a:cubicBezTo>
                  <a:lnTo>
                    <a:pt x="36" y="286"/>
                  </a:lnTo>
                  <a:cubicBezTo>
                    <a:pt x="1" y="300"/>
                    <a:pt x="1" y="336"/>
                    <a:pt x="29" y="350"/>
                  </a:cubicBezTo>
                  <a:lnTo>
                    <a:pt x="536" y="653"/>
                  </a:lnTo>
                  <a:cubicBezTo>
                    <a:pt x="554" y="660"/>
                    <a:pt x="573" y="663"/>
                    <a:pt x="594" y="663"/>
                  </a:cubicBezTo>
                  <a:cubicBezTo>
                    <a:pt x="614" y="663"/>
                    <a:pt x="635" y="660"/>
                    <a:pt x="656" y="653"/>
                  </a:cubicBezTo>
                  <a:lnTo>
                    <a:pt x="1129" y="378"/>
                  </a:lnTo>
                  <a:cubicBezTo>
                    <a:pt x="1164" y="357"/>
                    <a:pt x="1171" y="328"/>
                    <a:pt x="1143" y="314"/>
                  </a:cubicBezTo>
                  <a:lnTo>
                    <a:pt x="628" y="11"/>
                  </a:lnTo>
                  <a:cubicBezTo>
                    <a:pt x="610" y="4"/>
                    <a:pt x="591" y="1"/>
                    <a:pt x="572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g1b4b0e4ccdf_1_11"/>
            <p:cNvSpPr/>
            <p:nvPr/>
          </p:nvSpPr>
          <p:spPr>
            <a:xfrm>
              <a:off x="361125" y="3499850"/>
              <a:ext cx="29450" cy="16600"/>
            </a:xfrm>
            <a:custGeom>
              <a:rect b="b" l="l" r="r" t="t"/>
              <a:pathLst>
                <a:path extrusionOk="0" h="664" w="1178">
                  <a:moveTo>
                    <a:pt x="578" y="1"/>
                  </a:moveTo>
                  <a:cubicBezTo>
                    <a:pt x="559" y="1"/>
                    <a:pt x="540" y="4"/>
                    <a:pt x="522" y="11"/>
                  </a:cubicBezTo>
                  <a:lnTo>
                    <a:pt x="43" y="286"/>
                  </a:lnTo>
                  <a:cubicBezTo>
                    <a:pt x="7" y="300"/>
                    <a:pt x="0" y="335"/>
                    <a:pt x="36" y="350"/>
                  </a:cubicBezTo>
                  <a:lnTo>
                    <a:pt x="543" y="653"/>
                  </a:lnTo>
                  <a:cubicBezTo>
                    <a:pt x="561" y="660"/>
                    <a:pt x="580" y="663"/>
                    <a:pt x="600" y="663"/>
                  </a:cubicBezTo>
                  <a:cubicBezTo>
                    <a:pt x="621" y="663"/>
                    <a:pt x="642" y="660"/>
                    <a:pt x="663" y="653"/>
                  </a:cubicBezTo>
                  <a:lnTo>
                    <a:pt x="1135" y="378"/>
                  </a:lnTo>
                  <a:cubicBezTo>
                    <a:pt x="1171" y="357"/>
                    <a:pt x="1178" y="328"/>
                    <a:pt x="1149" y="314"/>
                  </a:cubicBezTo>
                  <a:lnTo>
                    <a:pt x="635" y="11"/>
                  </a:lnTo>
                  <a:cubicBezTo>
                    <a:pt x="617" y="4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g1b4b0e4ccdf_1_11"/>
            <p:cNvSpPr/>
            <p:nvPr/>
          </p:nvSpPr>
          <p:spPr>
            <a:xfrm>
              <a:off x="339450" y="3487025"/>
              <a:ext cx="32975" cy="18800"/>
            </a:xfrm>
            <a:custGeom>
              <a:rect b="b" l="l" r="r" t="t"/>
              <a:pathLst>
                <a:path extrusionOk="0" h="752" w="1319">
                  <a:moveTo>
                    <a:pt x="578" y="1"/>
                  </a:moveTo>
                  <a:cubicBezTo>
                    <a:pt x="559" y="1"/>
                    <a:pt x="540" y="6"/>
                    <a:pt x="522" y="17"/>
                  </a:cubicBezTo>
                  <a:lnTo>
                    <a:pt x="43" y="284"/>
                  </a:lnTo>
                  <a:cubicBezTo>
                    <a:pt x="7" y="306"/>
                    <a:pt x="0" y="341"/>
                    <a:pt x="36" y="355"/>
                  </a:cubicBezTo>
                  <a:lnTo>
                    <a:pt x="684" y="736"/>
                  </a:lnTo>
                  <a:cubicBezTo>
                    <a:pt x="702" y="746"/>
                    <a:pt x="721" y="751"/>
                    <a:pt x="741" y="751"/>
                  </a:cubicBezTo>
                  <a:cubicBezTo>
                    <a:pt x="762" y="751"/>
                    <a:pt x="783" y="746"/>
                    <a:pt x="804" y="736"/>
                  </a:cubicBezTo>
                  <a:lnTo>
                    <a:pt x="1283" y="468"/>
                  </a:lnTo>
                  <a:cubicBezTo>
                    <a:pt x="1312" y="447"/>
                    <a:pt x="1319" y="418"/>
                    <a:pt x="1290" y="397"/>
                  </a:cubicBezTo>
                  <a:lnTo>
                    <a:pt x="635" y="17"/>
                  </a:lnTo>
                  <a:cubicBezTo>
                    <a:pt x="617" y="6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g1b4b0e4ccdf_1_11"/>
            <p:cNvSpPr/>
            <p:nvPr/>
          </p:nvSpPr>
          <p:spPr>
            <a:xfrm>
              <a:off x="397950" y="3521350"/>
              <a:ext cx="29275" cy="16600"/>
            </a:xfrm>
            <a:custGeom>
              <a:rect b="b" l="l" r="r" t="t"/>
              <a:pathLst>
                <a:path extrusionOk="0" h="664" w="1171">
                  <a:moveTo>
                    <a:pt x="572" y="1"/>
                  </a:moveTo>
                  <a:cubicBezTo>
                    <a:pt x="552" y="1"/>
                    <a:pt x="533" y="4"/>
                    <a:pt x="515" y="11"/>
                  </a:cubicBezTo>
                  <a:lnTo>
                    <a:pt x="36" y="286"/>
                  </a:lnTo>
                  <a:cubicBezTo>
                    <a:pt x="1" y="307"/>
                    <a:pt x="1" y="335"/>
                    <a:pt x="29" y="357"/>
                  </a:cubicBezTo>
                  <a:lnTo>
                    <a:pt x="536" y="653"/>
                  </a:lnTo>
                  <a:cubicBezTo>
                    <a:pt x="554" y="660"/>
                    <a:pt x="573" y="663"/>
                    <a:pt x="594" y="663"/>
                  </a:cubicBezTo>
                  <a:cubicBezTo>
                    <a:pt x="614" y="663"/>
                    <a:pt x="635" y="660"/>
                    <a:pt x="656" y="653"/>
                  </a:cubicBezTo>
                  <a:lnTo>
                    <a:pt x="1129" y="378"/>
                  </a:lnTo>
                  <a:cubicBezTo>
                    <a:pt x="1164" y="364"/>
                    <a:pt x="1171" y="328"/>
                    <a:pt x="1143" y="314"/>
                  </a:cubicBezTo>
                  <a:lnTo>
                    <a:pt x="628" y="11"/>
                  </a:lnTo>
                  <a:cubicBezTo>
                    <a:pt x="610" y="4"/>
                    <a:pt x="591" y="1"/>
                    <a:pt x="572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g1b4b0e4ccdf_1_11"/>
            <p:cNvSpPr/>
            <p:nvPr/>
          </p:nvSpPr>
          <p:spPr>
            <a:xfrm>
              <a:off x="415575" y="3531800"/>
              <a:ext cx="29450" cy="16675"/>
            </a:xfrm>
            <a:custGeom>
              <a:rect b="b" l="l" r="r" t="t"/>
              <a:pathLst>
                <a:path extrusionOk="0" h="667" w="1178">
                  <a:moveTo>
                    <a:pt x="578" y="0"/>
                  </a:moveTo>
                  <a:cubicBezTo>
                    <a:pt x="558" y="0"/>
                    <a:pt x="536" y="6"/>
                    <a:pt x="515" y="16"/>
                  </a:cubicBezTo>
                  <a:lnTo>
                    <a:pt x="43" y="284"/>
                  </a:lnTo>
                  <a:cubicBezTo>
                    <a:pt x="8" y="305"/>
                    <a:pt x="1" y="333"/>
                    <a:pt x="36" y="354"/>
                  </a:cubicBezTo>
                  <a:lnTo>
                    <a:pt x="543" y="651"/>
                  </a:lnTo>
                  <a:cubicBezTo>
                    <a:pt x="561" y="661"/>
                    <a:pt x="580" y="666"/>
                    <a:pt x="601" y="666"/>
                  </a:cubicBezTo>
                  <a:cubicBezTo>
                    <a:pt x="621" y="666"/>
                    <a:pt x="642" y="661"/>
                    <a:pt x="663" y="651"/>
                  </a:cubicBezTo>
                  <a:lnTo>
                    <a:pt x="1136" y="383"/>
                  </a:lnTo>
                  <a:cubicBezTo>
                    <a:pt x="1171" y="362"/>
                    <a:pt x="1178" y="333"/>
                    <a:pt x="1150" y="312"/>
                  </a:cubicBezTo>
                  <a:lnTo>
                    <a:pt x="635" y="16"/>
                  </a:lnTo>
                  <a:cubicBezTo>
                    <a:pt x="617" y="6"/>
                    <a:pt x="598" y="0"/>
                    <a:pt x="57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g1b4b0e4ccdf_1_11"/>
            <p:cNvSpPr/>
            <p:nvPr/>
          </p:nvSpPr>
          <p:spPr>
            <a:xfrm>
              <a:off x="433375" y="3542200"/>
              <a:ext cx="29450" cy="16675"/>
            </a:xfrm>
            <a:custGeom>
              <a:rect b="b" l="l" r="r" t="t"/>
              <a:pathLst>
                <a:path extrusionOk="0" h="667" w="1178">
                  <a:moveTo>
                    <a:pt x="579" y="0"/>
                  </a:moveTo>
                  <a:cubicBezTo>
                    <a:pt x="559" y="0"/>
                    <a:pt x="540" y="5"/>
                    <a:pt x="522" y="16"/>
                  </a:cubicBezTo>
                  <a:lnTo>
                    <a:pt x="43" y="284"/>
                  </a:lnTo>
                  <a:cubicBezTo>
                    <a:pt x="8" y="305"/>
                    <a:pt x="1" y="340"/>
                    <a:pt x="36" y="354"/>
                  </a:cubicBezTo>
                  <a:lnTo>
                    <a:pt x="543" y="650"/>
                  </a:lnTo>
                  <a:cubicBezTo>
                    <a:pt x="561" y="661"/>
                    <a:pt x="580" y="666"/>
                    <a:pt x="601" y="666"/>
                  </a:cubicBezTo>
                  <a:cubicBezTo>
                    <a:pt x="621" y="666"/>
                    <a:pt x="642" y="661"/>
                    <a:pt x="663" y="650"/>
                  </a:cubicBezTo>
                  <a:lnTo>
                    <a:pt x="1136" y="383"/>
                  </a:lnTo>
                  <a:cubicBezTo>
                    <a:pt x="1171" y="361"/>
                    <a:pt x="1178" y="333"/>
                    <a:pt x="1150" y="312"/>
                  </a:cubicBezTo>
                  <a:lnTo>
                    <a:pt x="635" y="16"/>
                  </a:lnTo>
                  <a:cubicBezTo>
                    <a:pt x="617" y="5"/>
                    <a:pt x="598" y="0"/>
                    <a:pt x="579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g1b4b0e4ccdf_1_11"/>
            <p:cNvSpPr/>
            <p:nvPr/>
          </p:nvSpPr>
          <p:spPr>
            <a:xfrm>
              <a:off x="451175" y="3552725"/>
              <a:ext cx="29450" cy="16575"/>
            </a:xfrm>
            <a:custGeom>
              <a:rect b="b" l="l" r="r" t="t"/>
              <a:pathLst>
                <a:path extrusionOk="0" h="663" w="1178">
                  <a:moveTo>
                    <a:pt x="579" y="0"/>
                  </a:moveTo>
                  <a:cubicBezTo>
                    <a:pt x="559" y="0"/>
                    <a:pt x="540" y="4"/>
                    <a:pt x="522" y="11"/>
                  </a:cubicBezTo>
                  <a:lnTo>
                    <a:pt x="43" y="286"/>
                  </a:lnTo>
                  <a:cubicBezTo>
                    <a:pt x="8" y="307"/>
                    <a:pt x="1" y="335"/>
                    <a:pt x="36" y="349"/>
                  </a:cubicBezTo>
                  <a:lnTo>
                    <a:pt x="543" y="652"/>
                  </a:lnTo>
                  <a:cubicBezTo>
                    <a:pt x="561" y="659"/>
                    <a:pt x="580" y="663"/>
                    <a:pt x="601" y="663"/>
                  </a:cubicBezTo>
                  <a:cubicBezTo>
                    <a:pt x="621" y="663"/>
                    <a:pt x="642" y="659"/>
                    <a:pt x="663" y="652"/>
                  </a:cubicBezTo>
                  <a:lnTo>
                    <a:pt x="1136" y="378"/>
                  </a:lnTo>
                  <a:cubicBezTo>
                    <a:pt x="1171" y="356"/>
                    <a:pt x="1178" y="328"/>
                    <a:pt x="1150" y="314"/>
                  </a:cubicBezTo>
                  <a:lnTo>
                    <a:pt x="635" y="11"/>
                  </a:lnTo>
                  <a:cubicBezTo>
                    <a:pt x="617" y="4"/>
                    <a:pt x="598" y="0"/>
                    <a:pt x="579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g1b4b0e4ccdf_1_11"/>
            <p:cNvSpPr/>
            <p:nvPr/>
          </p:nvSpPr>
          <p:spPr>
            <a:xfrm>
              <a:off x="468975" y="3563175"/>
              <a:ext cx="29450" cy="16675"/>
            </a:xfrm>
            <a:custGeom>
              <a:rect b="b" l="l" r="r" t="t"/>
              <a:pathLst>
                <a:path extrusionOk="0" h="667" w="1178">
                  <a:moveTo>
                    <a:pt x="578" y="0"/>
                  </a:moveTo>
                  <a:cubicBezTo>
                    <a:pt x="557" y="0"/>
                    <a:pt x="536" y="5"/>
                    <a:pt x="515" y="16"/>
                  </a:cubicBezTo>
                  <a:lnTo>
                    <a:pt x="43" y="284"/>
                  </a:lnTo>
                  <a:cubicBezTo>
                    <a:pt x="8" y="305"/>
                    <a:pt x="1" y="333"/>
                    <a:pt x="36" y="354"/>
                  </a:cubicBezTo>
                  <a:lnTo>
                    <a:pt x="543" y="650"/>
                  </a:lnTo>
                  <a:cubicBezTo>
                    <a:pt x="561" y="661"/>
                    <a:pt x="580" y="666"/>
                    <a:pt x="600" y="666"/>
                  </a:cubicBezTo>
                  <a:cubicBezTo>
                    <a:pt x="619" y="666"/>
                    <a:pt x="639" y="661"/>
                    <a:pt x="656" y="650"/>
                  </a:cubicBezTo>
                  <a:lnTo>
                    <a:pt x="1136" y="382"/>
                  </a:lnTo>
                  <a:cubicBezTo>
                    <a:pt x="1171" y="361"/>
                    <a:pt x="1178" y="326"/>
                    <a:pt x="1143" y="312"/>
                  </a:cubicBezTo>
                  <a:lnTo>
                    <a:pt x="635" y="16"/>
                  </a:lnTo>
                  <a:cubicBezTo>
                    <a:pt x="617" y="5"/>
                    <a:pt x="598" y="0"/>
                    <a:pt x="57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g1b4b0e4ccdf_1_11"/>
            <p:cNvSpPr/>
            <p:nvPr/>
          </p:nvSpPr>
          <p:spPr>
            <a:xfrm>
              <a:off x="486775" y="3573700"/>
              <a:ext cx="29450" cy="16575"/>
            </a:xfrm>
            <a:custGeom>
              <a:rect b="b" l="l" r="r" t="t"/>
              <a:pathLst>
                <a:path extrusionOk="0" h="663" w="1178">
                  <a:moveTo>
                    <a:pt x="578" y="0"/>
                  </a:moveTo>
                  <a:cubicBezTo>
                    <a:pt x="557" y="0"/>
                    <a:pt x="536" y="4"/>
                    <a:pt x="515" y="11"/>
                  </a:cubicBezTo>
                  <a:lnTo>
                    <a:pt x="43" y="286"/>
                  </a:lnTo>
                  <a:cubicBezTo>
                    <a:pt x="8" y="307"/>
                    <a:pt x="1" y="335"/>
                    <a:pt x="29" y="349"/>
                  </a:cubicBezTo>
                  <a:lnTo>
                    <a:pt x="543" y="652"/>
                  </a:lnTo>
                  <a:cubicBezTo>
                    <a:pt x="561" y="659"/>
                    <a:pt x="580" y="663"/>
                    <a:pt x="600" y="663"/>
                  </a:cubicBezTo>
                  <a:cubicBezTo>
                    <a:pt x="619" y="663"/>
                    <a:pt x="639" y="659"/>
                    <a:pt x="656" y="652"/>
                  </a:cubicBezTo>
                  <a:lnTo>
                    <a:pt x="1135" y="377"/>
                  </a:lnTo>
                  <a:cubicBezTo>
                    <a:pt x="1171" y="363"/>
                    <a:pt x="1178" y="328"/>
                    <a:pt x="1143" y="314"/>
                  </a:cubicBezTo>
                  <a:lnTo>
                    <a:pt x="635" y="11"/>
                  </a:lnTo>
                  <a:cubicBezTo>
                    <a:pt x="617" y="4"/>
                    <a:pt x="598" y="0"/>
                    <a:pt x="57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g1b4b0e4ccdf_1_11"/>
            <p:cNvSpPr/>
            <p:nvPr/>
          </p:nvSpPr>
          <p:spPr>
            <a:xfrm>
              <a:off x="504575" y="3583950"/>
              <a:ext cx="29450" cy="16725"/>
            </a:xfrm>
            <a:custGeom>
              <a:rect b="b" l="l" r="r" t="t"/>
              <a:pathLst>
                <a:path extrusionOk="0" h="669" w="1178">
                  <a:moveTo>
                    <a:pt x="578" y="1"/>
                  </a:moveTo>
                  <a:cubicBezTo>
                    <a:pt x="557" y="1"/>
                    <a:pt x="536" y="6"/>
                    <a:pt x="515" y="17"/>
                  </a:cubicBezTo>
                  <a:lnTo>
                    <a:pt x="43" y="292"/>
                  </a:lnTo>
                  <a:cubicBezTo>
                    <a:pt x="8" y="306"/>
                    <a:pt x="1" y="341"/>
                    <a:pt x="29" y="355"/>
                  </a:cubicBezTo>
                  <a:lnTo>
                    <a:pt x="543" y="658"/>
                  </a:lnTo>
                  <a:cubicBezTo>
                    <a:pt x="561" y="665"/>
                    <a:pt x="580" y="669"/>
                    <a:pt x="600" y="669"/>
                  </a:cubicBezTo>
                  <a:cubicBezTo>
                    <a:pt x="619" y="669"/>
                    <a:pt x="638" y="665"/>
                    <a:pt x="656" y="658"/>
                  </a:cubicBezTo>
                  <a:lnTo>
                    <a:pt x="1135" y="383"/>
                  </a:lnTo>
                  <a:cubicBezTo>
                    <a:pt x="1171" y="362"/>
                    <a:pt x="1178" y="334"/>
                    <a:pt x="1143" y="313"/>
                  </a:cubicBezTo>
                  <a:lnTo>
                    <a:pt x="635" y="17"/>
                  </a:lnTo>
                  <a:cubicBezTo>
                    <a:pt x="617" y="6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g1b4b0e4ccdf_1_11"/>
            <p:cNvSpPr/>
            <p:nvPr/>
          </p:nvSpPr>
          <p:spPr>
            <a:xfrm>
              <a:off x="522375" y="3594500"/>
              <a:ext cx="29275" cy="16575"/>
            </a:xfrm>
            <a:custGeom>
              <a:rect b="b" l="l" r="r" t="t"/>
              <a:pathLst>
                <a:path extrusionOk="0" h="663" w="1171">
                  <a:moveTo>
                    <a:pt x="575" y="0"/>
                  </a:moveTo>
                  <a:cubicBezTo>
                    <a:pt x="554" y="0"/>
                    <a:pt x="533" y="4"/>
                    <a:pt x="515" y="11"/>
                  </a:cubicBezTo>
                  <a:lnTo>
                    <a:pt x="36" y="286"/>
                  </a:lnTo>
                  <a:cubicBezTo>
                    <a:pt x="1" y="307"/>
                    <a:pt x="1" y="335"/>
                    <a:pt x="29" y="349"/>
                  </a:cubicBezTo>
                  <a:lnTo>
                    <a:pt x="543" y="652"/>
                  </a:lnTo>
                  <a:cubicBezTo>
                    <a:pt x="561" y="659"/>
                    <a:pt x="580" y="663"/>
                    <a:pt x="600" y="663"/>
                  </a:cubicBezTo>
                  <a:cubicBezTo>
                    <a:pt x="619" y="663"/>
                    <a:pt x="638" y="659"/>
                    <a:pt x="656" y="652"/>
                  </a:cubicBezTo>
                  <a:lnTo>
                    <a:pt x="1135" y="377"/>
                  </a:lnTo>
                  <a:cubicBezTo>
                    <a:pt x="1171" y="363"/>
                    <a:pt x="1171" y="328"/>
                    <a:pt x="1142" y="314"/>
                  </a:cubicBezTo>
                  <a:lnTo>
                    <a:pt x="635" y="11"/>
                  </a:lnTo>
                  <a:cubicBezTo>
                    <a:pt x="617" y="4"/>
                    <a:pt x="596" y="0"/>
                    <a:pt x="575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g1b4b0e4ccdf_1_11"/>
            <p:cNvSpPr/>
            <p:nvPr/>
          </p:nvSpPr>
          <p:spPr>
            <a:xfrm>
              <a:off x="540175" y="3604925"/>
              <a:ext cx="29275" cy="16675"/>
            </a:xfrm>
            <a:custGeom>
              <a:rect b="b" l="l" r="r" t="t"/>
              <a:pathLst>
                <a:path extrusionOk="0" h="667" w="1171">
                  <a:moveTo>
                    <a:pt x="575" y="1"/>
                  </a:moveTo>
                  <a:cubicBezTo>
                    <a:pt x="554" y="1"/>
                    <a:pt x="533" y="6"/>
                    <a:pt x="515" y="17"/>
                  </a:cubicBezTo>
                  <a:lnTo>
                    <a:pt x="36" y="284"/>
                  </a:lnTo>
                  <a:cubicBezTo>
                    <a:pt x="8" y="306"/>
                    <a:pt x="0" y="334"/>
                    <a:pt x="29" y="355"/>
                  </a:cubicBezTo>
                  <a:lnTo>
                    <a:pt x="536" y="651"/>
                  </a:lnTo>
                  <a:cubicBezTo>
                    <a:pt x="557" y="662"/>
                    <a:pt x="579" y="667"/>
                    <a:pt x="599" y="667"/>
                  </a:cubicBezTo>
                  <a:cubicBezTo>
                    <a:pt x="619" y="667"/>
                    <a:pt x="638" y="662"/>
                    <a:pt x="656" y="651"/>
                  </a:cubicBezTo>
                  <a:lnTo>
                    <a:pt x="1135" y="383"/>
                  </a:lnTo>
                  <a:cubicBezTo>
                    <a:pt x="1171" y="362"/>
                    <a:pt x="1171" y="327"/>
                    <a:pt x="1142" y="313"/>
                  </a:cubicBezTo>
                  <a:lnTo>
                    <a:pt x="635" y="17"/>
                  </a:lnTo>
                  <a:cubicBezTo>
                    <a:pt x="617" y="6"/>
                    <a:pt x="596" y="1"/>
                    <a:pt x="575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g1b4b0e4ccdf_1_11"/>
            <p:cNvSpPr/>
            <p:nvPr/>
          </p:nvSpPr>
          <p:spPr>
            <a:xfrm>
              <a:off x="557975" y="3615325"/>
              <a:ext cx="51125" cy="29550"/>
            </a:xfrm>
            <a:custGeom>
              <a:rect b="b" l="l" r="r" t="t"/>
              <a:pathLst>
                <a:path extrusionOk="0" h="1182" w="2045">
                  <a:moveTo>
                    <a:pt x="575" y="1"/>
                  </a:moveTo>
                  <a:cubicBezTo>
                    <a:pt x="554" y="1"/>
                    <a:pt x="533" y="6"/>
                    <a:pt x="515" y="16"/>
                  </a:cubicBezTo>
                  <a:lnTo>
                    <a:pt x="36" y="291"/>
                  </a:lnTo>
                  <a:cubicBezTo>
                    <a:pt x="0" y="313"/>
                    <a:pt x="0" y="341"/>
                    <a:pt x="29" y="355"/>
                  </a:cubicBezTo>
                  <a:lnTo>
                    <a:pt x="1410" y="1166"/>
                  </a:lnTo>
                  <a:cubicBezTo>
                    <a:pt x="1428" y="1176"/>
                    <a:pt x="1447" y="1181"/>
                    <a:pt x="1467" y="1181"/>
                  </a:cubicBezTo>
                  <a:cubicBezTo>
                    <a:pt x="1486" y="1181"/>
                    <a:pt x="1505" y="1176"/>
                    <a:pt x="1523" y="1166"/>
                  </a:cubicBezTo>
                  <a:lnTo>
                    <a:pt x="2010" y="891"/>
                  </a:lnTo>
                  <a:cubicBezTo>
                    <a:pt x="2045" y="876"/>
                    <a:pt x="2045" y="841"/>
                    <a:pt x="2017" y="827"/>
                  </a:cubicBezTo>
                  <a:lnTo>
                    <a:pt x="635" y="16"/>
                  </a:lnTo>
                  <a:cubicBezTo>
                    <a:pt x="617" y="6"/>
                    <a:pt x="596" y="1"/>
                    <a:pt x="575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g1b4b0e4ccdf_1_11"/>
            <p:cNvSpPr/>
            <p:nvPr/>
          </p:nvSpPr>
          <p:spPr>
            <a:xfrm>
              <a:off x="374875" y="3487550"/>
              <a:ext cx="29275" cy="16700"/>
            </a:xfrm>
            <a:custGeom>
              <a:rect b="b" l="l" r="r" t="t"/>
              <a:pathLst>
                <a:path extrusionOk="0" h="668" w="1171">
                  <a:moveTo>
                    <a:pt x="575" y="1"/>
                  </a:moveTo>
                  <a:cubicBezTo>
                    <a:pt x="554" y="1"/>
                    <a:pt x="532" y="6"/>
                    <a:pt x="515" y="17"/>
                  </a:cubicBezTo>
                  <a:lnTo>
                    <a:pt x="43" y="285"/>
                  </a:lnTo>
                  <a:cubicBezTo>
                    <a:pt x="7" y="306"/>
                    <a:pt x="0" y="341"/>
                    <a:pt x="28" y="355"/>
                  </a:cubicBezTo>
                  <a:lnTo>
                    <a:pt x="543" y="651"/>
                  </a:lnTo>
                  <a:cubicBezTo>
                    <a:pt x="561" y="662"/>
                    <a:pt x="580" y="667"/>
                    <a:pt x="599" y="667"/>
                  </a:cubicBezTo>
                  <a:cubicBezTo>
                    <a:pt x="619" y="667"/>
                    <a:pt x="638" y="662"/>
                    <a:pt x="656" y="651"/>
                  </a:cubicBezTo>
                  <a:lnTo>
                    <a:pt x="1135" y="383"/>
                  </a:lnTo>
                  <a:cubicBezTo>
                    <a:pt x="1170" y="362"/>
                    <a:pt x="1170" y="334"/>
                    <a:pt x="1142" y="313"/>
                  </a:cubicBezTo>
                  <a:lnTo>
                    <a:pt x="635" y="17"/>
                  </a:lnTo>
                  <a:cubicBezTo>
                    <a:pt x="617" y="6"/>
                    <a:pt x="596" y="1"/>
                    <a:pt x="575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g1b4b0e4ccdf_1_11"/>
            <p:cNvSpPr/>
            <p:nvPr/>
          </p:nvSpPr>
          <p:spPr>
            <a:xfrm>
              <a:off x="357075" y="3477150"/>
              <a:ext cx="29275" cy="16700"/>
            </a:xfrm>
            <a:custGeom>
              <a:rect b="b" l="l" r="r" t="t"/>
              <a:pathLst>
                <a:path extrusionOk="0" h="668" w="1171">
                  <a:moveTo>
                    <a:pt x="575" y="1"/>
                  </a:moveTo>
                  <a:cubicBezTo>
                    <a:pt x="554" y="1"/>
                    <a:pt x="532" y="6"/>
                    <a:pt x="515" y="17"/>
                  </a:cubicBezTo>
                  <a:lnTo>
                    <a:pt x="36" y="285"/>
                  </a:lnTo>
                  <a:cubicBezTo>
                    <a:pt x="0" y="306"/>
                    <a:pt x="0" y="334"/>
                    <a:pt x="28" y="355"/>
                  </a:cubicBezTo>
                  <a:lnTo>
                    <a:pt x="536" y="651"/>
                  </a:lnTo>
                  <a:cubicBezTo>
                    <a:pt x="557" y="662"/>
                    <a:pt x="578" y="667"/>
                    <a:pt x="599" y="667"/>
                  </a:cubicBezTo>
                  <a:cubicBezTo>
                    <a:pt x="619" y="667"/>
                    <a:pt x="638" y="662"/>
                    <a:pt x="656" y="651"/>
                  </a:cubicBezTo>
                  <a:lnTo>
                    <a:pt x="1135" y="383"/>
                  </a:lnTo>
                  <a:cubicBezTo>
                    <a:pt x="1170" y="362"/>
                    <a:pt x="1170" y="327"/>
                    <a:pt x="1142" y="313"/>
                  </a:cubicBezTo>
                  <a:lnTo>
                    <a:pt x="635" y="17"/>
                  </a:lnTo>
                  <a:cubicBezTo>
                    <a:pt x="617" y="6"/>
                    <a:pt x="596" y="1"/>
                    <a:pt x="575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g1b4b0e4ccdf_1_11"/>
            <p:cNvSpPr/>
            <p:nvPr/>
          </p:nvSpPr>
          <p:spPr>
            <a:xfrm>
              <a:off x="410475" y="3508500"/>
              <a:ext cx="34375" cy="19525"/>
            </a:xfrm>
            <a:custGeom>
              <a:rect b="b" l="l" r="r" t="t"/>
              <a:pathLst>
                <a:path extrusionOk="0" h="781" w="1375">
                  <a:moveTo>
                    <a:pt x="572" y="0"/>
                  </a:moveTo>
                  <a:cubicBezTo>
                    <a:pt x="552" y="0"/>
                    <a:pt x="532" y="4"/>
                    <a:pt x="515" y="11"/>
                  </a:cubicBezTo>
                  <a:lnTo>
                    <a:pt x="35" y="285"/>
                  </a:lnTo>
                  <a:cubicBezTo>
                    <a:pt x="0" y="307"/>
                    <a:pt x="0" y="335"/>
                    <a:pt x="28" y="349"/>
                  </a:cubicBezTo>
                  <a:lnTo>
                    <a:pt x="740" y="765"/>
                  </a:lnTo>
                  <a:cubicBezTo>
                    <a:pt x="758" y="775"/>
                    <a:pt x="777" y="781"/>
                    <a:pt x="797" y="781"/>
                  </a:cubicBezTo>
                  <a:cubicBezTo>
                    <a:pt x="816" y="781"/>
                    <a:pt x="836" y="775"/>
                    <a:pt x="853" y="765"/>
                  </a:cubicBezTo>
                  <a:lnTo>
                    <a:pt x="1333" y="497"/>
                  </a:lnTo>
                  <a:cubicBezTo>
                    <a:pt x="1368" y="476"/>
                    <a:pt x="1375" y="448"/>
                    <a:pt x="1340" y="426"/>
                  </a:cubicBezTo>
                  <a:lnTo>
                    <a:pt x="635" y="11"/>
                  </a:lnTo>
                  <a:cubicBezTo>
                    <a:pt x="613" y="4"/>
                    <a:pt x="592" y="0"/>
                    <a:pt x="572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g1b4b0e4ccdf_1_11"/>
            <p:cNvSpPr/>
            <p:nvPr/>
          </p:nvSpPr>
          <p:spPr>
            <a:xfrm>
              <a:off x="433025" y="3521750"/>
              <a:ext cx="100650" cy="58500"/>
            </a:xfrm>
            <a:custGeom>
              <a:rect b="b" l="l" r="r" t="t"/>
              <a:pathLst>
                <a:path extrusionOk="0" h="2340" w="4026">
                  <a:moveTo>
                    <a:pt x="579" y="0"/>
                  </a:moveTo>
                  <a:cubicBezTo>
                    <a:pt x="559" y="0"/>
                    <a:pt x="540" y="6"/>
                    <a:pt x="522" y="16"/>
                  </a:cubicBezTo>
                  <a:lnTo>
                    <a:pt x="43" y="284"/>
                  </a:lnTo>
                  <a:cubicBezTo>
                    <a:pt x="8" y="305"/>
                    <a:pt x="1" y="334"/>
                    <a:pt x="36" y="355"/>
                  </a:cubicBezTo>
                  <a:lnTo>
                    <a:pt x="3391" y="2328"/>
                  </a:lnTo>
                  <a:cubicBezTo>
                    <a:pt x="3409" y="2336"/>
                    <a:pt x="3430" y="2339"/>
                    <a:pt x="3451" y="2339"/>
                  </a:cubicBezTo>
                  <a:cubicBezTo>
                    <a:pt x="3472" y="2339"/>
                    <a:pt x="3493" y="2336"/>
                    <a:pt x="3511" y="2328"/>
                  </a:cubicBezTo>
                  <a:lnTo>
                    <a:pt x="3990" y="2054"/>
                  </a:lnTo>
                  <a:cubicBezTo>
                    <a:pt x="4026" y="2039"/>
                    <a:pt x="4026" y="2004"/>
                    <a:pt x="3997" y="1990"/>
                  </a:cubicBezTo>
                  <a:lnTo>
                    <a:pt x="635" y="16"/>
                  </a:lnTo>
                  <a:cubicBezTo>
                    <a:pt x="617" y="6"/>
                    <a:pt x="598" y="0"/>
                    <a:pt x="579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g1b4b0e4ccdf_1_11"/>
            <p:cNvSpPr/>
            <p:nvPr/>
          </p:nvSpPr>
          <p:spPr>
            <a:xfrm>
              <a:off x="522025" y="3574100"/>
              <a:ext cx="33325" cy="18950"/>
            </a:xfrm>
            <a:custGeom>
              <a:rect b="b" l="l" r="r" t="t"/>
              <a:pathLst>
                <a:path extrusionOk="0" h="758" w="1333">
                  <a:moveTo>
                    <a:pt x="578" y="0"/>
                  </a:moveTo>
                  <a:cubicBezTo>
                    <a:pt x="559" y="0"/>
                    <a:pt x="540" y="5"/>
                    <a:pt x="522" y="16"/>
                  </a:cubicBezTo>
                  <a:lnTo>
                    <a:pt x="43" y="284"/>
                  </a:lnTo>
                  <a:cubicBezTo>
                    <a:pt x="7" y="305"/>
                    <a:pt x="0" y="333"/>
                    <a:pt x="36" y="354"/>
                  </a:cubicBezTo>
                  <a:lnTo>
                    <a:pt x="698" y="742"/>
                  </a:lnTo>
                  <a:cubicBezTo>
                    <a:pt x="716" y="753"/>
                    <a:pt x="737" y="758"/>
                    <a:pt x="758" y="758"/>
                  </a:cubicBezTo>
                  <a:cubicBezTo>
                    <a:pt x="779" y="758"/>
                    <a:pt x="801" y="753"/>
                    <a:pt x="818" y="742"/>
                  </a:cubicBezTo>
                  <a:lnTo>
                    <a:pt x="1297" y="474"/>
                  </a:lnTo>
                  <a:cubicBezTo>
                    <a:pt x="1333" y="453"/>
                    <a:pt x="1333" y="425"/>
                    <a:pt x="1305" y="404"/>
                  </a:cubicBezTo>
                  <a:lnTo>
                    <a:pt x="635" y="16"/>
                  </a:lnTo>
                  <a:cubicBezTo>
                    <a:pt x="617" y="5"/>
                    <a:pt x="598" y="0"/>
                    <a:pt x="57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g1b4b0e4ccdf_1_11"/>
            <p:cNvSpPr/>
            <p:nvPr/>
          </p:nvSpPr>
          <p:spPr>
            <a:xfrm>
              <a:off x="543875" y="3586900"/>
              <a:ext cx="29275" cy="16600"/>
            </a:xfrm>
            <a:custGeom>
              <a:rect b="b" l="l" r="r" t="t"/>
              <a:pathLst>
                <a:path extrusionOk="0" h="664" w="1171">
                  <a:moveTo>
                    <a:pt x="572" y="1"/>
                  </a:moveTo>
                  <a:cubicBezTo>
                    <a:pt x="552" y="1"/>
                    <a:pt x="533" y="4"/>
                    <a:pt x="515" y="11"/>
                  </a:cubicBezTo>
                  <a:lnTo>
                    <a:pt x="36" y="286"/>
                  </a:lnTo>
                  <a:cubicBezTo>
                    <a:pt x="1" y="308"/>
                    <a:pt x="1" y="336"/>
                    <a:pt x="29" y="350"/>
                  </a:cubicBezTo>
                  <a:lnTo>
                    <a:pt x="536" y="653"/>
                  </a:lnTo>
                  <a:cubicBezTo>
                    <a:pt x="554" y="660"/>
                    <a:pt x="575" y="664"/>
                    <a:pt x="596" y="664"/>
                  </a:cubicBezTo>
                  <a:cubicBezTo>
                    <a:pt x="617" y="664"/>
                    <a:pt x="638" y="660"/>
                    <a:pt x="656" y="653"/>
                  </a:cubicBezTo>
                  <a:lnTo>
                    <a:pt x="1135" y="378"/>
                  </a:lnTo>
                  <a:cubicBezTo>
                    <a:pt x="1171" y="364"/>
                    <a:pt x="1171" y="329"/>
                    <a:pt x="1143" y="315"/>
                  </a:cubicBezTo>
                  <a:lnTo>
                    <a:pt x="635" y="11"/>
                  </a:lnTo>
                  <a:cubicBezTo>
                    <a:pt x="614" y="4"/>
                    <a:pt x="593" y="1"/>
                    <a:pt x="572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g1b4b0e4ccdf_1_11"/>
            <p:cNvSpPr/>
            <p:nvPr/>
          </p:nvSpPr>
          <p:spPr>
            <a:xfrm>
              <a:off x="570850" y="3597175"/>
              <a:ext cx="20100" cy="11425"/>
            </a:xfrm>
            <a:custGeom>
              <a:rect b="b" l="l" r="r" t="t"/>
              <a:pathLst>
                <a:path extrusionOk="0" h="457" w="804">
                  <a:moveTo>
                    <a:pt x="205" y="1"/>
                  </a:moveTo>
                  <a:cubicBezTo>
                    <a:pt x="185" y="1"/>
                    <a:pt x="166" y="6"/>
                    <a:pt x="148" y="16"/>
                  </a:cubicBezTo>
                  <a:lnTo>
                    <a:pt x="42" y="73"/>
                  </a:lnTo>
                  <a:cubicBezTo>
                    <a:pt x="7" y="94"/>
                    <a:pt x="0" y="129"/>
                    <a:pt x="35" y="143"/>
                  </a:cubicBezTo>
                  <a:lnTo>
                    <a:pt x="543" y="446"/>
                  </a:lnTo>
                  <a:cubicBezTo>
                    <a:pt x="560" y="453"/>
                    <a:pt x="580" y="457"/>
                    <a:pt x="600" y="457"/>
                  </a:cubicBezTo>
                  <a:cubicBezTo>
                    <a:pt x="620" y="457"/>
                    <a:pt x="642" y="453"/>
                    <a:pt x="663" y="446"/>
                  </a:cubicBezTo>
                  <a:lnTo>
                    <a:pt x="768" y="383"/>
                  </a:lnTo>
                  <a:cubicBezTo>
                    <a:pt x="797" y="362"/>
                    <a:pt x="804" y="334"/>
                    <a:pt x="775" y="320"/>
                  </a:cubicBezTo>
                  <a:lnTo>
                    <a:pt x="268" y="16"/>
                  </a:lnTo>
                  <a:cubicBezTo>
                    <a:pt x="247" y="6"/>
                    <a:pt x="226" y="1"/>
                    <a:pt x="205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g1b4b0e4ccdf_1_11"/>
            <p:cNvSpPr/>
            <p:nvPr/>
          </p:nvSpPr>
          <p:spPr>
            <a:xfrm>
              <a:off x="579300" y="3607700"/>
              <a:ext cx="29450" cy="16600"/>
            </a:xfrm>
            <a:custGeom>
              <a:rect b="b" l="l" r="r" t="t"/>
              <a:pathLst>
                <a:path extrusionOk="0" h="664" w="1178">
                  <a:moveTo>
                    <a:pt x="578" y="1"/>
                  </a:moveTo>
                  <a:cubicBezTo>
                    <a:pt x="559" y="1"/>
                    <a:pt x="540" y="4"/>
                    <a:pt x="522" y="11"/>
                  </a:cubicBezTo>
                  <a:lnTo>
                    <a:pt x="43" y="286"/>
                  </a:lnTo>
                  <a:cubicBezTo>
                    <a:pt x="7" y="307"/>
                    <a:pt x="0" y="336"/>
                    <a:pt x="36" y="357"/>
                  </a:cubicBezTo>
                  <a:lnTo>
                    <a:pt x="543" y="653"/>
                  </a:lnTo>
                  <a:cubicBezTo>
                    <a:pt x="561" y="660"/>
                    <a:pt x="580" y="663"/>
                    <a:pt x="600" y="663"/>
                  </a:cubicBezTo>
                  <a:cubicBezTo>
                    <a:pt x="621" y="663"/>
                    <a:pt x="642" y="660"/>
                    <a:pt x="663" y="653"/>
                  </a:cubicBezTo>
                  <a:lnTo>
                    <a:pt x="1135" y="378"/>
                  </a:lnTo>
                  <a:cubicBezTo>
                    <a:pt x="1171" y="364"/>
                    <a:pt x="1178" y="329"/>
                    <a:pt x="1149" y="314"/>
                  </a:cubicBezTo>
                  <a:lnTo>
                    <a:pt x="635" y="11"/>
                  </a:lnTo>
                  <a:cubicBezTo>
                    <a:pt x="617" y="4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g1b4b0e4ccdf_1_11"/>
            <p:cNvSpPr/>
            <p:nvPr/>
          </p:nvSpPr>
          <p:spPr>
            <a:xfrm>
              <a:off x="606625" y="3618150"/>
              <a:ext cx="19925" cy="11400"/>
            </a:xfrm>
            <a:custGeom>
              <a:rect b="b" l="l" r="r" t="t"/>
              <a:pathLst>
                <a:path extrusionOk="0" h="456" w="797">
                  <a:moveTo>
                    <a:pt x="198" y="0"/>
                  </a:moveTo>
                  <a:cubicBezTo>
                    <a:pt x="178" y="0"/>
                    <a:pt x="159" y="6"/>
                    <a:pt x="141" y="16"/>
                  </a:cubicBezTo>
                  <a:lnTo>
                    <a:pt x="35" y="73"/>
                  </a:lnTo>
                  <a:cubicBezTo>
                    <a:pt x="0" y="94"/>
                    <a:pt x="0" y="122"/>
                    <a:pt x="28" y="143"/>
                  </a:cubicBezTo>
                  <a:lnTo>
                    <a:pt x="536" y="439"/>
                  </a:lnTo>
                  <a:cubicBezTo>
                    <a:pt x="553" y="450"/>
                    <a:pt x="575" y="455"/>
                    <a:pt x="596" y="455"/>
                  </a:cubicBezTo>
                  <a:cubicBezTo>
                    <a:pt x="617" y="455"/>
                    <a:pt x="638" y="450"/>
                    <a:pt x="656" y="439"/>
                  </a:cubicBezTo>
                  <a:lnTo>
                    <a:pt x="761" y="383"/>
                  </a:lnTo>
                  <a:cubicBezTo>
                    <a:pt x="797" y="362"/>
                    <a:pt x="797" y="333"/>
                    <a:pt x="768" y="312"/>
                  </a:cubicBezTo>
                  <a:lnTo>
                    <a:pt x="261" y="16"/>
                  </a:lnTo>
                  <a:cubicBezTo>
                    <a:pt x="240" y="6"/>
                    <a:pt x="219" y="0"/>
                    <a:pt x="19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g1b4b0e4ccdf_1_11"/>
            <p:cNvSpPr/>
            <p:nvPr/>
          </p:nvSpPr>
          <p:spPr>
            <a:xfrm>
              <a:off x="392850" y="3498100"/>
              <a:ext cx="29275" cy="16575"/>
            </a:xfrm>
            <a:custGeom>
              <a:rect b="b" l="l" r="r" t="t"/>
              <a:pathLst>
                <a:path extrusionOk="0" h="663" w="1171">
                  <a:moveTo>
                    <a:pt x="572" y="0"/>
                  </a:moveTo>
                  <a:cubicBezTo>
                    <a:pt x="552" y="0"/>
                    <a:pt x="532" y="4"/>
                    <a:pt x="515" y="11"/>
                  </a:cubicBezTo>
                  <a:lnTo>
                    <a:pt x="36" y="286"/>
                  </a:lnTo>
                  <a:cubicBezTo>
                    <a:pt x="0" y="307"/>
                    <a:pt x="0" y="335"/>
                    <a:pt x="28" y="349"/>
                  </a:cubicBezTo>
                  <a:lnTo>
                    <a:pt x="536" y="652"/>
                  </a:lnTo>
                  <a:cubicBezTo>
                    <a:pt x="554" y="659"/>
                    <a:pt x="575" y="663"/>
                    <a:pt x="596" y="663"/>
                  </a:cubicBezTo>
                  <a:cubicBezTo>
                    <a:pt x="617" y="663"/>
                    <a:pt x="638" y="659"/>
                    <a:pt x="656" y="652"/>
                  </a:cubicBezTo>
                  <a:lnTo>
                    <a:pt x="1135" y="377"/>
                  </a:lnTo>
                  <a:cubicBezTo>
                    <a:pt x="1170" y="363"/>
                    <a:pt x="1170" y="328"/>
                    <a:pt x="1142" y="314"/>
                  </a:cubicBezTo>
                  <a:lnTo>
                    <a:pt x="635" y="11"/>
                  </a:lnTo>
                  <a:cubicBezTo>
                    <a:pt x="614" y="4"/>
                    <a:pt x="592" y="0"/>
                    <a:pt x="572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g1b4b0e4ccdf_1_11"/>
            <p:cNvSpPr/>
            <p:nvPr/>
          </p:nvSpPr>
          <p:spPr>
            <a:xfrm>
              <a:off x="276000" y="3527700"/>
              <a:ext cx="22575" cy="12675"/>
            </a:xfrm>
            <a:custGeom>
              <a:rect b="b" l="l" r="r" t="t"/>
              <a:pathLst>
                <a:path extrusionOk="0" h="507" w="903">
                  <a:moveTo>
                    <a:pt x="318" y="0"/>
                  </a:moveTo>
                  <a:cubicBezTo>
                    <a:pt x="298" y="0"/>
                    <a:pt x="279" y="4"/>
                    <a:pt x="261" y="11"/>
                  </a:cubicBezTo>
                  <a:lnTo>
                    <a:pt x="43" y="138"/>
                  </a:lnTo>
                  <a:cubicBezTo>
                    <a:pt x="8" y="159"/>
                    <a:pt x="1" y="187"/>
                    <a:pt x="36" y="201"/>
                  </a:cubicBezTo>
                  <a:lnTo>
                    <a:pt x="522" y="490"/>
                  </a:lnTo>
                  <a:cubicBezTo>
                    <a:pt x="540" y="501"/>
                    <a:pt x="561" y="506"/>
                    <a:pt x="582" y="506"/>
                  </a:cubicBezTo>
                  <a:cubicBezTo>
                    <a:pt x="603" y="506"/>
                    <a:pt x="624" y="501"/>
                    <a:pt x="642" y="490"/>
                  </a:cubicBezTo>
                  <a:lnTo>
                    <a:pt x="861" y="370"/>
                  </a:lnTo>
                  <a:cubicBezTo>
                    <a:pt x="889" y="349"/>
                    <a:pt x="903" y="321"/>
                    <a:pt x="868" y="300"/>
                  </a:cubicBezTo>
                  <a:lnTo>
                    <a:pt x="374" y="11"/>
                  </a:lnTo>
                  <a:cubicBezTo>
                    <a:pt x="357" y="4"/>
                    <a:pt x="337" y="0"/>
                    <a:pt x="31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g1b4b0e4ccdf_1_11"/>
            <p:cNvSpPr/>
            <p:nvPr/>
          </p:nvSpPr>
          <p:spPr>
            <a:xfrm>
              <a:off x="275825" y="3527400"/>
              <a:ext cx="22750" cy="13450"/>
            </a:xfrm>
            <a:custGeom>
              <a:rect b="b" l="l" r="r" t="t"/>
              <a:pathLst>
                <a:path extrusionOk="0" h="538" w="910">
                  <a:moveTo>
                    <a:pt x="332" y="30"/>
                  </a:moveTo>
                  <a:cubicBezTo>
                    <a:pt x="346" y="30"/>
                    <a:pt x="360" y="30"/>
                    <a:pt x="374" y="37"/>
                  </a:cubicBezTo>
                  <a:cubicBezTo>
                    <a:pt x="374" y="37"/>
                    <a:pt x="868" y="326"/>
                    <a:pt x="854" y="368"/>
                  </a:cubicBezTo>
                  <a:lnTo>
                    <a:pt x="642" y="488"/>
                  </a:lnTo>
                  <a:cubicBezTo>
                    <a:pt x="620" y="497"/>
                    <a:pt x="598" y="503"/>
                    <a:pt x="577" y="503"/>
                  </a:cubicBezTo>
                  <a:cubicBezTo>
                    <a:pt x="563" y="503"/>
                    <a:pt x="550" y="501"/>
                    <a:pt x="536" y="495"/>
                  </a:cubicBezTo>
                  <a:cubicBezTo>
                    <a:pt x="536" y="495"/>
                    <a:pt x="50" y="206"/>
                    <a:pt x="57" y="164"/>
                  </a:cubicBezTo>
                  <a:lnTo>
                    <a:pt x="275" y="44"/>
                  </a:lnTo>
                  <a:cubicBezTo>
                    <a:pt x="290" y="37"/>
                    <a:pt x="311" y="30"/>
                    <a:pt x="332" y="30"/>
                  </a:cubicBezTo>
                  <a:close/>
                  <a:moveTo>
                    <a:pt x="322" y="0"/>
                  </a:moveTo>
                  <a:cubicBezTo>
                    <a:pt x="298" y="0"/>
                    <a:pt x="275" y="5"/>
                    <a:pt x="254" y="16"/>
                  </a:cubicBezTo>
                  <a:lnTo>
                    <a:pt x="43" y="136"/>
                  </a:lnTo>
                  <a:cubicBezTo>
                    <a:pt x="22" y="143"/>
                    <a:pt x="8" y="164"/>
                    <a:pt x="1" y="192"/>
                  </a:cubicBezTo>
                  <a:cubicBezTo>
                    <a:pt x="1" y="206"/>
                    <a:pt x="15" y="227"/>
                    <a:pt x="29" y="234"/>
                  </a:cubicBezTo>
                  <a:lnTo>
                    <a:pt x="522" y="523"/>
                  </a:lnTo>
                  <a:cubicBezTo>
                    <a:pt x="543" y="530"/>
                    <a:pt x="564" y="538"/>
                    <a:pt x="586" y="538"/>
                  </a:cubicBezTo>
                  <a:cubicBezTo>
                    <a:pt x="607" y="538"/>
                    <a:pt x="635" y="530"/>
                    <a:pt x="656" y="523"/>
                  </a:cubicBezTo>
                  <a:lnTo>
                    <a:pt x="875" y="404"/>
                  </a:lnTo>
                  <a:cubicBezTo>
                    <a:pt x="896" y="390"/>
                    <a:pt x="910" y="368"/>
                    <a:pt x="910" y="347"/>
                  </a:cubicBezTo>
                  <a:cubicBezTo>
                    <a:pt x="910" y="326"/>
                    <a:pt x="903" y="312"/>
                    <a:pt x="882" y="305"/>
                  </a:cubicBezTo>
                  <a:lnTo>
                    <a:pt x="395" y="16"/>
                  </a:lnTo>
                  <a:cubicBezTo>
                    <a:pt x="371" y="5"/>
                    <a:pt x="346" y="0"/>
                    <a:pt x="32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g1b4b0e4ccdf_1_11"/>
            <p:cNvSpPr/>
            <p:nvPr/>
          </p:nvSpPr>
          <p:spPr>
            <a:xfrm>
              <a:off x="295025" y="3538800"/>
              <a:ext cx="22250" cy="12600"/>
            </a:xfrm>
            <a:custGeom>
              <a:rect b="b" l="l" r="r" t="t"/>
              <a:pathLst>
                <a:path extrusionOk="0" h="504" w="890">
                  <a:moveTo>
                    <a:pt x="311" y="0"/>
                  </a:moveTo>
                  <a:cubicBezTo>
                    <a:pt x="292" y="0"/>
                    <a:pt x="272" y="4"/>
                    <a:pt x="255" y="11"/>
                  </a:cubicBezTo>
                  <a:lnTo>
                    <a:pt x="36" y="138"/>
                  </a:lnTo>
                  <a:cubicBezTo>
                    <a:pt x="1" y="152"/>
                    <a:pt x="1" y="187"/>
                    <a:pt x="29" y="201"/>
                  </a:cubicBezTo>
                  <a:lnTo>
                    <a:pt x="516" y="490"/>
                  </a:lnTo>
                  <a:cubicBezTo>
                    <a:pt x="535" y="500"/>
                    <a:pt x="554" y="504"/>
                    <a:pt x="572" y="504"/>
                  </a:cubicBezTo>
                  <a:cubicBezTo>
                    <a:pt x="595" y="504"/>
                    <a:pt x="616" y="498"/>
                    <a:pt x="635" y="490"/>
                  </a:cubicBezTo>
                  <a:lnTo>
                    <a:pt x="854" y="364"/>
                  </a:lnTo>
                  <a:cubicBezTo>
                    <a:pt x="889" y="349"/>
                    <a:pt x="889" y="321"/>
                    <a:pt x="861" y="300"/>
                  </a:cubicBezTo>
                  <a:lnTo>
                    <a:pt x="367" y="11"/>
                  </a:lnTo>
                  <a:cubicBezTo>
                    <a:pt x="350" y="4"/>
                    <a:pt x="330" y="0"/>
                    <a:pt x="31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g1b4b0e4ccdf_1_11"/>
            <p:cNvSpPr/>
            <p:nvPr/>
          </p:nvSpPr>
          <p:spPr>
            <a:xfrm>
              <a:off x="294675" y="3538500"/>
              <a:ext cx="22775" cy="13450"/>
            </a:xfrm>
            <a:custGeom>
              <a:rect b="b" l="l" r="r" t="t"/>
              <a:pathLst>
                <a:path extrusionOk="0" h="538" w="911">
                  <a:moveTo>
                    <a:pt x="332" y="30"/>
                  </a:moveTo>
                  <a:cubicBezTo>
                    <a:pt x="346" y="30"/>
                    <a:pt x="360" y="30"/>
                    <a:pt x="374" y="37"/>
                  </a:cubicBezTo>
                  <a:cubicBezTo>
                    <a:pt x="374" y="37"/>
                    <a:pt x="868" y="326"/>
                    <a:pt x="861" y="361"/>
                  </a:cubicBezTo>
                  <a:lnTo>
                    <a:pt x="635" y="488"/>
                  </a:lnTo>
                  <a:cubicBezTo>
                    <a:pt x="621" y="499"/>
                    <a:pt x="605" y="504"/>
                    <a:pt x="589" y="504"/>
                  </a:cubicBezTo>
                  <a:cubicBezTo>
                    <a:pt x="572" y="504"/>
                    <a:pt x="554" y="499"/>
                    <a:pt x="537" y="488"/>
                  </a:cubicBezTo>
                  <a:cubicBezTo>
                    <a:pt x="537" y="488"/>
                    <a:pt x="50" y="206"/>
                    <a:pt x="57" y="164"/>
                  </a:cubicBezTo>
                  <a:lnTo>
                    <a:pt x="276" y="44"/>
                  </a:lnTo>
                  <a:cubicBezTo>
                    <a:pt x="290" y="37"/>
                    <a:pt x="311" y="30"/>
                    <a:pt x="332" y="30"/>
                  </a:cubicBezTo>
                  <a:close/>
                  <a:moveTo>
                    <a:pt x="326" y="0"/>
                  </a:moveTo>
                  <a:cubicBezTo>
                    <a:pt x="302" y="0"/>
                    <a:pt x="279" y="5"/>
                    <a:pt x="262" y="16"/>
                  </a:cubicBezTo>
                  <a:lnTo>
                    <a:pt x="43" y="143"/>
                  </a:lnTo>
                  <a:cubicBezTo>
                    <a:pt x="22" y="150"/>
                    <a:pt x="8" y="171"/>
                    <a:pt x="1" y="192"/>
                  </a:cubicBezTo>
                  <a:cubicBezTo>
                    <a:pt x="1" y="213"/>
                    <a:pt x="15" y="227"/>
                    <a:pt x="29" y="235"/>
                  </a:cubicBezTo>
                  <a:lnTo>
                    <a:pt x="522" y="524"/>
                  </a:lnTo>
                  <a:cubicBezTo>
                    <a:pt x="544" y="538"/>
                    <a:pt x="565" y="538"/>
                    <a:pt x="586" y="538"/>
                  </a:cubicBezTo>
                  <a:cubicBezTo>
                    <a:pt x="607" y="538"/>
                    <a:pt x="635" y="538"/>
                    <a:pt x="656" y="524"/>
                  </a:cubicBezTo>
                  <a:lnTo>
                    <a:pt x="875" y="404"/>
                  </a:lnTo>
                  <a:cubicBezTo>
                    <a:pt x="896" y="390"/>
                    <a:pt x="910" y="368"/>
                    <a:pt x="910" y="347"/>
                  </a:cubicBezTo>
                  <a:cubicBezTo>
                    <a:pt x="910" y="326"/>
                    <a:pt x="903" y="312"/>
                    <a:pt x="882" y="305"/>
                  </a:cubicBezTo>
                  <a:lnTo>
                    <a:pt x="396" y="16"/>
                  </a:lnTo>
                  <a:cubicBezTo>
                    <a:pt x="374" y="5"/>
                    <a:pt x="350" y="0"/>
                    <a:pt x="32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g1b4b0e4ccdf_1_11"/>
            <p:cNvSpPr/>
            <p:nvPr/>
          </p:nvSpPr>
          <p:spPr>
            <a:xfrm>
              <a:off x="313375" y="3549600"/>
              <a:ext cx="22400" cy="12675"/>
            </a:xfrm>
            <a:custGeom>
              <a:rect b="b" l="l" r="r" t="t"/>
              <a:pathLst>
                <a:path extrusionOk="0" h="507" w="896">
                  <a:moveTo>
                    <a:pt x="317" y="0"/>
                  </a:moveTo>
                  <a:cubicBezTo>
                    <a:pt x="298" y="0"/>
                    <a:pt x="278" y="6"/>
                    <a:pt x="261" y="16"/>
                  </a:cubicBezTo>
                  <a:lnTo>
                    <a:pt x="42" y="136"/>
                  </a:lnTo>
                  <a:cubicBezTo>
                    <a:pt x="7" y="157"/>
                    <a:pt x="0" y="185"/>
                    <a:pt x="28" y="206"/>
                  </a:cubicBezTo>
                  <a:lnTo>
                    <a:pt x="522" y="495"/>
                  </a:lnTo>
                  <a:cubicBezTo>
                    <a:pt x="539" y="503"/>
                    <a:pt x="560" y="506"/>
                    <a:pt x="582" y="506"/>
                  </a:cubicBezTo>
                  <a:cubicBezTo>
                    <a:pt x="603" y="506"/>
                    <a:pt x="624" y="503"/>
                    <a:pt x="642" y="495"/>
                  </a:cubicBezTo>
                  <a:lnTo>
                    <a:pt x="860" y="369"/>
                  </a:lnTo>
                  <a:cubicBezTo>
                    <a:pt x="895" y="347"/>
                    <a:pt x="895" y="319"/>
                    <a:pt x="867" y="305"/>
                  </a:cubicBezTo>
                  <a:lnTo>
                    <a:pt x="374" y="16"/>
                  </a:lnTo>
                  <a:cubicBezTo>
                    <a:pt x="356" y="6"/>
                    <a:pt x="337" y="0"/>
                    <a:pt x="31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g1b4b0e4ccdf_1_11"/>
            <p:cNvSpPr/>
            <p:nvPr/>
          </p:nvSpPr>
          <p:spPr>
            <a:xfrm>
              <a:off x="313175" y="3549250"/>
              <a:ext cx="22775" cy="13525"/>
            </a:xfrm>
            <a:custGeom>
              <a:rect b="b" l="l" r="r" t="t"/>
              <a:pathLst>
                <a:path extrusionOk="0" h="541" w="911">
                  <a:moveTo>
                    <a:pt x="345" y="34"/>
                  </a:moveTo>
                  <a:cubicBezTo>
                    <a:pt x="355" y="34"/>
                    <a:pt x="365" y="39"/>
                    <a:pt x="375" y="44"/>
                  </a:cubicBezTo>
                  <a:cubicBezTo>
                    <a:pt x="375" y="44"/>
                    <a:pt x="868" y="333"/>
                    <a:pt x="854" y="368"/>
                  </a:cubicBezTo>
                  <a:lnTo>
                    <a:pt x="635" y="488"/>
                  </a:lnTo>
                  <a:cubicBezTo>
                    <a:pt x="620" y="500"/>
                    <a:pt x="602" y="505"/>
                    <a:pt x="584" y="505"/>
                  </a:cubicBezTo>
                  <a:cubicBezTo>
                    <a:pt x="568" y="505"/>
                    <a:pt x="553" y="502"/>
                    <a:pt x="537" y="495"/>
                  </a:cubicBezTo>
                  <a:cubicBezTo>
                    <a:pt x="537" y="495"/>
                    <a:pt x="50" y="206"/>
                    <a:pt x="57" y="171"/>
                  </a:cubicBezTo>
                  <a:lnTo>
                    <a:pt x="276" y="44"/>
                  </a:lnTo>
                  <a:cubicBezTo>
                    <a:pt x="286" y="39"/>
                    <a:pt x="299" y="34"/>
                    <a:pt x="314" y="34"/>
                  </a:cubicBezTo>
                  <a:cubicBezTo>
                    <a:pt x="320" y="34"/>
                    <a:pt x="326" y="35"/>
                    <a:pt x="332" y="37"/>
                  </a:cubicBezTo>
                  <a:cubicBezTo>
                    <a:pt x="336" y="35"/>
                    <a:pt x="341" y="34"/>
                    <a:pt x="345" y="34"/>
                  </a:cubicBezTo>
                  <a:close/>
                  <a:moveTo>
                    <a:pt x="322" y="0"/>
                  </a:moveTo>
                  <a:cubicBezTo>
                    <a:pt x="299" y="0"/>
                    <a:pt x="276" y="5"/>
                    <a:pt x="255" y="16"/>
                  </a:cubicBezTo>
                  <a:lnTo>
                    <a:pt x="43" y="143"/>
                  </a:lnTo>
                  <a:cubicBezTo>
                    <a:pt x="22" y="150"/>
                    <a:pt x="8" y="171"/>
                    <a:pt x="1" y="192"/>
                  </a:cubicBezTo>
                  <a:cubicBezTo>
                    <a:pt x="1" y="213"/>
                    <a:pt x="15" y="227"/>
                    <a:pt x="29" y="242"/>
                  </a:cubicBezTo>
                  <a:lnTo>
                    <a:pt x="523" y="524"/>
                  </a:lnTo>
                  <a:cubicBezTo>
                    <a:pt x="544" y="538"/>
                    <a:pt x="558" y="538"/>
                    <a:pt x="579" y="538"/>
                  </a:cubicBezTo>
                  <a:cubicBezTo>
                    <a:pt x="587" y="540"/>
                    <a:pt x="594" y="540"/>
                    <a:pt x="602" y="540"/>
                  </a:cubicBezTo>
                  <a:cubicBezTo>
                    <a:pt x="622" y="540"/>
                    <a:pt x="641" y="534"/>
                    <a:pt x="657" y="524"/>
                  </a:cubicBezTo>
                  <a:lnTo>
                    <a:pt x="875" y="404"/>
                  </a:lnTo>
                  <a:cubicBezTo>
                    <a:pt x="896" y="397"/>
                    <a:pt x="910" y="376"/>
                    <a:pt x="910" y="347"/>
                  </a:cubicBezTo>
                  <a:cubicBezTo>
                    <a:pt x="910" y="333"/>
                    <a:pt x="903" y="312"/>
                    <a:pt x="882" y="305"/>
                  </a:cubicBezTo>
                  <a:lnTo>
                    <a:pt x="389" y="16"/>
                  </a:lnTo>
                  <a:cubicBezTo>
                    <a:pt x="368" y="5"/>
                    <a:pt x="345" y="0"/>
                    <a:pt x="32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g1b4b0e4ccdf_1_11"/>
            <p:cNvSpPr/>
            <p:nvPr/>
          </p:nvSpPr>
          <p:spPr>
            <a:xfrm>
              <a:off x="331875" y="3560475"/>
              <a:ext cx="22400" cy="12675"/>
            </a:xfrm>
            <a:custGeom>
              <a:rect b="b" l="l" r="r" t="t"/>
              <a:pathLst>
                <a:path extrusionOk="0" h="507" w="896">
                  <a:moveTo>
                    <a:pt x="317" y="1"/>
                  </a:moveTo>
                  <a:cubicBezTo>
                    <a:pt x="298" y="1"/>
                    <a:pt x="279" y="4"/>
                    <a:pt x="261" y="11"/>
                  </a:cubicBezTo>
                  <a:lnTo>
                    <a:pt x="43" y="138"/>
                  </a:lnTo>
                  <a:cubicBezTo>
                    <a:pt x="7" y="159"/>
                    <a:pt x="0" y="187"/>
                    <a:pt x="28" y="201"/>
                  </a:cubicBezTo>
                  <a:lnTo>
                    <a:pt x="522" y="490"/>
                  </a:lnTo>
                  <a:cubicBezTo>
                    <a:pt x="539" y="501"/>
                    <a:pt x="559" y="506"/>
                    <a:pt x="579" y="506"/>
                  </a:cubicBezTo>
                  <a:cubicBezTo>
                    <a:pt x="599" y="506"/>
                    <a:pt x="621" y="501"/>
                    <a:pt x="642" y="490"/>
                  </a:cubicBezTo>
                  <a:lnTo>
                    <a:pt x="853" y="371"/>
                  </a:lnTo>
                  <a:cubicBezTo>
                    <a:pt x="888" y="349"/>
                    <a:pt x="895" y="321"/>
                    <a:pt x="867" y="300"/>
                  </a:cubicBezTo>
                  <a:lnTo>
                    <a:pt x="374" y="11"/>
                  </a:lnTo>
                  <a:cubicBezTo>
                    <a:pt x="356" y="4"/>
                    <a:pt x="337" y="1"/>
                    <a:pt x="31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g1b4b0e4ccdf_1_11"/>
            <p:cNvSpPr/>
            <p:nvPr/>
          </p:nvSpPr>
          <p:spPr>
            <a:xfrm>
              <a:off x="331700" y="3560175"/>
              <a:ext cx="22750" cy="13450"/>
            </a:xfrm>
            <a:custGeom>
              <a:rect b="b" l="l" r="r" t="t"/>
              <a:pathLst>
                <a:path extrusionOk="0" h="538" w="910">
                  <a:moveTo>
                    <a:pt x="331" y="30"/>
                  </a:moveTo>
                  <a:cubicBezTo>
                    <a:pt x="346" y="30"/>
                    <a:pt x="360" y="37"/>
                    <a:pt x="374" y="44"/>
                  </a:cubicBezTo>
                  <a:cubicBezTo>
                    <a:pt x="374" y="44"/>
                    <a:pt x="860" y="333"/>
                    <a:pt x="853" y="369"/>
                  </a:cubicBezTo>
                  <a:lnTo>
                    <a:pt x="635" y="495"/>
                  </a:lnTo>
                  <a:cubicBezTo>
                    <a:pt x="621" y="502"/>
                    <a:pt x="605" y="506"/>
                    <a:pt x="588" y="506"/>
                  </a:cubicBezTo>
                  <a:cubicBezTo>
                    <a:pt x="571" y="506"/>
                    <a:pt x="554" y="502"/>
                    <a:pt x="536" y="495"/>
                  </a:cubicBezTo>
                  <a:cubicBezTo>
                    <a:pt x="536" y="495"/>
                    <a:pt x="50" y="206"/>
                    <a:pt x="57" y="171"/>
                  </a:cubicBezTo>
                  <a:lnTo>
                    <a:pt x="275" y="44"/>
                  </a:lnTo>
                  <a:cubicBezTo>
                    <a:pt x="289" y="37"/>
                    <a:pt x="310" y="30"/>
                    <a:pt x="331" y="30"/>
                  </a:cubicBezTo>
                  <a:close/>
                  <a:moveTo>
                    <a:pt x="321" y="0"/>
                  </a:moveTo>
                  <a:cubicBezTo>
                    <a:pt x="298" y="0"/>
                    <a:pt x="275" y="5"/>
                    <a:pt x="254" y="16"/>
                  </a:cubicBezTo>
                  <a:lnTo>
                    <a:pt x="42" y="136"/>
                  </a:lnTo>
                  <a:cubicBezTo>
                    <a:pt x="14" y="143"/>
                    <a:pt x="0" y="164"/>
                    <a:pt x="0" y="192"/>
                  </a:cubicBezTo>
                  <a:cubicBezTo>
                    <a:pt x="0" y="206"/>
                    <a:pt x="14" y="228"/>
                    <a:pt x="28" y="235"/>
                  </a:cubicBezTo>
                  <a:lnTo>
                    <a:pt x="522" y="524"/>
                  </a:lnTo>
                  <a:cubicBezTo>
                    <a:pt x="536" y="531"/>
                    <a:pt x="557" y="538"/>
                    <a:pt x="578" y="538"/>
                  </a:cubicBezTo>
                  <a:cubicBezTo>
                    <a:pt x="606" y="538"/>
                    <a:pt x="635" y="531"/>
                    <a:pt x="656" y="524"/>
                  </a:cubicBezTo>
                  <a:lnTo>
                    <a:pt x="874" y="397"/>
                  </a:lnTo>
                  <a:cubicBezTo>
                    <a:pt x="895" y="390"/>
                    <a:pt x="910" y="369"/>
                    <a:pt x="910" y="347"/>
                  </a:cubicBezTo>
                  <a:cubicBezTo>
                    <a:pt x="910" y="326"/>
                    <a:pt x="895" y="312"/>
                    <a:pt x="881" y="305"/>
                  </a:cubicBezTo>
                  <a:lnTo>
                    <a:pt x="388" y="16"/>
                  </a:lnTo>
                  <a:cubicBezTo>
                    <a:pt x="367" y="5"/>
                    <a:pt x="344" y="0"/>
                    <a:pt x="32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g1b4b0e4ccdf_1_11"/>
            <p:cNvSpPr/>
            <p:nvPr/>
          </p:nvSpPr>
          <p:spPr>
            <a:xfrm>
              <a:off x="350375" y="3571275"/>
              <a:ext cx="22400" cy="12650"/>
            </a:xfrm>
            <a:custGeom>
              <a:rect b="b" l="l" r="r" t="t"/>
              <a:pathLst>
                <a:path extrusionOk="0" h="506" w="896">
                  <a:moveTo>
                    <a:pt x="317" y="0"/>
                  </a:moveTo>
                  <a:cubicBezTo>
                    <a:pt x="296" y="0"/>
                    <a:pt x="275" y="6"/>
                    <a:pt x="254" y="16"/>
                  </a:cubicBezTo>
                  <a:lnTo>
                    <a:pt x="43" y="136"/>
                  </a:lnTo>
                  <a:cubicBezTo>
                    <a:pt x="7" y="157"/>
                    <a:pt x="0" y="192"/>
                    <a:pt x="29" y="206"/>
                  </a:cubicBezTo>
                  <a:lnTo>
                    <a:pt x="522" y="496"/>
                  </a:lnTo>
                  <a:cubicBezTo>
                    <a:pt x="538" y="502"/>
                    <a:pt x="555" y="505"/>
                    <a:pt x="573" y="505"/>
                  </a:cubicBezTo>
                  <a:cubicBezTo>
                    <a:pt x="595" y="505"/>
                    <a:pt x="619" y="500"/>
                    <a:pt x="642" y="488"/>
                  </a:cubicBezTo>
                  <a:lnTo>
                    <a:pt x="853" y="369"/>
                  </a:lnTo>
                  <a:cubicBezTo>
                    <a:pt x="889" y="355"/>
                    <a:pt x="896" y="319"/>
                    <a:pt x="860" y="305"/>
                  </a:cubicBezTo>
                  <a:lnTo>
                    <a:pt x="374" y="16"/>
                  </a:lnTo>
                  <a:cubicBezTo>
                    <a:pt x="356" y="6"/>
                    <a:pt x="337" y="0"/>
                    <a:pt x="31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g1b4b0e4ccdf_1_11"/>
            <p:cNvSpPr/>
            <p:nvPr/>
          </p:nvSpPr>
          <p:spPr>
            <a:xfrm>
              <a:off x="350200" y="3570925"/>
              <a:ext cx="22750" cy="13625"/>
            </a:xfrm>
            <a:custGeom>
              <a:rect b="b" l="l" r="r" t="t"/>
              <a:pathLst>
                <a:path extrusionOk="0" h="545" w="910">
                  <a:moveTo>
                    <a:pt x="332" y="37"/>
                  </a:moveTo>
                  <a:cubicBezTo>
                    <a:pt x="346" y="37"/>
                    <a:pt x="360" y="44"/>
                    <a:pt x="374" y="51"/>
                  </a:cubicBezTo>
                  <a:cubicBezTo>
                    <a:pt x="374" y="51"/>
                    <a:pt x="860" y="340"/>
                    <a:pt x="853" y="376"/>
                  </a:cubicBezTo>
                  <a:lnTo>
                    <a:pt x="635" y="495"/>
                  </a:lnTo>
                  <a:cubicBezTo>
                    <a:pt x="621" y="506"/>
                    <a:pt x="605" y="511"/>
                    <a:pt x="588" y="511"/>
                  </a:cubicBezTo>
                  <a:cubicBezTo>
                    <a:pt x="571" y="511"/>
                    <a:pt x="554" y="506"/>
                    <a:pt x="536" y="495"/>
                  </a:cubicBezTo>
                  <a:cubicBezTo>
                    <a:pt x="536" y="495"/>
                    <a:pt x="50" y="213"/>
                    <a:pt x="57" y="171"/>
                  </a:cubicBezTo>
                  <a:lnTo>
                    <a:pt x="268" y="51"/>
                  </a:lnTo>
                  <a:cubicBezTo>
                    <a:pt x="289" y="37"/>
                    <a:pt x="311" y="37"/>
                    <a:pt x="332" y="37"/>
                  </a:cubicBezTo>
                  <a:close/>
                  <a:moveTo>
                    <a:pt x="321" y="0"/>
                  </a:moveTo>
                  <a:cubicBezTo>
                    <a:pt x="298" y="0"/>
                    <a:pt x="275" y="5"/>
                    <a:pt x="254" y="16"/>
                  </a:cubicBezTo>
                  <a:lnTo>
                    <a:pt x="36" y="143"/>
                  </a:lnTo>
                  <a:cubicBezTo>
                    <a:pt x="14" y="150"/>
                    <a:pt x="0" y="171"/>
                    <a:pt x="0" y="192"/>
                  </a:cubicBezTo>
                  <a:cubicBezTo>
                    <a:pt x="0" y="213"/>
                    <a:pt x="14" y="228"/>
                    <a:pt x="29" y="242"/>
                  </a:cubicBezTo>
                  <a:lnTo>
                    <a:pt x="522" y="531"/>
                  </a:lnTo>
                  <a:cubicBezTo>
                    <a:pt x="536" y="538"/>
                    <a:pt x="557" y="545"/>
                    <a:pt x="578" y="545"/>
                  </a:cubicBezTo>
                  <a:cubicBezTo>
                    <a:pt x="607" y="545"/>
                    <a:pt x="628" y="538"/>
                    <a:pt x="656" y="531"/>
                  </a:cubicBezTo>
                  <a:lnTo>
                    <a:pt x="867" y="404"/>
                  </a:lnTo>
                  <a:cubicBezTo>
                    <a:pt x="896" y="397"/>
                    <a:pt x="910" y="376"/>
                    <a:pt x="910" y="347"/>
                  </a:cubicBezTo>
                  <a:cubicBezTo>
                    <a:pt x="910" y="333"/>
                    <a:pt x="896" y="312"/>
                    <a:pt x="882" y="305"/>
                  </a:cubicBezTo>
                  <a:lnTo>
                    <a:pt x="388" y="16"/>
                  </a:lnTo>
                  <a:cubicBezTo>
                    <a:pt x="367" y="5"/>
                    <a:pt x="344" y="0"/>
                    <a:pt x="32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g1b4b0e4ccdf_1_11"/>
            <p:cNvSpPr/>
            <p:nvPr/>
          </p:nvSpPr>
          <p:spPr>
            <a:xfrm>
              <a:off x="368875" y="3582200"/>
              <a:ext cx="22400" cy="12625"/>
            </a:xfrm>
            <a:custGeom>
              <a:rect b="b" l="l" r="r" t="t"/>
              <a:pathLst>
                <a:path extrusionOk="0" h="505" w="896">
                  <a:moveTo>
                    <a:pt x="314" y="0"/>
                  </a:moveTo>
                  <a:cubicBezTo>
                    <a:pt x="293" y="0"/>
                    <a:pt x="272" y="6"/>
                    <a:pt x="254" y="16"/>
                  </a:cubicBezTo>
                  <a:lnTo>
                    <a:pt x="36" y="136"/>
                  </a:lnTo>
                  <a:cubicBezTo>
                    <a:pt x="1" y="157"/>
                    <a:pt x="1" y="185"/>
                    <a:pt x="29" y="207"/>
                  </a:cubicBezTo>
                  <a:lnTo>
                    <a:pt x="522" y="489"/>
                  </a:lnTo>
                  <a:cubicBezTo>
                    <a:pt x="540" y="499"/>
                    <a:pt x="559" y="504"/>
                    <a:pt x="579" y="504"/>
                  </a:cubicBezTo>
                  <a:cubicBezTo>
                    <a:pt x="598" y="504"/>
                    <a:pt x="617" y="499"/>
                    <a:pt x="635" y="489"/>
                  </a:cubicBezTo>
                  <a:lnTo>
                    <a:pt x="854" y="369"/>
                  </a:lnTo>
                  <a:cubicBezTo>
                    <a:pt x="889" y="348"/>
                    <a:pt x="896" y="319"/>
                    <a:pt x="861" y="298"/>
                  </a:cubicBezTo>
                  <a:lnTo>
                    <a:pt x="374" y="16"/>
                  </a:lnTo>
                  <a:cubicBezTo>
                    <a:pt x="357" y="6"/>
                    <a:pt x="335" y="0"/>
                    <a:pt x="31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g1b4b0e4ccdf_1_11"/>
            <p:cNvSpPr/>
            <p:nvPr/>
          </p:nvSpPr>
          <p:spPr>
            <a:xfrm>
              <a:off x="368700" y="3581850"/>
              <a:ext cx="22750" cy="13450"/>
            </a:xfrm>
            <a:custGeom>
              <a:rect b="b" l="l" r="r" t="t"/>
              <a:pathLst>
                <a:path extrusionOk="0" h="538" w="910">
                  <a:moveTo>
                    <a:pt x="332" y="30"/>
                  </a:moveTo>
                  <a:cubicBezTo>
                    <a:pt x="346" y="30"/>
                    <a:pt x="360" y="37"/>
                    <a:pt x="374" y="44"/>
                  </a:cubicBezTo>
                  <a:cubicBezTo>
                    <a:pt x="374" y="44"/>
                    <a:pt x="861" y="333"/>
                    <a:pt x="853" y="369"/>
                  </a:cubicBezTo>
                  <a:lnTo>
                    <a:pt x="635" y="495"/>
                  </a:lnTo>
                  <a:cubicBezTo>
                    <a:pt x="621" y="503"/>
                    <a:pt x="603" y="506"/>
                    <a:pt x="586" y="506"/>
                  </a:cubicBezTo>
                  <a:cubicBezTo>
                    <a:pt x="568" y="506"/>
                    <a:pt x="550" y="503"/>
                    <a:pt x="536" y="495"/>
                  </a:cubicBezTo>
                  <a:cubicBezTo>
                    <a:pt x="536" y="495"/>
                    <a:pt x="43" y="206"/>
                    <a:pt x="57" y="171"/>
                  </a:cubicBezTo>
                  <a:lnTo>
                    <a:pt x="268" y="44"/>
                  </a:lnTo>
                  <a:cubicBezTo>
                    <a:pt x="290" y="37"/>
                    <a:pt x="311" y="30"/>
                    <a:pt x="332" y="30"/>
                  </a:cubicBezTo>
                  <a:close/>
                  <a:moveTo>
                    <a:pt x="321" y="0"/>
                  </a:moveTo>
                  <a:cubicBezTo>
                    <a:pt x="298" y="0"/>
                    <a:pt x="275" y="6"/>
                    <a:pt x="254" y="16"/>
                  </a:cubicBezTo>
                  <a:lnTo>
                    <a:pt x="36" y="136"/>
                  </a:lnTo>
                  <a:cubicBezTo>
                    <a:pt x="15" y="150"/>
                    <a:pt x="1" y="171"/>
                    <a:pt x="1" y="192"/>
                  </a:cubicBezTo>
                  <a:cubicBezTo>
                    <a:pt x="1" y="213"/>
                    <a:pt x="8" y="228"/>
                    <a:pt x="29" y="235"/>
                  </a:cubicBezTo>
                  <a:lnTo>
                    <a:pt x="522" y="524"/>
                  </a:lnTo>
                  <a:cubicBezTo>
                    <a:pt x="536" y="538"/>
                    <a:pt x="557" y="538"/>
                    <a:pt x="579" y="538"/>
                  </a:cubicBezTo>
                  <a:cubicBezTo>
                    <a:pt x="607" y="538"/>
                    <a:pt x="628" y="538"/>
                    <a:pt x="656" y="524"/>
                  </a:cubicBezTo>
                  <a:lnTo>
                    <a:pt x="868" y="404"/>
                  </a:lnTo>
                  <a:cubicBezTo>
                    <a:pt x="889" y="390"/>
                    <a:pt x="903" y="369"/>
                    <a:pt x="910" y="347"/>
                  </a:cubicBezTo>
                  <a:cubicBezTo>
                    <a:pt x="910" y="326"/>
                    <a:pt x="896" y="312"/>
                    <a:pt x="882" y="305"/>
                  </a:cubicBezTo>
                  <a:lnTo>
                    <a:pt x="388" y="16"/>
                  </a:lnTo>
                  <a:cubicBezTo>
                    <a:pt x="367" y="6"/>
                    <a:pt x="344" y="0"/>
                    <a:pt x="32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g1b4b0e4ccdf_1_11"/>
            <p:cNvSpPr/>
            <p:nvPr/>
          </p:nvSpPr>
          <p:spPr>
            <a:xfrm>
              <a:off x="387375" y="3592950"/>
              <a:ext cx="22425" cy="12675"/>
            </a:xfrm>
            <a:custGeom>
              <a:rect b="b" l="l" r="r" t="t"/>
              <a:pathLst>
                <a:path extrusionOk="0" h="507" w="897">
                  <a:moveTo>
                    <a:pt x="314" y="0"/>
                  </a:moveTo>
                  <a:cubicBezTo>
                    <a:pt x="293" y="0"/>
                    <a:pt x="272" y="6"/>
                    <a:pt x="255" y="16"/>
                  </a:cubicBezTo>
                  <a:lnTo>
                    <a:pt x="36" y="136"/>
                  </a:lnTo>
                  <a:cubicBezTo>
                    <a:pt x="1" y="157"/>
                    <a:pt x="1" y="192"/>
                    <a:pt x="29" y="207"/>
                  </a:cubicBezTo>
                  <a:lnTo>
                    <a:pt x="522" y="496"/>
                  </a:lnTo>
                  <a:cubicBezTo>
                    <a:pt x="540" y="503"/>
                    <a:pt x="559" y="506"/>
                    <a:pt x="579" y="506"/>
                  </a:cubicBezTo>
                  <a:cubicBezTo>
                    <a:pt x="598" y="506"/>
                    <a:pt x="618" y="503"/>
                    <a:pt x="635" y="496"/>
                  </a:cubicBezTo>
                  <a:lnTo>
                    <a:pt x="854" y="369"/>
                  </a:lnTo>
                  <a:cubicBezTo>
                    <a:pt x="889" y="355"/>
                    <a:pt x="896" y="319"/>
                    <a:pt x="861" y="305"/>
                  </a:cubicBezTo>
                  <a:lnTo>
                    <a:pt x="374" y="16"/>
                  </a:lnTo>
                  <a:cubicBezTo>
                    <a:pt x="357" y="6"/>
                    <a:pt x="336" y="0"/>
                    <a:pt x="31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g1b4b0e4ccdf_1_11"/>
            <p:cNvSpPr/>
            <p:nvPr/>
          </p:nvSpPr>
          <p:spPr>
            <a:xfrm>
              <a:off x="387200" y="3592600"/>
              <a:ext cx="22775" cy="13625"/>
            </a:xfrm>
            <a:custGeom>
              <a:rect b="b" l="l" r="r" t="t"/>
              <a:pathLst>
                <a:path extrusionOk="0" h="545" w="911">
                  <a:moveTo>
                    <a:pt x="332" y="37"/>
                  </a:moveTo>
                  <a:cubicBezTo>
                    <a:pt x="346" y="37"/>
                    <a:pt x="360" y="44"/>
                    <a:pt x="374" y="51"/>
                  </a:cubicBezTo>
                  <a:cubicBezTo>
                    <a:pt x="374" y="51"/>
                    <a:pt x="861" y="340"/>
                    <a:pt x="854" y="376"/>
                  </a:cubicBezTo>
                  <a:lnTo>
                    <a:pt x="635" y="495"/>
                  </a:lnTo>
                  <a:cubicBezTo>
                    <a:pt x="621" y="506"/>
                    <a:pt x="603" y="511"/>
                    <a:pt x="586" y="511"/>
                  </a:cubicBezTo>
                  <a:cubicBezTo>
                    <a:pt x="568" y="511"/>
                    <a:pt x="551" y="506"/>
                    <a:pt x="536" y="495"/>
                  </a:cubicBezTo>
                  <a:cubicBezTo>
                    <a:pt x="536" y="495"/>
                    <a:pt x="43" y="214"/>
                    <a:pt x="57" y="171"/>
                  </a:cubicBezTo>
                  <a:lnTo>
                    <a:pt x="269" y="51"/>
                  </a:lnTo>
                  <a:cubicBezTo>
                    <a:pt x="290" y="37"/>
                    <a:pt x="311" y="37"/>
                    <a:pt x="325" y="37"/>
                  </a:cubicBezTo>
                  <a:close/>
                  <a:moveTo>
                    <a:pt x="321" y="0"/>
                  </a:moveTo>
                  <a:cubicBezTo>
                    <a:pt x="299" y="0"/>
                    <a:pt x="276" y="6"/>
                    <a:pt x="254" y="16"/>
                  </a:cubicBezTo>
                  <a:lnTo>
                    <a:pt x="36" y="143"/>
                  </a:lnTo>
                  <a:cubicBezTo>
                    <a:pt x="15" y="150"/>
                    <a:pt x="1" y="171"/>
                    <a:pt x="1" y="199"/>
                  </a:cubicBezTo>
                  <a:cubicBezTo>
                    <a:pt x="1" y="214"/>
                    <a:pt x="8" y="235"/>
                    <a:pt x="29" y="242"/>
                  </a:cubicBezTo>
                  <a:lnTo>
                    <a:pt x="515" y="531"/>
                  </a:lnTo>
                  <a:cubicBezTo>
                    <a:pt x="536" y="538"/>
                    <a:pt x="558" y="545"/>
                    <a:pt x="579" y="545"/>
                  </a:cubicBezTo>
                  <a:cubicBezTo>
                    <a:pt x="607" y="545"/>
                    <a:pt x="628" y="538"/>
                    <a:pt x="656" y="531"/>
                  </a:cubicBezTo>
                  <a:lnTo>
                    <a:pt x="868" y="404"/>
                  </a:lnTo>
                  <a:cubicBezTo>
                    <a:pt x="889" y="397"/>
                    <a:pt x="903" y="376"/>
                    <a:pt x="910" y="354"/>
                  </a:cubicBezTo>
                  <a:cubicBezTo>
                    <a:pt x="910" y="333"/>
                    <a:pt x="896" y="312"/>
                    <a:pt x="882" y="305"/>
                  </a:cubicBezTo>
                  <a:lnTo>
                    <a:pt x="388" y="16"/>
                  </a:lnTo>
                  <a:cubicBezTo>
                    <a:pt x="367" y="6"/>
                    <a:pt x="344" y="0"/>
                    <a:pt x="32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g1b4b0e4ccdf_1_11"/>
            <p:cNvSpPr/>
            <p:nvPr/>
          </p:nvSpPr>
          <p:spPr>
            <a:xfrm>
              <a:off x="405875" y="3603875"/>
              <a:ext cx="22250" cy="12800"/>
            </a:xfrm>
            <a:custGeom>
              <a:rect b="b" l="l" r="r" t="t"/>
              <a:pathLst>
                <a:path extrusionOk="0" h="512" w="890">
                  <a:moveTo>
                    <a:pt x="312" y="0"/>
                  </a:moveTo>
                  <a:cubicBezTo>
                    <a:pt x="292" y="0"/>
                    <a:pt x="272" y="6"/>
                    <a:pt x="255" y="16"/>
                  </a:cubicBezTo>
                  <a:lnTo>
                    <a:pt x="36" y="136"/>
                  </a:lnTo>
                  <a:cubicBezTo>
                    <a:pt x="1" y="157"/>
                    <a:pt x="1" y="193"/>
                    <a:pt x="29" y="207"/>
                  </a:cubicBezTo>
                  <a:lnTo>
                    <a:pt x="523" y="496"/>
                  </a:lnTo>
                  <a:cubicBezTo>
                    <a:pt x="540" y="506"/>
                    <a:pt x="560" y="511"/>
                    <a:pt x="579" y="511"/>
                  </a:cubicBezTo>
                  <a:cubicBezTo>
                    <a:pt x="598" y="511"/>
                    <a:pt x="618" y="506"/>
                    <a:pt x="635" y="496"/>
                  </a:cubicBezTo>
                  <a:lnTo>
                    <a:pt x="854" y="376"/>
                  </a:lnTo>
                  <a:cubicBezTo>
                    <a:pt x="889" y="348"/>
                    <a:pt x="889" y="319"/>
                    <a:pt x="861" y="305"/>
                  </a:cubicBezTo>
                  <a:lnTo>
                    <a:pt x="375" y="16"/>
                  </a:lnTo>
                  <a:cubicBezTo>
                    <a:pt x="353" y="6"/>
                    <a:pt x="332" y="0"/>
                    <a:pt x="31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g1b4b0e4ccdf_1_11"/>
            <p:cNvSpPr/>
            <p:nvPr/>
          </p:nvSpPr>
          <p:spPr>
            <a:xfrm>
              <a:off x="405525" y="3603525"/>
              <a:ext cx="22950" cy="13525"/>
            </a:xfrm>
            <a:custGeom>
              <a:rect b="b" l="l" r="r" t="t"/>
              <a:pathLst>
                <a:path extrusionOk="0" h="541" w="918">
                  <a:moveTo>
                    <a:pt x="332" y="30"/>
                  </a:moveTo>
                  <a:cubicBezTo>
                    <a:pt x="346" y="37"/>
                    <a:pt x="367" y="37"/>
                    <a:pt x="374" y="44"/>
                  </a:cubicBezTo>
                  <a:cubicBezTo>
                    <a:pt x="374" y="44"/>
                    <a:pt x="868" y="333"/>
                    <a:pt x="861" y="376"/>
                  </a:cubicBezTo>
                  <a:lnTo>
                    <a:pt x="642" y="496"/>
                  </a:lnTo>
                  <a:cubicBezTo>
                    <a:pt x="625" y="503"/>
                    <a:pt x="607" y="506"/>
                    <a:pt x="590" y="506"/>
                  </a:cubicBezTo>
                  <a:cubicBezTo>
                    <a:pt x="574" y="506"/>
                    <a:pt x="558" y="503"/>
                    <a:pt x="544" y="496"/>
                  </a:cubicBezTo>
                  <a:cubicBezTo>
                    <a:pt x="544" y="496"/>
                    <a:pt x="50" y="207"/>
                    <a:pt x="57" y="171"/>
                  </a:cubicBezTo>
                  <a:lnTo>
                    <a:pt x="276" y="44"/>
                  </a:lnTo>
                  <a:cubicBezTo>
                    <a:pt x="297" y="37"/>
                    <a:pt x="311" y="30"/>
                    <a:pt x="332" y="30"/>
                  </a:cubicBezTo>
                  <a:close/>
                  <a:moveTo>
                    <a:pt x="329" y="0"/>
                  </a:moveTo>
                  <a:cubicBezTo>
                    <a:pt x="306" y="0"/>
                    <a:pt x="283" y="6"/>
                    <a:pt x="262" y="16"/>
                  </a:cubicBezTo>
                  <a:lnTo>
                    <a:pt x="43" y="143"/>
                  </a:lnTo>
                  <a:cubicBezTo>
                    <a:pt x="22" y="150"/>
                    <a:pt x="8" y="171"/>
                    <a:pt x="1" y="192"/>
                  </a:cubicBezTo>
                  <a:cubicBezTo>
                    <a:pt x="8" y="214"/>
                    <a:pt x="15" y="228"/>
                    <a:pt x="36" y="235"/>
                  </a:cubicBezTo>
                  <a:lnTo>
                    <a:pt x="522" y="524"/>
                  </a:lnTo>
                  <a:cubicBezTo>
                    <a:pt x="544" y="538"/>
                    <a:pt x="565" y="538"/>
                    <a:pt x="586" y="538"/>
                  </a:cubicBezTo>
                  <a:cubicBezTo>
                    <a:pt x="592" y="540"/>
                    <a:pt x="598" y="541"/>
                    <a:pt x="604" y="541"/>
                  </a:cubicBezTo>
                  <a:cubicBezTo>
                    <a:pt x="622" y="541"/>
                    <a:pt x="641" y="534"/>
                    <a:pt x="656" y="524"/>
                  </a:cubicBezTo>
                  <a:lnTo>
                    <a:pt x="875" y="404"/>
                  </a:lnTo>
                  <a:cubicBezTo>
                    <a:pt x="896" y="390"/>
                    <a:pt x="910" y="369"/>
                    <a:pt x="917" y="347"/>
                  </a:cubicBezTo>
                  <a:cubicBezTo>
                    <a:pt x="910" y="326"/>
                    <a:pt x="903" y="312"/>
                    <a:pt x="882" y="305"/>
                  </a:cubicBezTo>
                  <a:lnTo>
                    <a:pt x="396" y="16"/>
                  </a:lnTo>
                  <a:cubicBezTo>
                    <a:pt x="374" y="6"/>
                    <a:pt x="352" y="0"/>
                    <a:pt x="32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g1b4b0e4ccdf_1_11"/>
            <p:cNvSpPr/>
            <p:nvPr/>
          </p:nvSpPr>
          <p:spPr>
            <a:xfrm>
              <a:off x="424225" y="3614750"/>
              <a:ext cx="22400" cy="12675"/>
            </a:xfrm>
            <a:custGeom>
              <a:rect b="b" l="l" r="r" t="t"/>
              <a:pathLst>
                <a:path extrusionOk="0" h="507" w="896">
                  <a:moveTo>
                    <a:pt x="318" y="1"/>
                  </a:moveTo>
                  <a:cubicBezTo>
                    <a:pt x="298" y="1"/>
                    <a:pt x="278" y="4"/>
                    <a:pt x="261" y="11"/>
                  </a:cubicBezTo>
                  <a:lnTo>
                    <a:pt x="42" y="138"/>
                  </a:lnTo>
                  <a:cubicBezTo>
                    <a:pt x="7" y="159"/>
                    <a:pt x="0" y="188"/>
                    <a:pt x="35" y="202"/>
                  </a:cubicBezTo>
                  <a:lnTo>
                    <a:pt x="522" y="491"/>
                  </a:lnTo>
                  <a:cubicBezTo>
                    <a:pt x="543" y="501"/>
                    <a:pt x="564" y="506"/>
                    <a:pt x="584" y="506"/>
                  </a:cubicBezTo>
                  <a:cubicBezTo>
                    <a:pt x="605" y="506"/>
                    <a:pt x="624" y="501"/>
                    <a:pt x="642" y="491"/>
                  </a:cubicBezTo>
                  <a:lnTo>
                    <a:pt x="860" y="371"/>
                  </a:lnTo>
                  <a:cubicBezTo>
                    <a:pt x="895" y="350"/>
                    <a:pt x="895" y="321"/>
                    <a:pt x="867" y="300"/>
                  </a:cubicBezTo>
                  <a:lnTo>
                    <a:pt x="381" y="11"/>
                  </a:lnTo>
                  <a:cubicBezTo>
                    <a:pt x="360" y="4"/>
                    <a:pt x="338" y="1"/>
                    <a:pt x="31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g1b4b0e4ccdf_1_11"/>
            <p:cNvSpPr/>
            <p:nvPr/>
          </p:nvSpPr>
          <p:spPr>
            <a:xfrm>
              <a:off x="424050" y="3614450"/>
              <a:ext cx="22750" cy="13450"/>
            </a:xfrm>
            <a:custGeom>
              <a:rect b="b" l="l" r="r" t="t"/>
              <a:pathLst>
                <a:path extrusionOk="0" h="538" w="910">
                  <a:moveTo>
                    <a:pt x="331" y="30"/>
                  </a:moveTo>
                  <a:cubicBezTo>
                    <a:pt x="345" y="30"/>
                    <a:pt x="360" y="37"/>
                    <a:pt x="374" y="44"/>
                  </a:cubicBezTo>
                  <a:cubicBezTo>
                    <a:pt x="374" y="44"/>
                    <a:pt x="867" y="333"/>
                    <a:pt x="860" y="369"/>
                  </a:cubicBezTo>
                  <a:lnTo>
                    <a:pt x="641" y="496"/>
                  </a:lnTo>
                  <a:cubicBezTo>
                    <a:pt x="624" y="503"/>
                    <a:pt x="606" y="506"/>
                    <a:pt x="589" y="506"/>
                  </a:cubicBezTo>
                  <a:cubicBezTo>
                    <a:pt x="573" y="506"/>
                    <a:pt x="557" y="503"/>
                    <a:pt x="543" y="496"/>
                  </a:cubicBezTo>
                  <a:cubicBezTo>
                    <a:pt x="543" y="496"/>
                    <a:pt x="49" y="207"/>
                    <a:pt x="56" y="164"/>
                  </a:cubicBezTo>
                  <a:lnTo>
                    <a:pt x="275" y="44"/>
                  </a:lnTo>
                  <a:cubicBezTo>
                    <a:pt x="289" y="37"/>
                    <a:pt x="310" y="30"/>
                    <a:pt x="331" y="30"/>
                  </a:cubicBezTo>
                  <a:close/>
                  <a:moveTo>
                    <a:pt x="328" y="0"/>
                  </a:moveTo>
                  <a:cubicBezTo>
                    <a:pt x="305" y="0"/>
                    <a:pt x="282" y="6"/>
                    <a:pt x="261" y="16"/>
                  </a:cubicBezTo>
                  <a:lnTo>
                    <a:pt x="42" y="136"/>
                  </a:lnTo>
                  <a:cubicBezTo>
                    <a:pt x="21" y="143"/>
                    <a:pt x="7" y="164"/>
                    <a:pt x="0" y="192"/>
                  </a:cubicBezTo>
                  <a:cubicBezTo>
                    <a:pt x="7" y="207"/>
                    <a:pt x="14" y="228"/>
                    <a:pt x="35" y="235"/>
                  </a:cubicBezTo>
                  <a:lnTo>
                    <a:pt x="522" y="524"/>
                  </a:lnTo>
                  <a:cubicBezTo>
                    <a:pt x="543" y="531"/>
                    <a:pt x="564" y="538"/>
                    <a:pt x="585" y="538"/>
                  </a:cubicBezTo>
                  <a:cubicBezTo>
                    <a:pt x="606" y="538"/>
                    <a:pt x="634" y="531"/>
                    <a:pt x="656" y="524"/>
                  </a:cubicBezTo>
                  <a:lnTo>
                    <a:pt x="874" y="404"/>
                  </a:lnTo>
                  <a:cubicBezTo>
                    <a:pt x="895" y="390"/>
                    <a:pt x="909" y="369"/>
                    <a:pt x="909" y="348"/>
                  </a:cubicBezTo>
                  <a:cubicBezTo>
                    <a:pt x="909" y="326"/>
                    <a:pt x="902" y="312"/>
                    <a:pt x="881" y="305"/>
                  </a:cubicBezTo>
                  <a:lnTo>
                    <a:pt x="395" y="16"/>
                  </a:lnTo>
                  <a:cubicBezTo>
                    <a:pt x="374" y="6"/>
                    <a:pt x="351" y="0"/>
                    <a:pt x="32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g1b4b0e4ccdf_1_11"/>
            <p:cNvSpPr/>
            <p:nvPr/>
          </p:nvSpPr>
          <p:spPr>
            <a:xfrm>
              <a:off x="442725" y="3625550"/>
              <a:ext cx="22400" cy="12675"/>
            </a:xfrm>
            <a:custGeom>
              <a:rect b="b" l="l" r="r" t="t"/>
              <a:pathLst>
                <a:path extrusionOk="0" h="507" w="896">
                  <a:moveTo>
                    <a:pt x="317" y="0"/>
                  </a:moveTo>
                  <a:cubicBezTo>
                    <a:pt x="298" y="0"/>
                    <a:pt x="279" y="6"/>
                    <a:pt x="261" y="16"/>
                  </a:cubicBezTo>
                  <a:lnTo>
                    <a:pt x="43" y="136"/>
                  </a:lnTo>
                  <a:cubicBezTo>
                    <a:pt x="7" y="157"/>
                    <a:pt x="0" y="186"/>
                    <a:pt x="35" y="207"/>
                  </a:cubicBezTo>
                  <a:lnTo>
                    <a:pt x="522" y="496"/>
                  </a:lnTo>
                  <a:cubicBezTo>
                    <a:pt x="539" y="503"/>
                    <a:pt x="561" y="506"/>
                    <a:pt x="582" y="506"/>
                  </a:cubicBezTo>
                  <a:cubicBezTo>
                    <a:pt x="603" y="506"/>
                    <a:pt x="624" y="503"/>
                    <a:pt x="642" y="496"/>
                  </a:cubicBezTo>
                  <a:lnTo>
                    <a:pt x="860" y="369"/>
                  </a:lnTo>
                  <a:cubicBezTo>
                    <a:pt x="895" y="355"/>
                    <a:pt x="895" y="319"/>
                    <a:pt x="867" y="305"/>
                  </a:cubicBezTo>
                  <a:lnTo>
                    <a:pt x="374" y="16"/>
                  </a:lnTo>
                  <a:cubicBezTo>
                    <a:pt x="356" y="6"/>
                    <a:pt x="337" y="0"/>
                    <a:pt x="31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g1b4b0e4ccdf_1_11"/>
            <p:cNvSpPr/>
            <p:nvPr/>
          </p:nvSpPr>
          <p:spPr>
            <a:xfrm>
              <a:off x="442550" y="3625200"/>
              <a:ext cx="22750" cy="13625"/>
            </a:xfrm>
            <a:custGeom>
              <a:rect b="b" l="l" r="r" t="t"/>
              <a:pathLst>
                <a:path extrusionOk="0" h="545" w="910">
                  <a:moveTo>
                    <a:pt x="331" y="37"/>
                  </a:moveTo>
                  <a:cubicBezTo>
                    <a:pt x="346" y="37"/>
                    <a:pt x="360" y="37"/>
                    <a:pt x="374" y="51"/>
                  </a:cubicBezTo>
                  <a:cubicBezTo>
                    <a:pt x="374" y="51"/>
                    <a:pt x="867" y="333"/>
                    <a:pt x="853" y="376"/>
                  </a:cubicBezTo>
                  <a:lnTo>
                    <a:pt x="642" y="496"/>
                  </a:lnTo>
                  <a:cubicBezTo>
                    <a:pt x="624" y="503"/>
                    <a:pt x="606" y="506"/>
                    <a:pt x="589" y="506"/>
                  </a:cubicBezTo>
                  <a:cubicBezTo>
                    <a:pt x="571" y="506"/>
                    <a:pt x="554" y="503"/>
                    <a:pt x="536" y="496"/>
                  </a:cubicBezTo>
                  <a:cubicBezTo>
                    <a:pt x="536" y="496"/>
                    <a:pt x="50" y="207"/>
                    <a:pt x="57" y="171"/>
                  </a:cubicBezTo>
                  <a:lnTo>
                    <a:pt x="275" y="51"/>
                  </a:lnTo>
                  <a:cubicBezTo>
                    <a:pt x="289" y="37"/>
                    <a:pt x="310" y="37"/>
                    <a:pt x="331" y="37"/>
                  </a:cubicBezTo>
                  <a:close/>
                  <a:moveTo>
                    <a:pt x="324" y="0"/>
                  </a:moveTo>
                  <a:cubicBezTo>
                    <a:pt x="300" y="0"/>
                    <a:pt x="275" y="6"/>
                    <a:pt x="254" y="16"/>
                  </a:cubicBezTo>
                  <a:lnTo>
                    <a:pt x="42" y="143"/>
                  </a:lnTo>
                  <a:cubicBezTo>
                    <a:pt x="21" y="150"/>
                    <a:pt x="7" y="171"/>
                    <a:pt x="0" y="192"/>
                  </a:cubicBezTo>
                  <a:cubicBezTo>
                    <a:pt x="0" y="214"/>
                    <a:pt x="14" y="228"/>
                    <a:pt x="28" y="242"/>
                  </a:cubicBezTo>
                  <a:lnTo>
                    <a:pt x="522" y="524"/>
                  </a:lnTo>
                  <a:cubicBezTo>
                    <a:pt x="543" y="538"/>
                    <a:pt x="564" y="545"/>
                    <a:pt x="585" y="545"/>
                  </a:cubicBezTo>
                  <a:cubicBezTo>
                    <a:pt x="606" y="545"/>
                    <a:pt x="635" y="538"/>
                    <a:pt x="656" y="524"/>
                  </a:cubicBezTo>
                  <a:lnTo>
                    <a:pt x="874" y="404"/>
                  </a:lnTo>
                  <a:cubicBezTo>
                    <a:pt x="895" y="397"/>
                    <a:pt x="910" y="376"/>
                    <a:pt x="910" y="348"/>
                  </a:cubicBezTo>
                  <a:cubicBezTo>
                    <a:pt x="910" y="333"/>
                    <a:pt x="902" y="312"/>
                    <a:pt x="881" y="305"/>
                  </a:cubicBezTo>
                  <a:lnTo>
                    <a:pt x="395" y="16"/>
                  </a:lnTo>
                  <a:cubicBezTo>
                    <a:pt x="374" y="6"/>
                    <a:pt x="349" y="0"/>
                    <a:pt x="32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g1b4b0e4ccdf_1_11"/>
            <p:cNvSpPr/>
            <p:nvPr/>
          </p:nvSpPr>
          <p:spPr>
            <a:xfrm>
              <a:off x="461225" y="3636425"/>
              <a:ext cx="22400" cy="12675"/>
            </a:xfrm>
            <a:custGeom>
              <a:rect b="b" l="l" r="r" t="t"/>
              <a:pathLst>
                <a:path extrusionOk="0" h="507" w="896">
                  <a:moveTo>
                    <a:pt x="317" y="1"/>
                  </a:moveTo>
                  <a:cubicBezTo>
                    <a:pt x="296" y="1"/>
                    <a:pt x="275" y="4"/>
                    <a:pt x="254" y="11"/>
                  </a:cubicBezTo>
                  <a:lnTo>
                    <a:pt x="43" y="138"/>
                  </a:lnTo>
                  <a:cubicBezTo>
                    <a:pt x="7" y="159"/>
                    <a:pt x="0" y="188"/>
                    <a:pt x="29" y="202"/>
                  </a:cubicBezTo>
                  <a:lnTo>
                    <a:pt x="522" y="491"/>
                  </a:lnTo>
                  <a:cubicBezTo>
                    <a:pt x="540" y="501"/>
                    <a:pt x="561" y="507"/>
                    <a:pt x="582" y="507"/>
                  </a:cubicBezTo>
                  <a:cubicBezTo>
                    <a:pt x="603" y="507"/>
                    <a:pt x="624" y="501"/>
                    <a:pt x="642" y="491"/>
                  </a:cubicBezTo>
                  <a:lnTo>
                    <a:pt x="860" y="371"/>
                  </a:lnTo>
                  <a:cubicBezTo>
                    <a:pt x="896" y="350"/>
                    <a:pt x="896" y="322"/>
                    <a:pt x="867" y="300"/>
                  </a:cubicBezTo>
                  <a:lnTo>
                    <a:pt x="374" y="11"/>
                  </a:lnTo>
                  <a:cubicBezTo>
                    <a:pt x="356" y="4"/>
                    <a:pt x="337" y="1"/>
                    <a:pt x="31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g1b4b0e4ccdf_1_11"/>
            <p:cNvSpPr/>
            <p:nvPr/>
          </p:nvSpPr>
          <p:spPr>
            <a:xfrm>
              <a:off x="461050" y="3636125"/>
              <a:ext cx="22750" cy="13450"/>
            </a:xfrm>
            <a:custGeom>
              <a:rect b="b" l="l" r="r" t="t"/>
              <a:pathLst>
                <a:path extrusionOk="0" h="538" w="910">
                  <a:moveTo>
                    <a:pt x="332" y="30"/>
                  </a:moveTo>
                  <a:cubicBezTo>
                    <a:pt x="346" y="30"/>
                    <a:pt x="360" y="37"/>
                    <a:pt x="374" y="44"/>
                  </a:cubicBezTo>
                  <a:cubicBezTo>
                    <a:pt x="374" y="44"/>
                    <a:pt x="860" y="334"/>
                    <a:pt x="853" y="369"/>
                  </a:cubicBezTo>
                  <a:lnTo>
                    <a:pt x="635" y="496"/>
                  </a:lnTo>
                  <a:cubicBezTo>
                    <a:pt x="621" y="503"/>
                    <a:pt x="605" y="506"/>
                    <a:pt x="588" y="506"/>
                  </a:cubicBezTo>
                  <a:cubicBezTo>
                    <a:pt x="571" y="506"/>
                    <a:pt x="554" y="503"/>
                    <a:pt x="536" y="496"/>
                  </a:cubicBezTo>
                  <a:cubicBezTo>
                    <a:pt x="536" y="496"/>
                    <a:pt x="50" y="207"/>
                    <a:pt x="57" y="171"/>
                  </a:cubicBezTo>
                  <a:lnTo>
                    <a:pt x="275" y="44"/>
                  </a:lnTo>
                  <a:cubicBezTo>
                    <a:pt x="289" y="37"/>
                    <a:pt x="311" y="30"/>
                    <a:pt x="332" y="30"/>
                  </a:cubicBezTo>
                  <a:close/>
                  <a:moveTo>
                    <a:pt x="321" y="0"/>
                  </a:moveTo>
                  <a:cubicBezTo>
                    <a:pt x="298" y="0"/>
                    <a:pt x="275" y="6"/>
                    <a:pt x="254" y="16"/>
                  </a:cubicBezTo>
                  <a:lnTo>
                    <a:pt x="36" y="136"/>
                  </a:lnTo>
                  <a:cubicBezTo>
                    <a:pt x="14" y="150"/>
                    <a:pt x="0" y="164"/>
                    <a:pt x="0" y="193"/>
                  </a:cubicBezTo>
                  <a:cubicBezTo>
                    <a:pt x="0" y="207"/>
                    <a:pt x="14" y="228"/>
                    <a:pt x="29" y="235"/>
                  </a:cubicBezTo>
                  <a:lnTo>
                    <a:pt x="522" y="524"/>
                  </a:lnTo>
                  <a:cubicBezTo>
                    <a:pt x="543" y="531"/>
                    <a:pt x="557" y="538"/>
                    <a:pt x="578" y="538"/>
                  </a:cubicBezTo>
                  <a:cubicBezTo>
                    <a:pt x="607" y="538"/>
                    <a:pt x="635" y="538"/>
                    <a:pt x="656" y="524"/>
                  </a:cubicBezTo>
                  <a:lnTo>
                    <a:pt x="874" y="397"/>
                  </a:lnTo>
                  <a:cubicBezTo>
                    <a:pt x="896" y="390"/>
                    <a:pt x="910" y="369"/>
                    <a:pt x="910" y="348"/>
                  </a:cubicBezTo>
                  <a:cubicBezTo>
                    <a:pt x="910" y="326"/>
                    <a:pt x="896" y="312"/>
                    <a:pt x="882" y="305"/>
                  </a:cubicBezTo>
                  <a:lnTo>
                    <a:pt x="388" y="16"/>
                  </a:lnTo>
                  <a:cubicBezTo>
                    <a:pt x="367" y="6"/>
                    <a:pt x="344" y="0"/>
                    <a:pt x="32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g1b4b0e4ccdf_1_11"/>
            <p:cNvSpPr/>
            <p:nvPr/>
          </p:nvSpPr>
          <p:spPr>
            <a:xfrm>
              <a:off x="479725" y="3647225"/>
              <a:ext cx="22400" cy="12650"/>
            </a:xfrm>
            <a:custGeom>
              <a:rect b="b" l="l" r="r" t="t"/>
              <a:pathLst>
                <a:path extrusionOk="0" h="506" w="896">
                  <a:moveTo>
                    <a:pt x="317" y="1"/>
                  </a:moveTo>
                  <a:cubicBezTo>
                    <a:pt x="297" y="1"/>
                    <a:pt x="275" y="6"/>
                    <a:pt x="254" y="16"/>
                  </a:cubicBezTo>
                  <a:lnTo>
                    <a:pt x="43" y="143"/>
                  </a:lnTo>
                  <a:cubicBezTo>
                    <a:pt x="8" y="157"/>
                    <a:pt x="1" y="193"/>
                    <a:pt x="29" y="207"/>
                  </a:cubicBezTo>
                  <a:lnTo>
                    <a:pt x="522" y="496"/>
                  </a:lnTo>
                  <a:cubicBezTo>
                    <a:pt x="538" y="502"/>
                    <a:pt x="557" y="506"/>
                    <a:pt x="576" y="506"/>
                  </a:cubicBezTo>
                  <a:cubicBezTo>
                    <a:pt x="599" y="506"/>
                    <a:pt x="623" y="500"/>
                    <a:pt x="642" y="489"/>
                  </a:cubicBezTo>
                  <a:lnTo>
                    <a:pt x="854" y="369"/>
                  </a:lnTo>
                  <a:cubicBezTo>
                    <a:pt x="889" y="355"/>
                    <a:pt x="896" y="320"/>
                    <a:pt x="868" y="305"/>
                  </a:cubicBezTo>
                  <a:lnTo>
                    <a:pt x="374" y="16"/>
                  </a:lnTo>
                  <a:cubicBezTo>
                    <a:pt x="357" y="6"/>
                    <a:pt x="337" y="1"/>
                    <a:pt x="31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g1b4b0e4ccdf_1_11"/>
            <p:cNvSpPr/>
            <p:nvPr/>
          </p:nvSpPr>
          <p:spPr>
            <a:xfrm>
              <a:off x="479550" y="3646875"/>
              <a:ext cx="22750" cy="13625"/>
            </a:xfrm>
            <a:custGeom>
              <a:rect b="b" l="l" r="r" t="t"/>
              <a:pathLst>
                <a:path extrusionOk="0" h="545" w="910">
                  <a:moveTo>
                    <a:pt x="332" y="37"/>
                  </a:moveTo>
                  <a:cubicBezTo>
                    <a:pt x="346" y="37"/>
                    <a:pt x="360" y="37"/>
                    <a:pt x="374" y="52"/>
                  </a:cubicBezTo>
                  <a:cubicBezTo>
                    <a:pt x="374" y="52"/>
                    <a:pt x="861" y="341"/>
                    <a:pt x="853" y="376"/>
                  </a:cubicBezTo>
                  <a:lnTo>
                    <a:pt x="635" y="496"/>
                  </a:lnTo>
                  <a:cubicBezTo>
                    <a:pt x="621" y="503"/>
                    <a:pt x="605" y="506"/>
                    <a:pt x="588" y="506"/>
                  </a:cubicBezTo>
                  <a:cubicBezTo>
                    <a:pt x="572" y="506"/>
                    <a:pt x="554" y="503"/>
                    <a:pt x="536" y="496"/>
                  </a:cubicBezTo>
                  <a:cubicBezTo>
                    <a:pt x="536" y="496"/>
                    <a:pt x="50" y="214"/>
                    <a:pt x="57" y="171"/>
                  </a:cubicBezTo>
                  <a:lnTo>
                    <a:pt x="275" y="52"/>
                  </a:lnTo>
                  <a:cubicBezTo>
                    <a:pt x="290" y="37"/>
                    <a:pt x="311" y="37"/>
                    <a:pt x="332" y="37"/>
                  </a:cubicBezTo>
                  <a:close/>
                  <a:moveTo>
                    <a:pt x="321" y="0"/>
                  </a:moveTo>
                  <a:cubicBezTo>
                    <a:pt x="298" y="0"/>
                    <a:pt x="275" y="6"/>
                    <a:pt x="254" y="16"/>
                  </a:cubicBezTo>
                  <a:lnTo>
                    <a:pt x="36" y="143"/>
                  </a:lnTo>
                  <a:cubicBezTo>
                    <a:pt x="15" y="150"/>
                    <a:pt x="1" y="171"/>
                    <a:pt x="1" y="193"/>
                  </a:cubicBezTo>
                  <a:cubicBezTo>
                    <a:pt x="1" y="214"/>
                    <a:pt x="15" y="235"/>
                    <a:pt x="29" y="242"/>
                  </a:cubicBezTo>
                  <a:lnTo>
                    <a:pt x="522" y="531"/>
                  </a:lnTo>
                  <a:cubicBezTo>
                    <a:pt x="536" y="538"/>
                    <a:pt x="557" y="545"/>
                    <a:pt x="579" y="545"/>
                  </a:cubicBezTo>
                  <a:cubicBezTo>
                    <a:pt x="607" y="545"/>
                    <a:pt x="635" y="538"/>
                    <a:pt x="656" y="531"/>
                  </a:cubicBezTo>
                  <a:lnTo>
                    <a:pt x="875" y="404"/>
                  </a:lnTo>
                  <a:cubicBezTo>
                    <a:pt x="896" y="397"/>
                    <a:pt x="910" y="376"/>
                    <a:pt x="910" y="355"/>
                  </a:cubicBezTo>
                  <a:cubicBezTo>
                    <a:pt x="910" y="334"/>
                    <a:pt x="896" y="312"/>
                    <a:pt x="882" y="305"/>
                  </a:cubicBezTo>
                  <a:lnTo>
                    <a:pt x="388" y="16"/>
                  </a:lnTo>
                  <a:cubicBezTo>
                    <a:pt x="367" y="6"/>
                    <a:pt x="344" y="0"/>
                    <a:pt x="32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g1b4b0e4ccdf_1_11"/>
            <p:cNvSpPr/>
            <p:nvPr/>
          </p:nvSpPr>
          <p:spPr>
            <a:xfrm>
              <a:off x="498225" y="3658150"/>
              <a:ext cx="22425" cy="12800"/>
            </a:xfrm>
            <a:custGeom>
              <a:rect b="b" l="l" r="r" t="t"/>
              <a:pathLst>
                <a:path extrusionOk="0" h="512" w="897">
                  <a:moveTo>
                    <a:pt x="314" y="1"/>
                  </a:moveTo>
                  <a:cubicBezTo>
                    <a:pt x="293" y="1"/>
                    <a:pt x="272" y="6"/>
                    <a:pt x="255" y="16"/>
                  </a:cubicBezTo>
                  <a:lnTo>
                    <a:pt x="36" y="143"/>
                  </a:lnTo>
                  <a:cubicBezTo>
                    <a:pt x="8" y="157"/>
                    <a:pt x="1" y="193"/>
                    <a:pt x="29" y="207"/>
                  </a:cubicBezTo>
                  <a:lnTo>
                    <a:pt x="522" y="496"/>
                  </a:lnTo>
                  <a:cubicBezTo>
                    <a:pt x="540" y="506"/>
                    <a:pt x="559" y="512"/>
                    <a:pt x="580" y="512"/>
                  </a:cubicBezTo>
                  <a:cubicBezTo>
                    <a:pt x="600" y="512"/>
                    <a:pt x="621" y="506"/>
                    <a:pt x="642" y="496"/>
                  </a:cubicBezTo>
                  <a:lnTo>
                    <a:pt x="854" y="376"/>
                  </a:lnTo>
                  <a:cubicBezTo>
                    <a:pt x="889" y="348"/>
                    <a:pt x="896" y="320"/>
                    <a:pt x="868" y="298"/>
                  </a:cubicBezTo>
                  <a:lnTo>
                    <a:pt x="374" y="16"/>
                  </a:lnTo>
                  <a:cubicBezTo>
                    <a:pt x="357" y="6"/>
                    <a:pt x="336" y="1"/>
                    <a:pt x="31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g1b4b0e4ccdf_1_11"/>
            <p:cNvSpPr/>
            <p:nvPr/>
          </p:nvSpPr>
          <p:spPr>
            <a:xfrm>
              <a:off x="498050" y="3657800"/>
              <a:ext cx="22775" cy="13450"/>
            </a:xfrm>
            <a:custGeom>
              <a:rect b="b" l="l" r="r" t="t"/>
              <a:pathLst>
                <a:path extrusionOk="0" h="538" w="911">
                  <a:moveTo>
                    <a:pt x="332" y="30"/>
                  </a:moveTo>
                  <a:cubicBezTo>
                    <a:pt x="346" y="30"/>
                    <a:pt x="360" y="38"/>
                    <a:pt x="374" y="45"/>
                  </a:cubicBezTo>
                  <a:cubicBezTo>
                    <a:pt x="374" y="45"/>
                    <a:pt x="861" y="334"/>
                    <a:pt x="854" y="369"/>
                  </a:cubicBezTo>
                  <a:lnTo>
                    <a:pt x="635" y="489"/>
                  </a:lnTo>
                  <a:cubicBezTo>
                    <a:pt x="620" y="500"/>
                    <a:pt x="602" y="506"/>
                    <a:pt x="583" y="506"/>
                  </a:cubicBezTo>
                  <a:cubicBezTo>
                    <a:pt x="568" y="506"/>
                    <a:pt x="552" y="502"/>
                    <a:pt x="536" y="496"/>
                  </a:cubicBezTo>
                  <a:cubicBezTo>
                    <a:pt x="536" y="496"/>
                    <a:pt x="43" y="207"/>
                    <a:pt x="57" y="171"/>
                  </a:cubicBezTo>
                  <a:lnTo>
                    <a:pt x="269" y="45"/>
                  </a:lnTo>
                  <a:cubicBezTo>
                    <a:pt x="290" y="38"/>
                    <a:pt x="311" y="30"/>
                    <a:pt x="332" y="30"/>
                  </a:cubicBezTo>
                  <a:close/>
                  <a:moveTo>
                    <a:pt x="321" y="0"/>
                  </a:moveTo>
                  <a:cubicBezTo>
                    <a:pt x="299" y="0"/>
                    <a:pt x="276" y="6"/>
                    <a:pt x="254" y="16"/>
                  </a:cubicBezTo>
                  <a:lnTo>
                    <a:pt x="36" y="136"/>
                  </a:lnTo>
                  <a:cubicBezTo>
                    <a:pt x="15" y="150"/>
                    <a:pt x="1" y="171"/>
                    <a:pt x="1" y="193"/>
                  </a:cubicBezTo>
                  <a:cubicBezTo>
                    <a:pt x="1" y="214"/>
                    <a:pt x="15" y="228"/>
                    <a:pt x="29" y="235"/>
                  </a:cubicBezTo>
                  <a:lnTo>
                    <a:pt x="522" y="524"/>
                  </a:lnTo>
                  <a:cubicBezTo>
                    <a:pt x="536" y="538"/>
                    <a:pt x="558" y="538"/>
                    <a:pt x="579" y="538"/>
                  </a:cubicBezTo>
                  <a:cubicBezTo>
                    <a:pt x="607" y="538"/>
                    <a:pt x="628" y="538"/>
                    <a:pt x="656" y="524"/>
                  </a:cubicBezTo>
                  <a:lnTo>
                    <a:pt x="875" y="404"/>
                  </a:lnTo>
                  <a:cubicBezTo>
                    <a:pt x="896" y="390"/>
                    <a:pt x="910" y="376"/>
                    <a:pt x="910" y="348"/>
                  </a:cubicBezTo>
                  <a:cubicBezTo>
                    <a:pt x="910" y="334"/>
                    <a:pt x="896" y="312"/>
                    <a:pt x="882" y="305"/>
                  </a:cubicBezTo>
                  <a:lnTo>
                    <a:pt x="388" y="16"/>
                  </a:lnTo>
                  <a:cubicBezTo>
                    <a:pt x="367" y="6"/>
                    <a:pt x="344" y="0"/>
                    <a:pt x="32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g1b4b0e4ccdf_1_11"/>
            <p:cNvSpPr/>
            <p:nvPr/>
          </p:nvSpPr>
          <p:spPr>
            <a:xfrm>
              <a:off x="516725" y="3668900"/>
              <a:ext cx="22425" cy="12800"/>
            </a:xfrm>
            <a:custGeom>
              <a:rect b="b" l="l" r="r" t="t"/>
              <a:pathLst>
                <a:path extrusionOk="0" h="512" w="897">
                  <a:moveTo>
                    <a:pt x="315" y="1"/>
                  </a:moveTo>
                  <a:cubicBezTo>
                    <a:pt x="293" y="1"/>
                    <a:pt x="272" y="6"/>
                    <a:pt x="255" y="16"/>
                  </a:cubicBezTo>
                  <a:lnTo>
                    <a:pt x="36" y="143"/>
                  </a:lnTo>
                  <a:cubicBezTo>
                    <a:pt x="1" y="157"/>
                    <a:pt x="1" y="193"/>
                    <a:pt x="29" y="207"/>
                  </a:cubicBezTo>
                  <a:lnTo>
                    <a:pt x="523" y="496"/>
                  </a:lnTo>
                  <a:cubicBezTo>
                    <a:pt x="540" y="506"/>
                    <a:pt x="560" y="512"/>
                    <a:pt x="579" y="512"/>
                  </a:cubicBezTo>
                  <a:cubicBezTo>
                    <a:pt x="598" y="512"/>
                    <a:pt x="618" y="506"/>
                    <a:pt x="635" y="496"/>
                  </a:cubicBezTo>
                  <a:lnTo>
                    <a:pt x="854" y="376"/>
                  </a:lnTo>
                  <a:cubicBezTo>
                    <a:pt x="889" y="355"/>
                    <a:pt x="896" y="327"/>
                    <a:pt x="861" y="305"/>
                  </a:cubicBezTo>
                  <a:lnTo>
                    <a:pt x="375" y="16"/>
                  </a:lnTo>
                  <a:cubicBezTo>
                    <a:pt x="357" y="6"/>
                    <a:pt x="336" y="1"/>
                    <a:pt x="31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g1b4b0e4ccdf_1_11"/>
            <p:cNvSpPr/>
            <p:nvPr/>
          </p:nvSpPr>
          <p:spPr>
            <a:xfrm>
              <a:off x="516550" y="3668600"/>
              <a:ext cx="22775" cy="13600"/>
            </a:xfrm>
            <a:custGeom>
              <a:rect b="b" l="l" r="r" t="t"/>
              <a:pathLst>
                <a:path extrusionOk="0" h="544" w="911">
                  <a:moveTo>
                    <a:pt x="332" y="36"/>
                  </a:moveTo>
                  <a:cubicBezTo>
                    <a:pt x="346" y="36"/>
                    <a:pt x="360" y="43"/>
                    <a:pt x="374" y="50"/>
                  </a:cubicBezTo>
                  <a:cubicBezTo>
                    <a:pt x="374" y="50"/>
                    <a:pt x="861" y="339"/>
                    <a:pt x="854" y="374"/>
                  </a:cubicBezTo>
                  <a:lnTo>
                    <a:pt x="635" y="501"/>
                  </a:lnTo>
                  <a:cubicBezTo>
                    <a:pt x="621" y="508"/>
                    <a:pt x="604" y="511"/>
                    <a:pt x="586" y="511"/>
                  </a:cubicBezTo>
                  <a:cubicBezTo>
                    <a:pt x="568" y="511"/>
                    <a:pt x="551" y="508"/>
                    <a:pt x="537" y="501"/>
                  </a:cubicBezTo>
                  <a:cubicBezTo>
                    <a:pt x="537" y="501"/>
                    <a:pt x="43" y="212"/>
                    <a:pt x="57" y="169"/>
                  </a:cubicBezTo>
                  <a:lnTo>
                    <a:pt x="269" y="50"/>
                  </a:lnTo>
                  <a:cubicBezTo>
                    <a:pt x="290" y="43"/>
                    <a:pt x="311" y="36"/>
                    <a:pt x="332" y="36"/>
                  </a:cubicBezTo>
                  <a:close/>
                  <a:moveTo>
                    <a:pt x="322" y="0"/>
                  </a:moveTo>
                  <a:cubicBezTo>
                    <a:pt x="299" y="0"/>
                    <a:pt x="276" y="7"/>
                    <a:pt x="255" y="21"/>
                  </a:cubicBezTo>
                  <a:lnTo>
                    <a:pt x="36" y="141"/>
                  </a:lnTo>
                  <a:cubicBezTo>
                    <a:pt x="15" y="148"/>
                    <a:pt x="1" y="169"/>
                    <a:pt x="1" y="198"/>
                  </a:cubicBezTo>
                  <a:cubicBezTo>
                    <a:pt x="1" y="212"/>
                    <a:pt x="8" y="233"/>
                    <a:pt x="29" y="240"/>
                  </a:cubicBezTo>
                  <a:lnTo>
                    <a:pt x="515" y="529"/>
                  </a:lnTo>
                  <a:cubicBezTo>
                    <a:pt x="537" y="536"/>
                    <a:pt x="558" y="543"/>
                    <a:pt x="579" y="543"/>
                  </a:cubicBezTo>
                  <a:cubicBezTo>
                    <a:pt x="607" y="543"/>
                    <a:pt x="628" y="536"/>
                    <a:pt x="656" y="529"/>
                  </a:cubicBezTo>
                  <a:lnTo>
                    <a:pt x="868" y="402"/>
                  </a:lnTo>
                  <a:cubicBezTo>
                    <a:pt x="889" y="395"/>
                    <a:pt x="903" y="374"/>
                    <a:pt x="910" y="353"/>
                  </a:cubicBezTo>
                  <a:cubicBezTo>
                    <a:pt x="910" y="332"/>
                    <a:pt x="896" y="317"/>
                    <a:pt x="882" y="303"/>
                  </a:cubicBezTo>
                  <a:lnTo>
                    <a:pt x="389" y="21"/>
                  </a:lnTo>
                  <a:cubicBezTo>
                    <a:pt x="367" y="7"/>
                    <a:pt x="345" y="0"/>
                    <a:pt x="32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g1b4b0e4ccdf_1_11"/>
            <p:cNvSpPr/>
            <p:nvPr/>
          </p:nvSpPr>
          <p:spPr>
            <a:xfrm>
              <a:off x="500875" y="3643325"/>
              <a:ext cx="29275" cy="16700"/>
            </a:xfrm>
            <a:custGeom>
              <a:rect b="b" l="l" r="r" t="t"/>
              <a:pathLst>
                <a:path extrusionOk="0" h="668" w="1171">
                  <a:moveTo>
                    <a:pt x="579" y="0"/>
                  </a:moveTo>
                  <a:cubicBezTo>
                    <a:pt x="556" y="0"/>
                    <a:pt x="534" y="6"/>
                    <a:pt x="515" y="17"/>
                  </a:cubicBezTo>
                  <a:lnTo>
                    <a:pt x="36" y="285"/>
                  </a:lnTo>
                  <a:cubicBezTo>
                    <a:pt x="0" y="306"/>
                    <a:pt x="0" y="335"/>
                    <a:pt x="29" y="356"/>
                  </a:cubicBezTo>
                  <a:lnTo>
                    <a:pt x="536" y="652"/>
                  </a:lnTo>
                  <a:cubicBezTo>
                    <a:pt x="557" y="662"/>
                    <a:pt x="579" y="668"/>
                    <a:pt x="599" y="668"/>
                  </a:cubicBezTo>
                  <a:cubicBezTo>
                    <a:pt x="619" y="668"/>
                    <a:pt x="638" y="662"/>
                    <a:pt x="656" y="652"/>
                  </a:cubicBezTo>
                  <a:lnTo>
                    <a:pt x="1135" y="377"/>
                  </a:lnTo>
                  <a:cubicBezTo>
                    <a:pt x="1171" y="363"/>
                    <a:pt x="1171" y="327"/>
                    <a:pt x="1142" y="313"/>
                  </a:cubicBezTo>
                  <a:lnTo>
                    <a:pt x="635" y="10"/>
                  </a:lnTo>
                  <a:cubicBezTo>
                    <a:pt x="616" y="4"/>
                    <a:pt x="597" y="0"/>
                    <a:pt x="57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g1b4b0e4ccdf_1_11"/>
            <p:cNvSpPr/>
            <p:nvPr/>
          </p:nvSpPr>
          <p:spPr>
            <a:xfrm>
              <a:off x="500700" y="3643000"/>
              <a:ext cx="29625" cy="17500"/>
            </a:xfrm>
            <a:custGeom>
              <a:rect b="b" l="l" r="r" t="t"/>
              <a:pathLst>
                <a:path extrusionOk="0" h="700" w="1185">
                  <a:moveTo>
                    <a:pt x="586" y="30"/>
                  </a:moveTo>
                  <a:cubicBezTo>
                    <a:pt x="607" y="30"/>
                    <a:pt x="621" y="37"/>
                    <a:pt x="628" y="44"/>
                  </a:cubicBezTo>
                  <a:cubicBezTo>
                    <a:pt x="628" y="44"/>
                    <a:pt x="1142" y="340"/>
                    <a:pt x="1135" y="383"/>
                  </a:cubicBezTo>
                  <a:lnTo>
                    <a:pt x="656" y="651"/>
                  </a:lnTo>
                  <a:cubicBezTo>
                    <a:pt x="638" y="658"/>
                    <a:pt x="621" y="661"/>
                    <a:pt x="604" y="661"/>
                  </a:cubicBezTo>
                  <a:cubicBezTo>
                    <a:pt x="587" y="661"/>
                    <a:pt x="571" y="658"/>
                    <a:pt x="557" y="651"/>
                  </a:cubicBezTo>
                  <a:cubicBezTo>
                    <a:pt x="557" y="651"/>
                    <a:pt x="43" y="355"/>
                    <a:pt x="57" y="319"/>
                  </a:cubicBezTo>
                  <a:lnTo>
                    <a:pt x="529" y="44"/>
                  </a:lnTo>
                  <a:cubicBezTo>
                    <a:pt x="550" y="37"/>
                    <a:pt x="571" y="30"/>
                    <a:pt x="586" y="30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6"/>
                    <a:pt x="515" y="16"/>
                  </a:cubicBezTo>
                  <a:lnTo>
                    <a:pt x="36" y="284"/>
                  </a:lnTo>
                  <a:cubicBezTo>
                    <a:pt x="15" y="291"/>
                    <a:pt x="0" y="312"/>
                    <a:pt x="0" y="340"/>
                  </a:cubicBezTo>
                  <a:cubicBezTo>
                    <a:pt x="0" y="355"/>
                    <a:pt x="7" y="376"/>
                    <a:pt x="29" y="383"/>
                  </a:cubicBezTo>
                  <a:lnTo>
                    <a:pt x="536" y="686"/>
                  </a:lnTo>
                  <a:cubicBezTo>
                    <a:pt x="557" y="693"/>
                    <a:pt x="578" y="700"/>
                    <a:pt x="600" y="700"/>
                  </a:cubicBezTo>
                  <a:cubicBezTo>
                    <a:pt x="621" y="700"/>
                    <a:pt x="649" y="693"/>
                    <a:pt x="670" y="679"/>
                  </a:cubicBezTo>
                  <a:lnTo>
                    <a:pt x="1149" y="411"/>
                  </a:lnTo>
                  <a:cubicBezTo>
                    <a:pt x="1171" y="404"/>
                    <a:pt x="1185" y="383"/>
                    <a:pt x="1185" y="355"/>
                  </a:cubicBezTo>
                  <a:cubicBezTo>
                    <a:pt x="1185" y="340"/>
                    <a:pt x="1178" y="319"/>
                    <a:pt x="1157" y="312"/>
                  </a:cubicBezTo>
                  <a:lnTo>
                    <a:pt x="649" y="16"/>
                  </a:lnTo>
                  <a:cubicBezTo>
                    <a:pt x="628" y="6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g1b4b0e4ccdf_1_11"/>
            <p:cNvSpPr/>
            <p:nvPr/>
          </p:nvSpPr>
          <p:spPr>
            <a:xfrm>
              <a:off x="483075" y="3632925"/>
              <a:ext cx="29275" cy="16700"/>
            </a:xfrm>
            <a:custGeom>
              <a:rect b="b" l="l" r="r" t="t"/>
              <a:pathLst>
                <a:path extrusionOk="0" h="668" w="1171">
                  <a:moveTo>
                    <a:pt x="581" y="1"/>
                  </a:moveTo>
                  <a:cubicBezTo>
                    <a:pt x="558" y="1"/>
                    <a:pt x="535" y="6"/>
                    <a:pt x="515" y="17"/>
                  </a:cubicBezTo>
                  <a:lnTo>
                    <a:pt x="36" y="285"/>
                  </a:lnTo>
                  <a:cubicBezTo>
                    <a:pt x="8" y="306"/>
                    <a:pt x="1" y="335"/>
                    <a:pt x="29" y="356"/>
                  </a:cubicBezTo>
                  <a:lnTo>
                    <a:pt x="536" y="652"/>
                  </a:lnTo>
                  <a:cubicBezTo>
                    <a:pt x="557" y="662"/>
                    <a:pt x="579" y="668"/>
                    <a:pt x="599" y="668"/>
                  </a:cubicBezTo>
                  <a:cubicBezTo>
                    <a:pt x="619" y="668"/>
                    <a:pt x="638" y="662"/>
                    <a:pt x="656" y="652"/>
                  </a:cubicBezTo>
                  <a:lnTo>
                    <a:pt x="1135" y="384"/>
                  </a:lnTo>
                  <a:cubicBezTo>
                    <a:pt x="1171" y="356"/>
                    <a:pt x="1171" y="328"/>
                    <a:pt x="1142" y="306"/>
                  </a:cubicBezTo>
                  <a:lnTo>
                    <a:pt x="635" y="10"/>
                  </a:lnTo>
                  <a:cubicBezTo>
                    <a:pt x="619" y="4"/>
                    <a:pt x="600" y="1"/>
                    <a:pt x="58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g1b4b0e4ccdf_1_11"/>
            <p:cNvSpPr/>
            <p:nvPr/>
          </p:nvSpPr>
          <p:spPr>
            <a:xfrm>
              <a:off x="482900" y="3632425"/>
              <a:ext cx="29625" cy="17525"/>
            </a:xfrm>
            <a:custGeom>
              <a:rect b="b" l="l" r="r" t="t"/>
              <a:pathLst>
                <a:path extrusionOk="0" h="701" w="1185">
                  <a:moveTo>
                    <a:pt x="593" y="37"/>
                  </a:moveTo>
                  <a:cubicBezTo>
                    <a:pt x="607" y="37"/>
                    <a:pt x="621" y="37"/>
                    <a:pt x="635" y="52"/>
                  </a:cubicBezTo>
                  <a:cubicBezTo>
                    <a:pt x="635" y="52"/>
                    <a:pt x="1142" y="348"/>
                    <a:pt x="1135" y="383"/>
                  </a:cubicBezTo>
                  <a:lnTo>
                    <a:pt x="656" y="658"/>
                  </a:lnTo>
                  <a:cubicBezTo>
                    <a:pt x="638" y="665"/>
                    <a:pt x="621" y="668"/>
                    <a:pt x="604" y="668"/>
                  </a:cubicBezTo>
                  <a:cubicBezTo>
                    <a:pt x="587" y="668"/>
                    <a:pt x="571" y="665"/>
                    <a:pt x="557" y="658"/>
                  </a:cubicBezTo>
                  <a:cubicBezTo>
                    <a:pt x="557" y="658"/>
                    <a:pt x="43" y="362"/>
                    <a:pt x="57" y="319"/>
                  </a:cubicBezTo>
                  <a:lnTo>
                    <a:pt x="529" y="52"/>
                  </a:lnTo>
                  <a:cubicBezTo>
                    <a:pt x="550" y="37"/>
                    <a:pt x="571" y="37"/>
                    <a:pt x="593" y="37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6"/>
                    <a:pt x="515" y="16"/>
                  </a:cubicBezTo>
                  <a:lnTo>
                    <a:pt x="36" y="291"/>
                  </a:lnTo>
                  <a:cubicBezTo>
                    <a:pt x="15" y="298"/>
                    <a:pt x="0" y="319"/>
                    <a:pt x="0" y="341"/>
                  </a:cubicBezTo>
                  <a:cubicBezTo>
                    <a:pt x="0" y="362"/>
                    <a:pt x="8" y="383"/>
                    <a:pt x="29" y="390"/>
                  </a:cubicBezTo>
                  <a:lnTo>
                    <a:pt x="536" y="686"/>
                  </a:lnTo>
                  <a:cubicBezTo>
                    <a:pt x="557" y="700"/>
                    <a:pt x="579" y="700"/>
                    <a:pt x="600" y="700"/>
                  </a:cubicBezTo>
                  <a:cubicBezTo>
                    <a:pt x="621" y="700"/>
                    <a:pt x="649" y="700"/>
                    <a:pt x="670" y="686"/>
                  </a:cubicBezTo>
                  <a:lnTo>
                    <a:pt x="1149" y="418"/>
                  </a:lnTo>
                  <a:cubicBezTo>
                    <a:pt x="1171" y="404"/>
                    <a:pt x="1185" y="383"/>
                    <a:pt x="1185" y="362"/>
                  </a:cubicBezTo>
                  <a:cubicBezTo>
                    <a:pt x="1185" y="341"/>
                    <a:pt x="1178" y="326"/>
                    <a:pt x="1157" y="319"/>
                  </a:cubicBezTo>
                  <a:lnTo>
                    <a:pt x="649" y="16"/>
                  </a:lnTo>
                  <a:cubicBezTo>
                    <a:pt x="628" y="6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g1b4b0e4ccdf_1_11"/>
            <p:cNvSpPr/>
            <p:nvPr/>
          </p:nvSpPr>
          <p:spPr>
            <a:xfrm>
              <a:off x="465275" y="3622375"/>
              <a:ext cx="29275" cy="16675"/>
            </a:xfrm>
            <a:custGeom>
              <a:rect b="b" l="l" r="r" t="t"/>
              <a:pathLst>
                <a:path extrusionOk="0" h="667" w="1171">
                  <a:moveTo>
                    <a:pt x="575" y="1"/>
                  </a:moveTo>
                  <a:cubicBezTo>
                    <a:pt x="554" y="1"/>
                    <a:pt x="533" y="6"/>
                    <a:pt x="515" y="16"/>
                  </a:cubicBezTo>
                  <a:lnTo>
                    <a:pt x="43" y="284"/>
                  </a:lnTo>
                  <a:cubicBezTo>
                    <a:pt x="8" y="305"/>
                    <a:pt x="1" y="334"/>
                    <a:pt x="29" y="355"/>
                  </a:cubicBezTo>
                  <a:lnTo>
                    <a:pt x="543" y="651"/>
                  </a:lnTo>
                  <a:cubicBezTo>
                    <a:pt x="561" y="661"/>
                    <a:pt x="580" y="667"/>
                    <a:pt x="600" y="667"/>
                  </a:cubicBezTo>
                  <a:cubicBezTo>
                    <a:pt x="619" y="667"/>
                    <a:pt x="638" y="661"/>
                    <a:pt x="656" y="651"/>
                  </a:cubicBezTo>
                  <a:lnTo>
                    <a:pt x="1135" y="383"/>
                  </a:lnTo>
                  <a:cubicBezTo>
                    <a:pt x="1171" y="362"/>
                    <a:pt x="1171" y="334"/>
                    <a:pt x="1143" y="313"/>
                  </a:cubicBezTo>
                  <a:lnTo>
                    <a:pt x="635" y="16"/>
                  </a:lnTo>
                  <a:cubicBezTo>
                    <a:pt x="617" y="6"/>
                    <a:pt x="596" y="1"/>
                    <a:pt x="57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g1b4b0e4ccdf_1_11"/>
            <p:cNvSpPr/>
            <p:nvPr/>
          </p:nvSpPr>
          <p:spPr>
            <a:xfrm>
              <a:off x="465100" y="3622025"/>
              <a:ext cx="29625" cy="17525"/>
            </a:xfrm>
            <a:custGeom>
              <a:rect b="b" l="l" r="r" t="t"/>
              <a:pathLst>
                <a:path extrusionOk="0" h="701" w="1185">
                  <a:moveTo>
                    <a:pt x="573" y="35"/>
                  </a:moveTo>
                  <a:cubicBezTo>
                    <a:pt x="578" y="35"/>
                    <a:pt x="582" y="36"/>
                    <a:pt x="586" y="37"/>
                  </a:cubicBezTo>
                  <a:cubicBezTo>
                    <a:pt x="607" y="37"/>
                    <a:pt x="621" y="37"/>
                    <a:pt x="635" y="52"/>
                  </a:cubicBezTo>
                  <a:cubicBezTo>
                    <a:pt x="635" y="52"/>
                    <a:pt x="1142" y="348"/>
                    <a:pt x="1135" y="383"/>
                  </a:cubicBezTo>
                  <a:lnTo>
                    <a:pt x="656" y="658"/>
                  </a:lnTo>
                  <a:cubicBezTo>
                    <a:pt x="638" y="665"/>
                    <a:pt x="621" y="668"/>
                    <a:pt x="604" y="668"/>
                  </a:cubicBezTo>
                  <a:cubicBezTo>
                    <a:pt x="587" y="668"/>
                    <a:pt x="571" y="665"/>
                    <a:pt x="557" y="658"/>
                  </a:cubicBezTo>
                  <a:cubicBezTo>
                    <a:pt x="557" y="658"/>
                    <a:pt x="50" y="355"/>
                    <a:pt x="57" y="319"/>
                  </a:cubicBezTo>
                  <a:lnTo>
                    <a:pt x="529" y="52"/>
                  </a:lnTo>
                  <a:cubicBezTo>
                    <a:pt x="545" y="41"/>
                    <a:pt x="560" y="35"/>
                    <a:pt x="573" y="35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6"/>
                    <a:pt x="515" y="16"/>
                  </a:cubicBezTo>
                  <a:lnTo>
                    <a:pt x="36" y="291"/>
                  </a:lnTo>
                  <a:cubicBezTo>
                    <a:pt x="15" y="298"/>
                    <a:pt x="0" y="319"/>
                    <a:pt x="0" y="341"/>
                  </a:cubicBezTo>
                  <a:cubicBezTo>
                    <a:pt x="0" y="362"/>
                    <a:pt x="15" y="376"/>
                    <a:pt x="29" y="390"/>
                  </a:cubicBezTo>
                  <a:lnTo>
                    <a:pt x="536" y="686"/>
                  </a:lnTo>
                  <a:cubicBezTo>
                    <a:pt x="557" y="693"/>
                    <a:pt x="579" y="700"/>
                    <a:pt x="600" y="700"/>
                  </a:cubicBezTo>
                  <a:cubicBezTo>
                    <a:pt x="621" y="700"/>
                    <a:pt x="649" y="693"/>
                    <a:pt x="670" y="686"/>
                  </a:cubicBezTo>
                  <a:lnTo>
                    <a:pt x="1150" y="418"/>
                  </a:lnTo>
                  <a:cubicBezTo>
                    <a:pt x="1171" y="404"/>
                    <a:pt x="1185" y="383"/>
                    <a:pt x="1185" y="362"/>
                  </a:cubicBezTo>
                  <a:cubicBezTo>
                    <a:pt x="1185" y="341"/>
                    <a:pt x="1178" y="327"/>
                    <a:pt x="1157" y="319"/>
                  </a:cubicBezTo>
                  <a:lnTo>
                    <a:pt x="649" y="16"/>
                  </a:lnTo>
                  <a:cubicBezTo>
                    <a:pt x="628" y="6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g1b4b0e4ccdf_1_11"/>
            <p:cNvSpPr/>
            <p:nvPr/>
          </p:nvSpPr>
          <p:spPr>
            <a:xfrm>
              <a:off x="447475" y="3611975"/>
              <a:ext cx="29450" cy="16675"/>
            </a:xfrm>
            <a:custGeom>
              <a:rect b="b" l="l" r="r" t="t"/>
              <a:pathLst>
                <a:path extrusionOk="0" h="667" w="1178">
                  <a:moveTo>
                    <a:pt x="578" y="1"/>
                  </a:moveTo>
                  <a:cubicBezTo>
                    <a:pt x="557" y="1"/>
                    <a:pt x="536" y="6"/>
                    <a:pt x="515" y="17"/>
                  </a:cubicBezTo>
                  <a:lnTo>
                    <a:pt x="43" y="284"/>
                  </a:lnTo>
                  <a:cubicBezTo>
                    <a:pt x="8" y="306"/>
                    <a:pt x="1" y="334"/>
                    <a:pt x="29" y="355"/>
                  </a:cubicBezTo>
                  <a:lnTo>
                    <a:pt x="543" y="651"/>
                  </a:lnTo>
                  <a:cubicBezTo>
                    <a:pt x="561" y="662"/>
                    <a:pt x="580" y="667"/>
                    <a:pt x="600" y="667"/>
                  </a:cubicBezTo>
                  <a:cubicBezTo>
                    <a:pt x="619" y="667"/>
                    <a:pt x="639" y="662"/>
                    <a:pt x="656" y="651"/>
                  </a:cubicBezTo>
                  <a:lnTo>
                    <a:pt x="1135" y="383"/>
                  </a:lnTo>
                  <a:cubicBezTo>
                    <a:pt x="1171" y="362"/>
                    <a:pt x="1178" y="334"/>
                    <a:pt x="1143" y="313"/>
                  </a:cubicBezTo>
                  <a:lnTo>
                    <a:pt x="635" y="17"/>
                  </a:lnTo>
                  <a:cubicBezTo>
                    <a:pt x="617" y="6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g1b4b0e4ccdf_1_11"/>
            <p:cNvSpPr/>
            <p:nvPr/>
          </p:nvSpPr>
          <p:spPr>
            <a:xfrm>
              <a:off x="447300" y="3611625"/>
              <a:ext cx="29800" cy="17525"/>
            </a:xfrm>
            <a:custGeom>
              <a:rect b="b" l="l" r="r" t="t"/>
              <a:pathLst>
                <a:path extrusionOk="0" h="701" w="1192">
                  <a:moveTo>
                    <a:pt x="593" y="31"/>
                  </a:moveTo>
                  <a:cubicBezTo>
                    <a:pt x="607" y="31"/>
                    <a:pt x="621" y="38"/>
                    <a:pt x="635" y="45"/>
                  </a:cubicBezTo>
                  <a:cubicBezTo>
                    <a:pt x="635" y="45"/>
                    <a:pt x="1142" y="348"/>
                    <a:pt x="1135" y="383"/>
                  </a:cubicBezTo>
                  <a:lnTo>
                    <a:pt x="656" y="651"/>
                  </a:lnTo>
                  <a:cubicBezTo>
                    <a:pt x="642" y="661"/>
                    <a:pt x="624" y="667"/>
                    <a:pt x="607" y="667"/>
                  </a:cubicBezTo>
                  <a:cubicBezTo>
                    <a:pt x="589" y="667"/>
                    <a:pt x="572" y="661"/>
                    <a:pt x="557" y="651"/>
                  </a:cubicBezTo>
                  <a:cubicBezTo>
                    <a:pt x="557" y="651"/>
                    <a:pt x="50" y="355"/>
                    <a:pt x="57" y="320"/>
                  </a:cubicBezTo>
                  <a:lnTo>
                    <a:pt x="536" y="45"/>
                  </a:lnTo>
                  <a:cubicBezTo>
                    <a:pt x="550" y="38"/>
                    <a:pt x="572" y="31"/>
                    <a:pt x="593" y="31"/>
                  </a:cubicBezTo>
                  <a:close/>
                  <a:moveTo>
                    <a:pt x="582" y="1"/>
                  </a:moveTo>
                  <a:cubicBezTo>
                    <a:pt x="559" y="1"/>
                    <a:pt x="536" y="6"/>
                    <a:pt x="515" y="16"/>
                  </a:cubicBezTo>
                  <a:lnTo>
                    <a:pt x="36" y="284"/>
                  </a:lnTo>
                  <a:cubicBezTo>
                    <a:pt x="15" y="298"/>
                    <a:pt x="1" y="320"/>
                    <a:pt x="1" y="341"/>
                  </a:cubicBezTo>
                  <a:cubicBezTo>
                    <a:pt x="1" y="362"/>
                    <a:pt x="15" y="376"/>
                    <a:pt x="29" y="383"/>
                  </a:cubicBezTo>
                  <a:lnTo>
                    <a:pt x="536" y="686"/>
                  </a:lnTo>
                  <a:cubicBezTo>
                    <a:pt x="557" y="693"/>
                    <a:pt x="579" y="700"/>
                    <a:pt x="600" y="700"/>
                  </a:cubicBezTo>
                  <a:cubicBezTo>
                    <a:pt x="628" y="700"/>
                    <a:pt x="649" y="693"/>
                    <a:pt x="677" y="686"/>
                  </a:cubicBezTo>
                  <a:lnTo>
                    <a:pt x="1150" y="411"/>
                  </a:lnTo>
                  <a:cubicBezTo>
                    <a:pt x="1171" y="404"/>
                    <a:pt x="1185" y="383"/>
                    <a:pt x="1192" y="362"/>
                  </a:cubicBezTo>
                  <a:cubicBezTo>
                    <a:pt x="1192" y="341"/>
                    <a:pt x="1178" y="320"/>
                    <a:pt x="1164" y="313"/>
                  </a:cubicBezTo>
                  <a:lnTo>
                    <a:pt x="649" y="16"/>
                  </a:lnTo>
                  <a:cubicBezTo>
                    <a:pt x="628" y="6"/>
                    <a:pt x="605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g1b4b0e4ccdf_1_11"/>
            <p:cNvSpPr/>
            <p:nvPr/>
          </p:nvSpPr>
          <p:spPr>
            <a:xfrm>
              <a:off x="429675" y="3601400"/>
              <a:ext cx="29450" cy="16675"/>
            </a:xfrm>
            <a:custGeom>
              <a:rect b="b" l="l" r="r" t="t"/>
              <a:pathLst>
                <a:path extrusionOk="0" h="667" w="1178">
                  <a:moveTo>
                    <a:pt x="578" y="1"/>
                  </a:moveTo>
                  <a:cubicBezTo>
                    <a:pt x="557" y="1"/>
                    <a:pt x="536" y="6"/>
                    <a:pt x="515" y="17"/>
                  </a:cubicBezTo>
                  <a:lnTo>
                    <a:pt x="43" y="284"/>
                  </a:lnTo>
                  <a:cubicBezTo>
                    <a:pt x="8" y="306"/>
                    <a:pt x="1" y="334"/>
                    <a:pt x="29" y="355"/>
                  </a:cubicBezTo>
                  <a:lnTo>
                    <a:pt x="543" y="651"/>
                  </a:lnTo>
                  <a:cubicBezTo>
                    <a:pt x="561" y="662"/>
                    <a:pt x="580" y="667"/>
                    <a:pt x="600" y="667"/>
                  </a:cubicBezTo>
                  <a:cubicBezTo>
                    <a:pt x="619" y="667"/>
                    <a:pt x="639" y="662"/>
                    <a:pt x="656" y="651"/>
                  </a:cubicBezTo>
                  <a:lnTo>
                    <a:pt x="1136" y="383"/>
                  </a:lnTo>
                  <a:cubicBezTo>
                    <a:pt x="1171" y="369"/>
                    <a:pt x="1178" y="334"/>
                    <a:pt x="1143" y="313"/>
                  </a:cubicBezTo>
                  <a:lnTo>
                    <a:pt x="635" y="17"/>
                  </a:lnTo>
                  <a:cubicBezTo>
                    <a:pt x="617" y="6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g1b4b0e4ccdf_1_11"/>
            <p:cNvSpPr/>
            <p:nvPr/>
          </p:nvSpPr>
          <p:spPr>
            <a:xfrm>
              <a:off x="429500" y="3601225"/>
              <a:ext cx="29800" cy="17525"/>
            </a:xfrm>
            <a:custGeom>
              <a:rect b="b" l="l" r="r" t="t"/>
              <a:pathLst>
                <a:path extrusionOk="0" h="701" w="1192">
                  <a:moveTo>
                    <a:pt x="593" y="31"/>
                  </a:moveTo>
                  <a:cubicBezTo>
                    <a:pt x="607" y="31"/>
                    <a:pt x="621" y="38"/>
                    <a:pt x="635" y="45"/>
                  </a:cubicBezTo>
                  <a:cubicBezTo>
                    <a:pt x="635" y="45"/>
                    <a:pt x="1143" y="341"/>
                    <a:pt x="1135" y="383"/>
                  </a:cubicBezTo>
                  <a:lnTo>
                    <a:pt x="656" y="651"/>
                  </a:lnTo>
                  <a:cubicBezTo>
                    <a:pt x="642" y="658"/>
                    <a:pt x="624" y="662"/>
                    <a:pt x="607" y="662"/>
                  </a:cubicBezTo>
                  <a:cubicBezTo>
                    <a:pt x="589" y="662"/>
                    <a:pt x="572" y="658"/>
                    <a:pt x="557" y="651"/>
                  </a:cubicBezTo>
                  <a:cubicBezTo>
                    <a:pt x="557" y="651"/>
                    <a:pt x="50" y="355"/>
                    <a:pt x="57" y="313"/>
                  </a:cubicBezTo>
                  <a:lnTo>
                    <a:pt x="536" y="45"/>
                  </a:lnTo>
                  <a:cubicBezTo>
                    <a:pt x="550" y="38"/>
                    <a:pt x="572" y="31"/>
                    <a:pt x="593" y="31"/>
                  </a:cubicBezTo>
                  <a:close/>
                  <a:moveTo>
                    <a:pt x="582" y="1"/>
                  </a:moveTo>
                  <a:cubicBezTo>
                    <a:pt x="559" y="1"/>
                    <a:pt x="536" y="6"/>
                    <a:pt x="515" y="17"/>
                  </a:cubicBezTo>
                  <a:lnTo>
                    <a:pt x="43" y="284"/>
                  </a:lnTo>
                  <a:cubicBezTo>
                    <a:pt x="15" y="291"/>
                    <a:pt x="1" y="313"/>
                    <a:pt x="1" y="341"/>
                  </a:cubicBezTo>
                  <a:cubicBezTo>
                    <a:pt x="1" y="355"/>
                    <a:pt x="15" y="376"/>
                    <a:pt x="29" y="383"/>
                  </a:cubicBezTo>
                  <a:lnTo>
                    <a:pt x="536" y="679"/>
                  </a:lnTo>
                  <a:cubicBezTo>
                    <a:pt x="557" y="693"/>
                    <a:pt x="579" y="700"/>
                    <a:pt x="600" y="700"/>
                  </a:cubicBezTo>
                  <a:cubicBezTo>
                    <a:pt x="628" y="700"/>
                    <a:pt x="649" y="693"/>
                    <a:pt x="677" y="679"/>
                  </a:cubicBezTo>
                  <a:lnTo>
                    <a:pt x="1150" y="411"/>
                  </a:lnTo>
                  <a:cubicBezTo>
                    <a:pt x="1171" y="404"/>
                    <a:pt x="1185" y="383"/>
                    <a:pt x="1192" y="355"/>
                  </a:cubicBezTo>
                  <a:cubicBezTo>
                    <a:pt x="1192" y="341"/>
                    <a:pt x="1178" y="320"/>
                    <a:pt x="1164" y="313"/>
                  </a:cubicBezTo>
                  <a:lnTo>
                    <a:pt x="649" y="17"/>
                  </a:lnTo>
                  <a:cubicBezTo>
                    <a:pt x="628" y="6"/>
                    <a:pt x="605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g1b4b0e4ccdf_1_11"/>
            <p:cNvSpPr/>
            <p:nvPr/>
          </p:nvSpPr>
          <p:spPr>
            <a:xfrm>
              <a:off x="411875" y="3591000"/>
              <a:ext cx="29450" cy="16725"/>
            </a:xfrm>
            <a:custGeom>
              <a:rect b="b" l="l" r="r" t="t"/>
              <a:pathLst>
                <a:path extrusionOk="0" h="669" w="1178">
                  <a:moveTo>
                    <a:pt x="579" y="1"/>
                  </a:moveTo>
                  <a:cubicBezTo>
                    <a:pt x="559" y="1"/>
                    <a:pt x="540" y="6"/>
                    <a:pt x="522" y="17"/>
                  </a:cubicBezTo>
                  <a:lnTo>
                    <a:pt x="43" y="285"/>
                  </a:lnTo>
                  <a:cubicBezTo>
                    <a:pt x="8" y="306"/>
                    <a:pt x="1" y="341"/>
                    <a:pt x="36" y="355"/>
                  </a:cubicBezTo>
                  <a:lnTo>
                    <a:pt x="543" y="658"/>
                  </a:lnTo>
                  <a:cubicBezTo>
                    <a:pt x="561" y="665"/>
                    <a:pt x="580" y="669"/>
                    <a:pt x="600" y="669"/>
                  </a:cubicBezTo>
                  <a:cubicBezTo>
                    <a:pt x="619" y="669"/>
                    <a:pt x="639" y="665"/>
                    <a:pt x="656" y="658"/>
                  </a:cubicBezTo>
                  <a:lnTo>
                    <a:pt x="1136" y="383"/>
                  </a:lnTo>
                  <a:cubicBezTo>
                    <a:pt x="1171" y="362"/>
                    <a:pt x="1178" y="334"/>
                    <a:pt x="1143" y="313"/>
                  </a:cubicBezTo>
                  <a:lnTo>
                    <a:pt x="635" y="17"/>
                  </a:lnTo>
                  <a:cubicBezTo>
                    <a:pt x="617" y="6"/>
                    <a:pt x="598" y="1"/>
                    <a:pt x="57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g1b4b0e4ccdf_1_11"/>
            <p:cNvSpPr/>
            <p:nvPr/>
          </p:nvSpPr>
          <p:spPr>
            <a:xfrm>
              <a:off x="411700" y="3590650"/>
              <a:ext cx="29800" cy="17525"/>
            </a:xfrm>
            <a:custGeom>
              <a:rect b="b" l="l" r="r" t="t"/>
              <a:pathLst>
                <a:path extrusionOk="0" h="701" w="1192">
                  <a:moveTo>
                    <a:pt x="593" y="38"/>
                  </a:moveTo>
                  <a:cubicBezTo>
                    <a:pt x="607" y="38"/>
                    <a:pt x="621" y="45"/>
                    <a:pt x="635" y="52"/>
                  </a:cubicBezTo>
                  <a:cubicBezTo>
                    <a:pt x="635" y="52"/>
                    <a:pt x="1143" y="348"/>
                    <a:pt x="1135" y="390"/>
                  </a:cubicBezTo>
                  <a:lnTo>
                    <a:pt x="656" y="658"/>
                  </a:lnTo>
                  <a:cubicBezTo>
                    <a:pt x="642" y="665"/>
                    <a:pt x="624" y="669"/>
                    <a:pt x="607" y="669"/>
                  </a:cubicBezTo>
                  <a:cubicBezTo>
                    <a:pt x="589" y="669"/>
                    <a:pt x="572" y="665"/>
                    <a:pt x="557" y="658"/>
                  </a:cubicBezTo>
                  <a:cubicBezTo>
                    <a:pt x="557" y="658"/>
                    <a:pt x="50" y="362"/>
                    <a:pt x="57" y="320"/>
                  </a:cubicBezTo>
                  <a:lnTo>
                    <a:pt x="536" y="52"/>
                  </a:lnTo>
                  <a:cubicBezTo>
                    <a:pt x="550" y="38"/>
                    <a:pt x="572" y="38"/>
                    <a:pt x="593" y="38"/>
                  </a:cubicBezTo>
                  <a:close/>
                  <a:moveTo>
                    <a:pt x="582" y="1"/>
                  </a:moveTo>
                  <a:cubicBezTo>
                    <a:pt x="559" y="1"/>
                    <a:pt x="536" y="6"/>
                    <a:pt x="515" y="17"/>
                  </a:cubicBezTo>
                  <a:lnTo>
                    <a:pt x="36" y="292"/>
                  </a:lnTo>
                  <a:cubicBezTo>
                    <a:pt x="15" y="299"/>
                    <a:pt x="1" y="320"/>
                    <a:pt x="1" y="341"/>
                  </a:cubicBezTo>
                  <a:cubicBezTo>
                    <a:pt x="1" y="362"/>
                    <a:pt x="15" y="383"/>
                    <a:pt x="29" y="390"/>
                  </a:cubicBezTo>
                  <a:lnTo>
                    <a:pt x="536" y="686"/>
                  </a:lnTo>
                  <a:cubicBezTo>
                    <a:pt x="557" y="700"/>
                    <a:pt x="579" y="700"/>
                    <a:pt x="600" y="700"/>
                  </a:cubicBezTo>
                  <a:cubicBezTo>
                    <a:pt x="628" y="700"/>
                    <a:pt x="649" y="700"/>
                    <a:pt x="677" y="686"/>
                  </a:cubicBezTo>
                  <a:lnTo>
                    <a:pt x="1150" y="418"/>
                  </a:lnTo>
                  <a:cubicBezTo>
                    <a:pt x="1171" y="404"/>
                    <a:pt x="1185" y="390"/>
                    <a:pt x="1192" y="362"/>
                  </a:cubicBezTo>
                  <a:cubicBezTo>
                    <a:pt x="1192" y="348"/>
                    <a:pt x="1178" y="327"/>
                    <a:pt x="1164" y="320"/>
                  </a:cubicBezTo>
                  <a:lnTo>
                    <a:pt x="649" y="17"/>
                  </a:lnTo>
                  <a:cubicBezTo>
                    <a:pt x="628" y="6"/>
                    <a:pt x="605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g1b4b0e4ccdf_1_11"/>
            <p:cNvSpPr/>
            <p:nvPr/>
          </p:nvSpPr>
          <p:spPr>
            <a:xfrm>
              <a:off x="394075" y="3580600"/>
              <a:ext cx="29450" cy="16700"/>
            </a:xfrm>
            <a:custGeom>
              <a:rect b="b" l="l" r="r" t="t"/>
              <a:pathLst>
                <a:path extrusionOk="0" h="668" w="1178">
                  <a:moveTo>
                    <a:pt x="579" y="1"/>
                  </a:moveTo>
                  <a:cubicBezTo>
                    <a:pt x="559" y="1"/>
                    <a:pt x="540" y="6"/>
                    <a:pt x="522" y="17"/>
                  </a:cubicBezTo>
                  <a:lnTo>
                    <a:pt x="43" y="285"/>
                  </a:lnTo>
                  <a:cubicBezTo>
                    <a:pt x="8" y="306"/>
                    <a:pt x="1" y="334"/>
                    <a:pt x="36" y="355"/>
                  </a:cubicBezTo>
                  <a:lnTo>
                    <a:pt x="543" y="651"/>
                  </a:lnTo>
                  <a:cubicBezTo>
                    <a:pt x="561" y="662"/>
                    <a:pt x="580" y="667"/>
                    <a:pt x="601" y="667"/>
                  </a:cubicBezTo>
                  <a:cubicBezTo>
                    <a:pt x="621" y="667"/>
                    <a:pt x="642" y="662"/>
                    <a:pt x="663" y="651"/>
                  </a:cubicBezTo>
                  <a:lnTo>
                    <a:pt x="1136" y="383"/>
                  </a:lnTo>
                  <a:cubicBezTo>
                    <a:pt x="1171" y="362"/>
                    <a:pt x="1178" y="334"/>
                    <a:pt x="1143" y="313"/>
                  </a:cubicBezTo>
                  <a:lnTo>
                    <a:pt x="635" y="17"/>
                  </a:lnTo>
                  <a:cubicBezTo>
                    <a:pt x="617" y="6"/>
                    <a:pt x="598" y="1"/>
                    <a:pt x="57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g1b4b0e4ccdf_1_11"/>
            <p:cNvSpPr/>
            <p:nvPr/>
          </p:nvSpPr>
          <p:spPr>
            <a:xfrm>
              <a:off x="393900" y="3580250"/>
              <a:ext cx="29800" cy="17525"/>
            </a:xfrm>
            <a:custGeom>
              <a:rect b="b" l="l" r="r" t="t"/>
              <a:pathLst>
                <a:path extrusionOk="0" h="701" w="1192">
                  <a:moveTo>
                    <a:pt x="576" y="35"/>
                  </a:moveTo>
                  <a:cubicBezTo>
                    <a:pt x="581" y="35"/>
                    <a:pt x="587" y="36"/>
                    <a:pt x="593" y="38"/>
                  </a:cubicBezTo>
                  <a:cubicBezTo>
                    <a:pt x="607" y="38"/>
                    <a:pt x="621" y="38"/>
                    <a:pt x="635" y="52"/>
                  </a:cubicBezTo>
                  <a:cubicBezTo>
                    <a:pt x="635" y="52"/>
                    <a:pt x="1143" y="348"/>
                    <a:pt x="1136" y="383"/>
                  </a:cubicBezTo>
                  <a:lnTo>
                    <a:pt x="656" y="658"/>
                  </a:lnTo>
                  <a:cubicBezTo>
                    <a:pt x="642" y="665"/>
                    <a:pt x="626" y="669"/>
                    <a:pt x="609" y="669"/>
                  </a:cubicBezTo>
                  <a:cubicBezTo>
                    <a:pt x="593" y="669"/>
                    <a:pt x="575" y="665"/>
                    <a:pt x="557" y="658"/>
                  </a:cubicBezTo>
                  <a:cubicBezTo>
                    <a:pt x="557" y="658"/>
                    <a:pt x="50" y="355"/>
                    <a:pt x="57" y="320"/>
                  </a:cubicBezTo>
                  <a:lnTo>
                    <a:pt x="536" y="52"/>
                  </a:lnTo>
                  <a:cubicBezTo>
                    <a:pt x="547" y="42"/>
                    <a:pt x="561" y="35"/>
                    <a:pt x="576" y="35"/>
                  </a:cubicBezTo>
                  <a:close/>
                  <a:moveTo>
                    <a:pt x="582" y="1"/>
                  </a:moveTo>
                  <a:cubicBezTo>
                    <a:pt x="559" y="1"/>
                    <a:pt x="536" y="6"/>
                    <a:pt x="515" y="17"/>
                  </a:cubicBezTo>
                  <a:lnTo>
                    <a:pt x="43" y="292"/>
                  </a:lnTo>
                  <a:cubicBezTo>
                    <a:pt x="22" y="299"/>
                    <a:pt x="8" y="320"/>
                    <a:pt x="1" y="341"/>
                  </a:cubicBezTo>
                  <a:cubicBezTo>
                    <a:pt x="1" y="362"/>
                    <a:pt x="15" y="376"/>
                    <a:pt x="29" y="383"/>
                  </a:cubicBezTo>
                  <a:lnTo>
                    <a:pt x="543" y="686"/>
                  </a:lnTo>
                  <a:cubicBezTo>
                    <a:pt x="557" y="693"/>
                    <a:pt x="579" y="700"/>
                    <a:pt x="600" y="700"/>
                  </a:cubicBezTo>
                  <a:cubicBezTo>
                    <a:pt x="628" y="700"/>
                    <a:pt x="649" y="700"/>
                    <a:pt x="677" y="686"/>
                  </a:cubicBezTo>
                  <a:lnTo>
                    <a:pt x="1150" y="418"/>
                  </a:lnTo>
                  <a:cubicBezTo>
                    <a:pt x="1178" y="404"/>
                    <a:pt x="1192" y="383"/>
                    <a:pt x="1192" y="362"/>
                  </a:cubicBezTo>
                  <a:cubicBezTo>
                    <a:pt x="1192" y="341"/>
                    <a:pt x="1178" y="327"/>
                    <a:pt x="1164" y="320"/>
                  </a:cubicBezTo>
                  <a:lnTo>
                    <a:pt x="649" y="17"/>
                  </a:lnTo>
                  <a:cubicBezTo>
                    <a:pt x="628" y="6"/>
                    <a:pt x="605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g1b4b0e4ccdf_1_11"/>
            <p:cNvSpPr/>
            <p:nvPr/>
          </p:nvSpPr>
          <p:spPr>
            <a:xfrm>
              <a:off x="376275" y="3570225"/>
              <a:ext cx="29450" cy="16675"/>
            </a:xfrm>
            <a:custGeom>
              <a:rect b="b" l="l" r="r" t="t"/>
              <a:pathLst>
                <a:path extrusionOk="0" h="667" w="1178">
                  <a:moveTo>
                    <a:pt x="579" y="0"/>
                  </a:moveTo>
                  <a:cubicBezTo>
                    <a:pt x="559" y="0"/>
                    <a:pt x="540" y="5"/>
                    <a:pt x="522" y="16"/>
                  </a:cubicBezTo>
                  <a:lnTo>
                    <a:pt x="43" y="284"/>
                  </a:lnTo>
                  <a:cubicBezTo>
                    <a:pt x="8" y="305"/>
                    <a:pt x="1" y="333"/>
                    <a:pt x="36" y="354"/>
                  </a:cubicBezTo>
                  <a:lnTo>
                    <a:pt x="543" y="650"/>
                  </a:lnTo>
                  <a:cubicBezTo>
                    <a:pt x="561" y="661"/>
                    <a:pt x="580" y="666"/>
                    <a:pt x="601" y="666"/>
                  </a:cubicBezTo>
                  <a:cubicBezTo>
                    <a:pt x="621" y="666"/>
                    <a:pt x="642" y="661"/>
                    <a:pt x="663" y="650"/>
                  </a:cubicBezTo>
                  <a:lnTo>
                    <a:pt x="1136" y="382"/>
                  </a:lnTo>
                  <a:cubicBezTo>
                    <a:pt x="1171" y="361"/>
                    <a:pt x="1178" y="326"/>
                    <a:pt x="1150" y="312"/>
                  </a:cubicBezTo>
                  <a:lnTo>
                    <a:pt x="635" y="16"/>
                  </a:lnTo>
                  <a:cubicBezTo>
                    <a:pt x="617" y="5"/>
                    <a:pt x="598" y="0"/>
                    <a:pt x="57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g1b4b0e4ccdf_1_11"/>
            <p:cNvSpPr/>
            <p:nvPr/>
          </p:nvSpPr>
          <p:spPr>
            <a:xfrm>
              <a:off x="376100" y="3569675"/>
              <a:ext cx="29800" cy="17525"/>
            </a:xfrm>
            <a:custGeom>
              <a:rect b="b" l="l" r="r" t="t"/>
              <a:pathLst>
                <a:path extrusionOk="0" h="701" w="1192">
                  <a:moveTo>
                    <a:pt x="600" y="38"/>
                  </a:moveTo>
                  <a:cubicBezTo>
                    <a:pt x="614" y="38"/>
                    <a:pt x="621" y="45"/>
                    <a:pt x="635" y="52"/>
                  </a:cubicBezTo>
                  <a:cubicBezTo>
                    <a:pt x="635" y="52"/>
                    <a:pt x="1143" y="348"/>
                    <a:pt x="1136" y="383"/>
                  </a:cubicBezTo>
                  <a:lnTo>
                    <a:pt x="656" y="658"/>
                  </a:lnTo>
                  <a:cubicBezTo>
                    <a:pt x="642" y="665"/>
                    <a:pt x="626" y="669"/>
                    <a:pt x="609" y="669"/>
                  </a:cubicBezTo>
                  <a:cubicBezTo>
                    <a:pt x="593" y="669"/>
                    <a:pt x="575" y="665"/>
                    <a:pt x="557" y="658"/>
                  </a:cubicBezTo>
                  <a:cubicBezTo>
                    <a:pt x="557" y="658"/>
                    <a:pt x="50" y="355"/>
                    <a:pt x="57" y="320"/>
                  </a:cubicBezTo>
                  <a:lnTo>
                    <a:pt x="536" y="52"/>
                  </a:lnTo>
                  <a:cubicBezTo>
                    <a:pt x="550" y="38"/>
                    <a:pt x="572" y="38"/>
                    <a:pt x="593" y="38"/>
                  </a:cubicBezTo>
                  <a:close/>
                  <a:moveTo>
                    <a:pt x="589" y="1"/>
                  </a:moveTo>
                  <a:cubicBezTo>
                    <a:pt x="566" y="1"/>
                    <a:pt x="543" y="6"/>
                    <a:pt x="522" y="17"/>
                  </a:cubicBezTo>
                  <a:lnTo>
                    <a:pt x="43" y="292"/>
                  </a:lnTo>
                  <a:cubicBezTo>
                    <a:pt x="22" y="299"/>
                    <a:pt x="8" y="320"/>
                    <a:pt x="1" y="341"/>
                  </a:cubicBezTo>
                  <a:cubicBezTo>
                    <a:pt x="1" y="362"/>
                    <a:pt x="15" y="376"/>
                    <a:pt x="29" y="390"/>
                  </a:cubicBezTo>
                  <a:lnTo>
                    <a:pt x="543" y="686"/>
                  </a:lnTo>
                  <a:cubicBezTo>
                    <a:pt x="557" y="700"/>
                    <a:pt x="579" y="700"/>
                    <a:pt x="600" y="700"/>
                  </a:cubicBezTo>
                  <a:cubicBezTo>
                    <a:pt x="628" y="700"/>
                    <a:pt x="656" y="700"/>
                    <a:pt x="677" y="686"/>
                  </a:cubicBezTo>
                  <a:lnTo>
                    <a:pt x="1157" y="419"/>
                  </a:lnTo>
                  <a:cubicBezTo>
                    <a:pt x="1178" y="404"/>
                    <a:pt x="1192" y="390"/>
                    <a:pt x="1192" y="362"/>
                  </a:cubicBezTo>
                  <a:cubicBezTo>
                    <a:pt x="1192" y="348"/>
                    <a:pt x="1178" y="327"/>
                    <a:pt x="1164" y="320"/>
                  </a:cubicBezTo>
                  <a:lnTo>
                    <a:pt x="656" y="17"/>
                  </a:lnTo>
                  <a:cubicBezTo>
                    <a:pt x="635" y="6"/>
                    <a:pt x="612" y="1"/>
                    <a:pt x="58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g1b4b0e4ccdf_1_11"/>
            <p:cNvSpPr/>
            <p:nvPr/>
          </p:nvSpPr>
          <p:spPr>
            <a:xfrm>
              <a:off x="358475" y="3559775"/>
              <a:ext cx="29450" cy="16575"/>
            </a:xfrm>
            <a:custGeom>
              <a:rect b="b" l="l" r="r" t="t"/>
              <a:pathLst>
                <a:path extrusionOk="0" h="663" w="1178">
                  <a:moveTo>
                    <a:pt x="580" y="0"/>
                  </a:moveTo>
                  <a:cubicBezTo>
                    <a:pt x="559" y="0"/>
                    <a:pt x="540" y="4"/>
                    <a:pt x="522" y="11"/>
                  </a:cubicBezTo>
                  <a:lnTo>
                    <a:pt x="43" y="286"/>
                  </a:lnTo>
                  <a:cubicBezTo>
                    <a:pt x="8" y="300"/>
                    <a:pt x="1" y="335"/>
                    <a:pt x="36" y="349"/>
                  </a:cubicBezTo>
                  <a:lnTo>
                    <a:pt x="543" y="652"/>
                  </a:lnTo>
                  <a:cubicBezTo>
                    <a:pt x="561" y="659"/>
                    <a:pt x="580" y="663"/>
                    <a:pt x="601" y="663"/>
                  </a:cubicBezTo>
                  <a:cubicBezTo>
                    <a:pt x="621" y="663"/>
                    <a:pt x="642" y="659"/>
                    <a:pt x="663" y="652"/>
                  </a:cubicBezTo>
                  <a:lnTo>
                    <a:pt x="1143" y="377"/>
                  </a:lnTo>
                  <a:cubicBezTo>
                    <a:pt x="1171" y="356"/>
                    <a:pt x="1178" y="328"/>
                    <a:pt x="1150" y="314"/>
                  </a:cubicBezTo>
                  <a:lnTo>
                    <a:pt x="642" y="11"/>
                  </a:lnTo>
                  <a:cubicBezTo>
                    <a:pt x="621" y="4"/>
                    <a:pt x="600" y="0"/>
                    <a:pt x="58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g1b4b0e4ccdf_1_11"/>
            <p:cNvSpPr/>
            <p:nvPr/>
          </p:nvSpPr>
          <p:spPr>
            <a:xfrm>
              <a:off x="358475" y="3559475"/>
              <a:ext cx="29625" cy="17500"/>
            </a:xfrm>
            <a:custGeom>
              <a:rect b="b" l="l" r="r" t="t"/>
              <a:pathLst>
                <a:path extrusionOk="0" h="700" w="1185">
                  <a:moveTo>
                    <a:pt x="586" y="30"/>
                  </a:moveTo>
                  <a:cubicBezTo>
                    <a:pt x="600" y="30"/>
                    <a:pt x="621" y="37"/>
                    <a:pt x="628" y="44"/>
                  </a:cubicBezTo>
                  <a:cubicBezTo>
                    <a:pt x="628" y="44"/>
                    <a:pt x="1143" y="340"/>
                    <a:pt x="1129" y="382"/>
                  </a:cubicBezTo>
                  <a:lnTo>
                    <a:pt x="656" y="650"/>
                  </a:lnTo>
                  <a:cubicBezTo>
                    <a:pt x="639" y="657"/>
                    <a:pt x="621" y="661"/>
                    <a:pt x="603" y="661"/>
                  </a:cubicBezTo>
                  <a:cubicBezTo>
                    <a:pt x="586" y="661"/>
                    <a:pt x="568" y="657"/>
                    <a:pt x="551" y="650"/>
                  </a:cubicBezTo>
                  <a:cubicBezTo>
                    <a:pt x="551" y="650"/>
                    <a:pt x="43" y="354"/>
                    <a:pt x="50" y="312"/>
                  </a:cubicBezTo>
                  <a:lnTo>
                    <a:pt x="529" y="44"/>
                  </a:lnTo>
                  <a:cubicBezTo>
                    <a:pt x="551" y="37"/>
                    <a:pt x="572" y="30"/>
                    <a:pt x="586" y="30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5"/>
                    <a:pt x="515" y="16"/>
                  </a:cubicBezTo>
                  <a:lnTo>
                    <a:pt x="36" y="284"/>
                  </a:lnTo>
                  <a:cubicBezTo>
                    <a:pt x="15" y="291"/>
                    <a:pt x="1" y="312"/>
                    <a:pt x="1" y="340"/>
                  </a:cubicBezTo>
                  <a:cubicBezTo>
                    <a:pt x="1" y="354"/>
                    <a:pt x="8" y="375"/>
                    <a:pt x="29" y="382"/>
                  </a:cubicBezTo>
                  <a:lnTo>
                    <a:pt x="536" y="678"/>
                  </a:lnTo>
                  <a:cubicBezTo>
                    <a:pt x="558" y="693"/>
                    <a:pt x="579" y="700"/>
                    <a:pt x="600" y="700"/>
                  </a:cubicBezTo>
                  <a:cubicBezTo>
                    <a:pt x="621" y="700"/>
                    <a:pt x="649" y="693"/>
                    <a:pt x="670" y="686"/>
                  </a:cubicBezTo>
                  <a:lnTo>
                    <a:pt x="1150" y="411"/>
                  </a:lnTo>
                  <a:cubicBezTo>
                    <a:pt x="1171" y="404"/>
                    <a:pt x="1185" y="382"/>
                    <a:pt x="1185" y="361"/>
                  </a:cubicBezTo>
                  <a:cubicBezTo>
                    <a:pt x="1185" y="340"/>
                    <a:pt x="1178" y="319"/>
                    <a:pt x="1157" y="312"/>
                  </a:cubicBezTo>
                  <a:lnTo>
                    <a:pt x="649" y="16"/>
                  </a:lnTo>
                  <a:cubicBezTo>
                    <a:pt x="628" y="5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g1b4b0e4ccdf_1_11"/>
            <p:cNvSpPr/>
            <p:nvPr/>
          </p:nvSpPr>
          <p:spPr>
            <a:xfrm>
              <a:off x="340850" y="3549250"/>
              <a:ext cx="29275" cy="16675"/>
            </a:xfrm>
            <a:custGeom>
              <a:rect b="b" l="l" r="r" t="t"/>
              <a:pathLst>
                <a:path extrusionOk="0" h="667" w="1171">
                  <a:moveTo>
                    <a:pt x="572" y="0"/>
                  </a:moveTo>
                  <a:cubicBezTo>
                    <a:pt x="552" y="0"/>
                    <a:pt x="533" y="5"/>
                    <a:pt x="515" y="16"/>
                  </a:cubicBezTo>
                  <a:lnTo>
                    <a:pt x="36" y="284"/>
                  </a:lnTo>
                  <a:cubicBezTo>
                    <a:pt x="1" y="305"/>
                    <a:pt x="1" y="333"/>
                    <a:pt x="29" y="354"/>
                  </a:cubicBezTo>
                  <a:lnTo>
                    <a:pt x="536" y="650"/>
                  </a:lnTo>
                  <a:cubicBezTo>
                    <a:pt x="554" y="661"/>
                    <a:pt x="575" y="666"/>
                    <a:pt x="596" y="666"/>
                  </a:cubicBezTo>
                  <a:cubicBezTo>
                    <a:pt x="618" y="666"/>
                    <a:pt x="639" y="661"/>
                    <a:pt x="656" y="650"/>
                  </a:cubicBezTo>
                  <a:lnTo>
                    <a:pt x="1129" y="383"/>
                  </a:lnTo>
                  <a:cubicBezTo>
                    <a:pt x="1171" y="361"/>
                    <a:pt x="1171" y="333"/>
                    <a:pt x="1143" y="312"/>
                  </a:cubicBezTo>
                  <a:lnTo>
                    <a:pt x="628" y="16"/>
                  </a:lnTo>
                  <a:cubicBezTo>
                    <a:pt x="610" y="5"/>
                    <a:pt x="591" y="0"/>
                    <a:pt x="57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g1b4b0e4ccdf_1_11"/>
            <p:cNvSpPr/>
            <p:nvPr/>
          </p:nvSpPr>
          <p:spPr>
            <a:xfrm>
              <a:off x="340675" y="3548900"/>
              <a:ext cx="29625" cy="17500"/>
            </a:xfrm>
            <a:custGeom>
              <a:rect b="b" l="l" r="r" t="t"/>
              <a:pathLst>
                <a:path extrusionOk="0" h="700" w="1185">
                  <a:moveTo>
                    <a:pt x="586" y="37"/>
                  </a:moveTo>
                  <a:cubicBezTo>
                    <a:pt x="600" y="37"/>
                    <a:pt x="614" y="44"/>
                    <a:pt x="628" y="51"/>
                  </a:cubicBezTo>
                  <a:cubicBezTo>
                    <a:pt x="628" y="51"/>
                    <a:pt x="1136" y="347"/>
                    <a:pt x="1129" y="382"/>
                  </a:cubicBezTo>
                  <a:lnTo>
                    <a:pt x="649" y="657"/>
                  </a:lnTo>
                  <a:cubicBezTo>
                    <a:pt x="635" y="664"/>
                    <a:pt x="619" y="668"/>
                    <a:pt x="603" y="668"/>
                  </a:cubicBezTo>
                  <a:cubicBezTo>
                    <a:pt x="586" y="668"/>
                    <a:pt x="568" y="664"/>
                    <a:pt x="551" y="657"/>
                  </a:cubicBezTo>
                  <a:cubicBezTo>
                    <a:pt x="551" y="657"/>
                    <a:pt x="43" y="354"/>
                    <a:pt x="50" y="319"/>
                  </a:cubicBezTo>
                  <a:lnTo>
                    <a:pt x="529" y="51"/>
                  </a:lnTo>
                  <a:cubicBezTo>
                    <a:pt x="551" y="37"/>
                    <a:pt x="565" y="37"/>
                    <a:pt x="586" y="37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5"/>
                    <a:pt x="515" y="16"/>
                  </a:cubicBezTo>
                  <a:lnTo>
                    <a:pt x="36" y="291"/>
                  </a:lnTo>
                  <a:cubicBezTo>
                    <a:pt x="15" y="298"/>
                    <a:pt x="1" y="319"/>
                    <a:pt x="1" y="340"/>
                  </a:cubicBezTo>
                  <a:cubicBezTo>
                    <a:pt x="1" y="361"/>
                    <a:pt x="8" y="382"/>
                    <a:pt x="29" y="390"/>
                  </a:cubicBezTo>
                  <a:lnTo>
                    <a:pt x="536" y="686"/>
                  </a:lnTo>
                  <a:cubicBezTo>
                    <a:pt x="558" y="700"/>
                    <a:pt x="572" y="700"/>
                    <a:pt x="593" y="700"/>
                  </a:cubicBezTo>
                  <a:cubicBezTo>
                    <a:pt x="621" y="700"/>
                    <a:pt x="649" y="700"/>
                    <a:pt x="670" y="686"/>
                  </a:cubicBezTo>
                  <a:lnTo>
                    <a:pt x="1150" y="418"/>
                  </a:lnTo>
                  <a:cubicBezTo>
                    <a:pt x="1171" y="404"/>
                    <a:pt x="1185" y="390"/>
                    <a:pt x="1185" y="361"/>
                  </a:cubicBezTo>
                  <a:cubicBezTo>
                    <a:pt x="1185" y="347"/>
                    <a:pt x="1178" y="326"/>
                    <a:pt x="1157" y="319"/>
                  </a:cubicBezTo>
                  <a:lnTo>
                    <a:pt x="649" y="16"/>
                  </a:lnTo>
                  <a:cubicBezTo>
                    <a:pt x="628" y="5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g1b4b0e4ccdf_1_11"/>
            <p:cNvSpPr/>
            <p:nvPr/>
          </p:nvSpPr>
          <p:spPr>
            <a:xfrm>
              <a:off x="323050" y="3538850"/>
              <a:ext cx="29275" cy="16675"/>
            </a:xfrm>
            <a:custGeom>
              <a:rect b="b" l="l" r="r" t="t"/>
              <a:pathLst>
                <a:path extrusionOk="0" h="667" w="1171">
                  <a:moveTo>
                    <a:pt x="573" y="0"/>
                  </a:moveTo>
                  <a:cubicBezTo>
                    <a:pt x="552" y="0"/>
                    <a:pt x="533" y="6"/>
                    <a:pt x="515" y="16"/>
                  </a:cubicBezTo>
                  <a:lnTo>
                    <a:pt x="36" y="284"/>
                  </a:lnTo>
                  <a:cubicBezTo>
                    <a:pt x="1" y="305"/>
                    <a:pt x="1" y="333"/>
                    <a:pt x="29" y="354"/>
                  </a:cubicBezTo>
                  <a:lnTo>
                    <a:pt x="537" y="651"/>
                  </a:lnTo>
                  <a:cubicBezTo>
                    <a:pt x="554" y="661"/>
                    <a:pt x="575" y="666"/>
                    <a:pt x="596" y="666"/>
                  </a:cubicBezTo>
                  <a:cubicBezTo>
                    <a:pt x="618" y="666"/>
                    <a:pt x="639" y="661"/>
                    <a:pt x="656" y="651"/>
                  </a:cubicBezTo>
                  <a:lnTo>
                    <a:pt x="1136" y="383"/>
                  </a:lnTo>
                  <a:cubicBezTo>
                    <a:pt x="1171" y="362"/>
                    <a:pt x="1171" y="333"/>
                    <a:pt x="1143" y="312"/>
                  </a:cubicBezTo>
                  <a:lnTo>
                    <a:pt x="635" y="16"/>
                  </a:lnTo>
                  <a:cubicBezTo>
                    <a:pt x="614" y="6"/>
                    <a:pt x="593" y="0"/>
                    <a:pt x="57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g1b4b0e4ccdf_1_11"/>
            <p:cNvSpPr/>
            <p:nvPr/>
          </p:nvSpPr>
          <p:spPr>
            <a:xfrm>
              <a:off x="322875" y="3538500"/>
              <a:ext cx="29625" cy="17500"/>
            </a:xfrm>
            <a:custGeom>
              <a:rect b="b" l="l" r="r" t="t"/>
              <a:pathLst>
                <a:path extrusionOk="0" h="700" w="1185">
                  <a:moveTo>
                    <a:pt x="569" y="34"/>
                  </a:moveTo>
                  <a:cubicBezTo>
                    <a:pt x="574" y="34"/>
                    <a:pt x="580" y="35"/>
                    <a:pt x="586" y="37"/>
                  </a:cubicBezTo>
                  <a:cubicBezTo>
                    <a:pt x="600" y="37"/>
                    <a:pt x="621" y="37"/>
                    <a:pt x="628" y="51"/>
                  </a:cubicBezTo>
                  <a:cubicBezTo>
                    <a:pt x="628" y="51"/>
                    <a:pt x="1143" y="347"/>
                    <a:pt x="1129" y="383"/>
                  </a:cubicBezTo>
                  <a:lnTo>
                    <a:pt x="656" y="657"/>
                  </a:lnTo>
                  <a:cubicBezTo>
                    <a:pt x="639" y="665"/>
                    <a:pt x="621" y="668"/>
                    <a:pt x="603" y="668"/>
                  </a:cubicBezTo>
                  <a:cubicBezTo>
                    <a:pt x="586" y="668"/>
                    <a:pt x="568" y="665"/>
                    <a:pt x="551" y="657"/>
                  </a:cubicBezTo>
                  <a:cubicBezTo>
                    <a:pt x="551" y="657"/>
                    <a:pt x="43" y="354"/>
                    <a:pt x="57" y="319"/>
                  </a:cubicBezTo>
                  <a:lnTo>
                    <a:pt x="529" y="44"/>
                  </a:lnTo>
                  <a:cubicBezTo>
                    <a:pt x="544" y="39"/>
                    <a:pt x="556" y="34"/>
                    <a:pt x="569" y="34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5"/>
                    <a:pt x="515" y="16"/>
                  </a:cubicBezTo>
                  <a:lnTo>
                    <a:pt x="36" y="291"/>
                  </a:lnTo>
                  <a:cubicBezTo>
                    <a:pt x="15" y="298"/>
                    <a:pt x="1" y="319"/>
                    <a:pt x="1" y="340"/>
                  </a:cubicBezTo>
                  <a:cubicBezTo>
                    <a:pt x="1" y="361"/>
                    <a:pt x="8" y="376"/>
                    <a:pt x="29" y="383"/>
                  </a:cubicBezTo>
                  <a:lnTo>
                    <a:pt x="536" y="686"/>
                  </a:lnTo>
                  <a:cubicBezTo>
                    <a:pt x="558" y="693"/>
                    <a:pt x="579" y="700"/>
                    <a:pt x="600" y="700"/>
                  </a:cubicBezTo>
                  <a:cubicBezTo>
                    <a:pt x="621" y="700"/>
                    <a:pt x="649" y="693"/>
                    <a:pt x="670" y="686"/>
                  </a:cubicBezTo>
                  <a:lnTo>
                    <a:pt x="1150" y="411"/>
                  </a:lnTo>
                  <a:cubicBezTo>
                    <a:pt x="1171" y="404"/>
                    <a:pt x="1185" y="383"/>
                    <a:pt x="1185" y="361"/>
                  </a:cubicBezTo>
                  <a:cubicBezTo>
                    <a:pt x="1185" y="340"/>
                    <a:pt x="1178" y="326"/>
                    <a:pt x="1157" y="312"/>
                  </a:cubicBezTo>
                  <a:lnTo>
                    <a:pt x="649" y="16"/>
                  </a:lnTo>
                  <a:cubicBezTo>
                    <a:pt x="628" y="5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g1b4b0e4ccdf_1_11"/>
            <p:cNvSpPr/>
            <p:nvPr/>
          </p:nvSpPr>
          <p:spPr>
            <a:xfrm>
              <a:off x="305075" y="3528400"/>
              <a:ext cx="29450" cy="16725"/>
            </a:xfrm>
            <a:custGeom>
              <a:rect b="b" l="l" r="r" t="t"/>
              <a:pathLst>
                <a:path extrusionOk="0" h="669" w="1178">
                  <a:moveTo>
                    <a:pt x="579" y="1"/>
                  </a:moveTo>
                  <a:cubicBezTo>
                    <a:pt x="559" y="1"/>
                    <a:pt x="540" y="4"/>
                    <a:pt x="522" y="11"/>
                  </a:cubicBezTo>
                  <a:lnTo>
                    <a:pt x="43" y="286"/>
                  </a:lnTo>
                  <a:cubicBezTo>
                    <a:pt x="8" y="307"/>
                    <a:pt x="1" y="335"/>
                    <a:pt x="36" y="350"/>
                  </a:cubicBezTo>
                  <a:lnTo>
                    <a:pt x="544" y="653"/>
                  </a:lnTo>
                  <a:cubicBezTo>
                    <a:pt x="561" y="663"/>
                    <a:pt x="581" y="668"/>
                    <a:pt x="601" y="668"/>
                  </a:cubicBezTo>
                  <a:cubicBezTo>
                    <a:pt x="621" y="668"/>
                    <a:pt x="642" y="663"/>
                    <a:pt x="663" y="653"/>
                  </a:cubicBezTo>
                  <a:lnTo>
                    <a:pt x="1136" y="385"/>
                  </a:lnTo>
                  <a:cubicBezTo>
                    <a:pt x="1178" y="364"/>
                    <a:pt x="1178" y="328"/>
                    <a:pt x="1150" y="314"/>
                  </a:cubicBezTo>
                  <a:lnTo>
                    <a:pt x="635" y="11"/>
                  </a:lnTo>
                  <a:cubicBezTo>
                    <a:pt x="618" y="4"/>
                    <a:pt x="598" y="1"/>
                    <a:pt x="57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g1b4b0e4ccdf_1_11"/>
            <p:cNvSpPr/>
            <p:nvPr/>
          </p:nvSpPr>
          <p:spPr>
            <a:xfrm>
              <a:off x="305075" y="3528100"/>
              <a:ext cx="29825" cy="17500"/>
            </a:xfrm>
            <a:custGeom>
              <a:rect b="b" l="l" r="r" t="t"/>
              <a:pathLst>
                <a:path extrusionOk="0" h="700" w="1193">
                  <a:moveTo>
                    <a:pt x="586" y="30"/>
                  </a:moveTo>
                  <a:cubicBezTo>
                    <a:pt x="607" y="30"/>
                    <a:pt x="621" y="37"/>
                    <a:pt x="635" y="44"/>
                  </a:cubicBezTo>
                  <a:cubicBezTo>
                    <a:pt x="635" y="44"/>
                    <a:pt x="1143" y="347"/>
                    <a:pt x="1136" y="383"/>
                  </a:cubicBezTo>
                  <a:lnTo>
                    <a:pt x="656" y="651"/>
                  </a:lnTo>
                  <a:cubicBezTo>
                    <a:pt x="639" y="658"/>
                    <a:pt x="621" y="661"/>
                    <a:pt x="604" y="661"/>
                  </a:cubicBezTo>
                  <a:cubicBezTo>
                    <a:pt x="588" y="661"/>
                    <a:pt x="572" y="658"/>
                    <a:pt x="558" y="651"/>
                  </a:cubicBezTo>
                  <a:cubicBezTo>
                    <a:pt x="558" y="651"/>
                    <a:pt x="43" y="354"/>
                    <a:pt x="57" y="319"/>
                  </a:cubicBezTo>
                  <a:lnTo>
                    <a:pt x="529" y="44"/>
                  </a:lnTo>
                  <a:cubicBezTo>
                    <a:pt x="551" y="37"/>
                    <a:pt x="572" y="30"/>
                    <a:pt x="586" y="30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6"/>
                    <a:pt x="515" y="16"/>
                  </a:cubicBezTo>
                  <a:lnTo>
                    <a:pt x="43" y="284"/>
                  </a:lnTo>
                  <a:cubicBezTo>
                    <a:pt x="15" y="291"/>
                    <a:pt x="1" y="312"/>
                    <a:pt x="1" y="340"/>
                  </a:cubicBezTo>
                  <a:cubicBezTo>
                    <a:pt x="1" y="354"/>
                    <a:pt x="8" y="376"/>
                    <a:pt x="29" y="383"/>
                  </a:cubicBezTo>
                  <a:lnTo>
                    <a:pt x="536" y="686"/>
                  </a:lnTo>
                  <a:cubicBezTo>
                    <a:pt x="558" y="693"/>
                    <a:pt x="579" y="700"/>
                    <a:pt x="600" y="700"/>
                  </a:cubicBezTo>
                  <a:cubicBezTo>
                    <a:pt x="621" y="700"/>
                    <a:pt x="649" y="693"/>
                    <a:pt x="677" y="686"/>
                  </a:cubicBezTo>
                  <a:lnTo>
                    <a:pt x="1150" y="411"/>
                  </a:lnTo>
                  <a:cubicBezTo>
                    <a:pt x="1171" y="404"/>
                    <a:pt x="1185" y="383"/>
                    <a:pt x="1192" y="354"/>
                  </a:cubicBezTo>
                  <a:cubicBezTo>
                    <a:pt x="1192" y="340"/>
                    <a:pt x="1178" y="319"/>
                    <a:pt x="1164" y="312"/>
                  </a:cubicBezTo>
                  <a:lnTo>
                    <a:pt x="649" y="16"/>
                  </a:lnTo>
                  <a:cubicBezTo>
                    <a:pt x="628" y="6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g1b4b0e4ccdf_1_11"/>
            <p:cNvSpPr/>
            <p:nvPr/>
          </p:nvSpPr>
          <p:spPr>
            <a:xfrm>
              <a:off x="287100" y="3517700"/>
              <a:ext cx="29275" cy="16675"/>
            </a:xfrm>
            <a:custGeom>
              <a:rect b="b" l="l" r="r" t="t"/>
              <a:pathLst>
                <a:path extrusionOk="0" h="667" w="1171">
                  <a:moveTo>
                    <a:pt x="573" y="0"/>
                  </a:moveTo>
                  <a:cubicBezTo>
                    <a:pt x="552" y="0"/>
                    <a:pt x="533" y="6"/>
                    <a:pt x="515" y="16"/>
                  </a:cubicBezTo>
                  <a:lnTo>
                    <a:pt x="36" y="284"/>
                  </a:lnTo>
                  <a:cubicBezTo>
                    <a:pt x="1" y="305"/>
                    <a:pt x="1" y="333"/>
                    <a:pt x="29" y="355"/>
                  </a:cubicBezTo>
                  <a:lnTo>
                    <a:pt x="536" y="651"/>
                  </a:lnTo>
                  <a:cubicBezTo>
                    <a:pt x="554" y="661"/>
                    <a:pt x="575" y="666"/>
                    <a:pt x="596" y="666"/>
                  </a:cubicBezTo>
                  <a:cubicBezTo>
                    <a:pt x="618" y="666"/>
                    <a:pt x="639" y="661"/>
                    <a:pt x="656" y="651"/>
                  </a:cubicBezTo>
                  <a:lnTo>
                    <a:pt x="1136" y="383"/>
                  </a:lnTo>
                  <a:cubicBezTo>
                    <a:pt x="1164" y="362"/>
                    <a:pt x="1171" y="333"/>
                    <a:pt x="1143" y="312"/>
                  </a:cubicBezTo>
                  <a:lnTo>
                    <a:pt x="635" y="16"/>
                  </a:lnTo>
                  <a:cubicBezTo>
                    <a:pt x="614" y="6"/>
                    <a:pt x="593" y="0"/>
                    <a:pt x="57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g1b4b0e4ccdf_1_11"/>
            <p:cNvSpPr/>
            <p:nvPr/>
          </p:nvSpPr>
          <p:spPr>
            <a:xfrm>
              <a:off x="286750" y="3517350"/>
              <a:ext cx="29800" cy="17500"/>
            </a:xfrm>
            <a:custGeom>
              <a:rect b="b" l="l" r="r" t="t"/>
              <a:pathLst>
                <a:path extrusionOk="0" h="700" w="1192">
                  <a:moveTo>
                    <a:pt x="593" y="37"/>
                  </a:moveTo>
                  <a:cubicBezTo>
                    <a:pt x="607" y="37"/>
                    <a:pt x="628" y="37"/>
                    <a:pt x="635" y="51"/>
                  </a:cubicBezTo>
                  <a:cubicBezTo>
                    <a:pt x="635" y="51"/>
                    <a:pt x="1150" y="347"/>
                    <a:pt x="1136" y="383"/>
                  </a:cubicBezTo>
                  <a:lnTo>
                    <a:pt x="663" y="658"/>
                  </a:lnTo>
                  <a:cubicBezTo>
                    <a:pt x="646" y="665"/>
                    <a:pt x="628" y="668"/>
                    <a:pt x="610" y="668"/>
                  </a:cubicBezTo>
                  <a:cubicBezTo>
                    <a:pt x="593" y="668"/>
                    <a:pt x="575" y="665"/>
                    <a:pt x="557" y="658"/>
                  </a:cubicBezTo>
                  <a:cubicBezTo>
                    <a:pt x="557" y="658"/>
                    <a:pt x="50" y="354"/>
                    <a:pt x="57" y="319"/>
                  </a:cubicBezTo>
                  <a:lnTo>
                    <a:pt x="536" y="51"/>
                  </a:lnTo>
                  <a:cubicBezTo>
                    <a:pt x="557" y="37"/>
                    <a:pt x="572" y="37"/>
                    <a:pt x="593" y="37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6"/>
                    <a:pt x="515" y="16"/>
                  </a:cubicBezTo>
                  <a:lnTo>
                    <a:pt x="36" y="291"/>
                  </a:lnTo>
                  <a:cubicBezTo>
                    <a:pt x="15" y="298"/>
                    <a:pt x="1" y="319"/>
                    <a:pt x="1" y="340"/>
                  </a:cubicBezTo>
                  <a:cubicBezTo>
                    <a:pt x="1" y="362"/>
                    <a:pt x="15" y="376"/>
                    <a:pt x="29" y="390"/>
                  </a:cubicBezTo>
                  <a:lnTo>
                    <a:pt x="543" y="686"/>
                  </a:lnTo>
                  <a:cubicBezTo>
                    <a:pt x="565" y="693"/>
                    <a:pt x="579" y="700"/>
                    <a:pt x="607" y="700"/>
                  </a:cubicBezTo>
                  <a:cubicBezTo>
                    <a:pt x="628" y="700"/>
                    <a:pt x="656" y="693"/>
                    <a:pt x="677" y="679"/>
                  </a:cubicBezTo>
                  <a:lnTo>
                    <a:pt x="1150" y="418"/>
                  </a:lnTo>
                  <a:cubicBezTo>
                    <a:pt x="1171" y="404"/>
                    <a:pt x="1185" y="383"/>
                    <a:pt x="1192" y="362"/>
                  </a:cubicBezTo>
                  <a:cubicBezTo>
                    <a:pt x="1192" y="340"/>
                    <a:pt x="1178" y="326"/>
                    <a:pt x="1164" y="319"/>
                  </a:cubicBezTo>
                  <a:lnTo>
                    <a:pt x="649" y="16"/>
                  </a:lnTo>
                  <a:cubicBezTo>
                    <a:pt x="628" y="6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g1b4b0e4ccdf_1_11"/>
            <p:cNvSpPr/>
            <p:nvPr/>
          </p:nvSpPr>
          <p:spPr>
            <a:xfrm>
              <a:off x="518675" y="3653725"/>
              <a:ext cx="37925" cy="21650"/>
            </a:xfrm>
            <a:custGeom>
              <a:rect b="b" l="l" r="r" t="t"/>
              <a:pathLst>
                <a:path extrusionOk="0" h="866" w="1517">
                  <a:moveTo>
                    <a:pt x="579" y="0"/>
                  </a:moveTo>
                  <a:cubicBezTo>
                    <a:pt x="556" y="0"/>
                    <a:pt x="534" y="6"/>
                    <a:pt x="515" y="17"/>
                  </a:cubicBezTo>
                  <a:lnTo>
                    <a:pt x="36" y="285"/>
                  </a:lnTo>
                  <a:cubicBezTo>
                    <a:pt x="0" y="306"/>
                    <a:pt x="0" y="334"/>
                    <a:pt x="29" y="356"/>
                  </a:cubicBezTo>
                  <a:lnTo>
                    <a:pt x="882" y="856"/>
                  </a:lnTo>
                  <a:cubicBezTo>
                    <a:pt x="897" y="862"/>
                    <a:pt x="916" y="866"/>
                    <a:pt x="935" y="866"/>
                  </a:cubicBezTo>
                  <a:cubicBezTo>
                    <a:pt x="958" y="866"/>
                    <a:pt x="982" y="861"/>
                    <a:pt x="1001" y="849"/>
                  </a:cubicBezTo>
                  <a:lnTo>
                    <a:pt x="1474" y="581"/>
                  </a:lnTo>
                  <a:cubicBezTo>
                    <a:pt x="1509" y="560"/>
                    <a:pt x="1516" y="532"/>
                    <a:pt x="1488" y="511"/>
                  </a:cubicBezTo>
                  <a:lnTo>
                    <a:pt x="635" y="10"/>
                  </a:lnTo>
                  <a:cubicBezTo>
                    <a:pt x="616" y="4"/>
                    <a:pt x="597" y="0"/>
                    <a:pt x="57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g1b4b0e4ccdf_1_11"/>
            <p:cNvSpPr/>
            <p:nvPr/>
          </p:nvSpPr>
          <p:spPr>
            <a:xfrm>
              <a:off x="518500" y="3653400"/>
              <a:ext cx="38275" cy="22625"/>
            </a:xfrm>
            <a:custGeom>
              <a:rect b="b" l="l" r="r" t="t"/>
              <a:pathLst>
                <a:path extrusionOk="0" h="905" w="1531">
                  <a:moveTo>
                    <a:pt x="586" y="30"/>
                  </a:moveTo>
                  <a:cubicBezTo>
                    <a:pt x="600" y="30"/>
                    <a:pt x="621" y="37"/>
                    <a:pt x="635" y="44"/>
                  </a:cubicBezTo>
                  <a:cubicBezTo>
                    <a:pt x="635" y="44"/>
                    <a:pt x="1488" y="545"/>
                    <a:pt x="1474" y="587"/>
                  </a:cubicBezTo>
                  <a:lnTo>
                    <a:pt x="1001" y="855"/>
                  </a:lnTo>
                  <a:cubicBezTo>
                    <a:pt x="984" y="862"/>
                    <a:pt x="966" y="866"/>
                    <a:pt x="949" y="866"/>
                  </a:cubicBezTo>
                  <a:cubicBezTo>
                    <a:pt x="931" y="866"/>
                    <a:pt x="913" y="862"/>
                    <a:pt x="896" y="855"/>
                  </a:cubicBezTo>
                  <a:cubicBezTo>
                    <a:pt x="896" y="855"/>
                    <a:pt x="43" y="354"/>
                    <a:pt x="57" y="319"/>
                  </a:cubicBezTo>
                  <a:lnTo>
                    <a:pt x="529" y="44"/>
                  </a:lnTo>
                  <a:cubicBezTo>
                    <a:pt x="550" y="37"/>
                    <a:pt x="571" y="30"/>
                    <a:pt x="586" y="30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6"/>
                    <a:pt x="515" y="16"/>
                  </a:cubicBezTo>
                  <a:lnTo>
                    <a:pt x="36" y="284"/>
                  </a:lnTo>
                  <a:cubicBezTo>
                    <a:pt x="15" y="298"/>
                    <a:pt x="0" y="319"/>
                    <a:pt x="0" y="340"/>
                  </a:cubicBezTo>
                  <a:cubicBezTo>
                    <a:pt x="0" y="362"/>
                    <a:pt x="7" y="376"/>
                    <a:pt x="29" y="383"/>
                  </a:cubicBezTo>
                  <a:lnTo>
                    <a:pt x="882" y="883"/>
                  </a:lnTo>
                  <a:cubicBezTo>
                    <a:pt x="896" y="897"/>
                    <a:pt x="917" y="904"/>
                    <a:pt x="938" y="904"/>
                  </a:cubicBezTo>
                  <a:cubicBezTo>
                    <a:pt x="966" y="904"/>
                    <a:pt x="994" y="897"/>
                    <a:pt x="1016" y="883"/>
                  </a:cubicBezTo>
                  <a:lnTo>
                    <a:pt x="1495" y="615"/>
                  </a:lnTo>
                  <a:cubicBezTo>
                    <a:pt x="1516" y="608"/>
                    <a:pt x="1530" y="587"/>
                    <a:pt x="1530" y="559"/>
                  </a:cubicBezTo>
                  <a:cubicBezTo>
                    <a:pt x="1530" y="545"/>
                    <a:pt x="1516" y="524"/>
                    <a:pt x="1502" y="517"/>
                  </a:cubicBezTo>
                  <a:lnTo>
                    <a:pt x="649" y="16"/>
                  </a:lnTo>
                  <a:cubicBezTo>
                    <a:pt x="628" y="6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g1b4b0e4ccdf_1_11"/>
            <p:cNvSpPr/>
            <p:nvPr/>
          </p:nvSpPr>
          <p:spPr>
            <a:xfrm>
              <a:off x="509150" y="3627850"/>
              <a:ext cx="29275" cy="16675"/>
            </a:xfrm>
            <a:custGeom>
              <a:rect b="b" l="l" r="r" t="t"/>
              <a:pathLst>
                <a:path extrusionOk="0" h="667" w="1171">
                  <a:moveTo>
                    <a:pt x="575" y="0"/>
                  </a:moveTo>
                  <a:cubicBezTo>
                    <a:pt x="554" y="0"/>
                    <a:pt x="533" y="5"/>
                    <a:pt x="515" y="16"/>
                  </a:cubicBezTo>
                  <a:lnTo>
                    <a:pt x="36" y="284"/>
                  </a:lnTo>
                  <a:cubicBezTo>
                    <a:pt x="1" y="305"/>
                    <a:pt x="1" y="333"/>
                    <a:pt x="29" y="354"/>
                  </a:cubicBezTo>
                  <a:lnTo>
                    <a:pt x="537" y="650"/>
                  </a:lnTo>
                  <a:cubicBezTo>
                    <a:pt x="558" y="661"/>
                    <a:pt x="579" y="666"/>
                    <a:pt x="599" y="666"/>
                  </a:cubicBezTo>
                  <a:cubicBezTo>
                    <a:pt x="619" y="666"/>
                    <a:pt x="639" y="661"/>
                    <a:pt x="656" y="650"/>
                  </a:cubicBezTo>
                  <a:lnTo>
                    <a:pt x="1136" y="383"/>
                  </a:lnTo>
                  <a:cubicBezTo>
                    <a:pt x="1171" y="368"/>
                    <a:pt x="1171" y="333"/>
                    <a:pt x="1143" y="312"/>
                  </a:cubicBezTo>
                  <a:lnTo>
                    <a:pt x="635" y="16"/>
                  </a:lnTo>
                  <a:cubicBezTo>
                    <a:pt x="618" y="5"/>
                    <a:pt x="596" y="0"/>
                    <a:pt x="57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g1b4b0e4ccdf_1_11"/>
            <p:cNvSpPr/>
            <p:nvPr/>
          </p:nvSpPr>
          <p:spPr>
            <a:xfrm>
              <a:off x="508975" y="3627675"/>
              <a:ext cx="29650" cy="17500"/>
            </a:xfrm>
            <a:custGeom>
              <a:rect b="b" l="l" r="r" t="t"/>
              <a:pathLst>
                <a:path extrusionOk="0" h="700" w="1186">
                  <a:moveTo>
                    <a:pt x="586" y="30"/>
                  </a:moveTo>
                  <a:cubicBezTo>
                    <a:pt x="607" y="30"/>
                    <a:pt x="621" y="37"/>
                    <a:pt x="635" y="44"/>
                  </a:cubicBezTo>
                  <a:cubicBezTo>
                    <a:pt x="635" y="44"/>
                    <a:pt x="1143" y="347"/>
                    <a:pt x="1136" y="382"/>
                  </a:cubicBezTo>
                  <a:lnTo>
                    <a:pt x="656" y="650"/>
                  </a:lnTo>
                  <a:cubicBezTo>
                    <a:pt x="639" y="657"/>
                    <a:pt x="621" y="661"/>
                    <a:pt x="604" y="661"/>
                  </a:cubicBezTo>
                  <a:cubicBezTo>
                    <a:pt x="588" y="661"/>
                    <a:pt x="572" y="657"/>
                    <a:pt x="558" y="650"/>
                  </a:cubicBezTo>
                  <a:cubicBezTo>
                    <a:pt x="558" y="650"/>
                    <a:pt x="43" y="354"/>
                    <a:pt x="57" y="319"/>
                  </a:cubicBezTo>
                  <a:lnTo>
                    <a:pt x="529" y="44"/>
                  </a:lnTo>
                  <a:cubicBezTo>
                    <a:pt x="551" y="37"/>
                    <a:pt x="572" y="30"/>
                    <a:pt x="586" y="30"/>
                  </a:cubicBezTo>
                  <a:close/>
                  <a:moveTo>
                    <a:pt x="582" y="0"/>
                  </a:moveTo>
                  <a:cubicBezTo>
                    <a:pt x="559" y="0"/>
                    <a:pt x="537" y="5"/>
                    <a:pt x="515" y="16"/>
                  </a:cubicBezTo>
                  <a:lnTo>
                    <a:pt x="36" y="284"/>
                  </a:lnTo>
                  <a:cubicBezTo>
                    <a:pt x="15" y="298"/>
                    <a:pt x="1" y="312"/>
                    <a:pt x="1" y="340"/>
                  </a:cubicBezTo>
                  <a:cubicBezTo>
                    <a:pt x="1" y="354"/>
                    <a:pt x="8" y="375"/>
                    <a:pt x="29" y="382"/>
                  </a:cubicBezTo>
                  <a:lnTo>
                    <a:pt x="537" y="686"/>
                  </a:lnTo>
                  <a:cubicBezTo>
                    <a:pt x="558" y="693"/>
                    <a:pt x="579" y="700"/>
                    <a:pt x="600" y="700"/>
                  </a:cubicBezTo>
                  <a:cubicBezTo>
                    <a:pt x="621" y="700"/>
                    <a:pt x="649" y="693"/>
                    <a:pt x="670" y="686"/>
                  </a:cubicBezTo>
                  <a:lnTo>
                    <a:pt x="1150" y="411"/>
                  </a:lnTo>
                  <a:cubicBezTo>
                    <a:pt x="1171" y="404"/>
                    <a:pt x="1185" y="382"/>
                    <a:pt x="1185" y="361"/>
                  </a:cubicBezTo>
                  <a:cubicBezTo>
                    <a:pt x="1185" y="340"/>
                    <a:pt x="1178" y="319"/>
                    <a:pt x="1157" y="312"/>
                  </a:cubicBezTo>
                  <a:lnTo>
                    <a:pt x="649" y="16"/>
                  </a:lnTo>
                  <a:cubicBezTo>
                    <a:pt x="628" y="5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g1b4b0e4ccdf_1_11"/>
            <p:cNvSpPr/>
            <p:nvPr/>
          </p:nvSpPr>
          <p:spPr>
            <a:xfrm>
              <a:off x="526775" y="3638425"/>
              <a:ext cx="29450" cy="16675"/>
            </a:xfrm>
            <a:custGeom>
              <a:rect b="b" l="l" r="r" t="t"/>
              <a:pathLst>
                <a:path extrusionOk="0" h="667" w="1178">
                  <a:moveTo>
                    <a:pt x="579" y="0"/>
                  </a:moveTo>
                  <a:cubicBezTo>
                    <a:pt x="559" y="0"/>
                    <a:pt x="540" y="5"/>
                    <a:pt x="522" y="16"/>
                  </a:cubicBezTo>
                  <a:lnTo>
                    <a:pt x="43" y="284"/>
                  </a:lnTo>
                  <a:cubicBezTo>
                    <a:pt x="8" y="305"/>
                    <a:pt x="1" y="333"/>
                    <a:pt x="36" y="354"/>
                  </a:cubicBezTo>
                  <a:lnTo>
                    <a:pt x="544" y="650"/>
                  </a:lnTo>
                  <a:cubicBezTo>
                    <a:pt x="561" y="661"/>
                    <a:pt x="581" y="666"/>
                    <a:pt x="601" y="666"/>
                  </a:cubicBezTo>
                  <a:cubicBezTo>
                    <a:pt x="621" y="666"/>
                    <a:pt x="642" y="661"/>
                    <a:pt x="663" y="650"/>
                  </a:cubicBezTo>
                  <a:lnTo>
                    <a:pt x="1136" y="382"/>
                  </a:lnTo>
                  <a:cubicBezTo>
                    <a:pt x="1171" y="361"/>
                    <a:pt x="1178" y="333"/>
                    <a:pt x="1150" y="312"/>
                  </a:cubicBezTo>
                  <a:lnTo>
                    <a:pt x="635" y="16"/>
                  </a:lnTo>
                  <a:cubicBezTo>
                    <a:pt x="618" y="5"/>
                    <a:pt x="598" y="0"/>
                    <a:pt x="57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g1b4b0e4ccdf_1_11"/>
            <p:cNvSpPr/>
            <p:nvPr/>
          </p:nvSpPr>
          <p:spPr>
            <a:xfrm>
              <a:off x="526600" y="3638050"/>
              <a:ext cx="29825" cy="17525"/>
            </a:xfrm>
            <a:custGeom>
              <a:rect b="b" l="l" r="r" t="t"/>
              <a:pathLst>
                <a:path extrusionOk="0" h="701" w="1193">
                  <a:moveTo>
                    <a:pt x="593" y="31"/>
                  </a:moveTo>
                  <a:cubicBezTo>
                    <a:pt x="607" y="31"/>
                    <a:pt x="621" y="38"/>
                    <a:pt x="635" y="45"/>
                  </a:cubicBezTo>
                  <a:cubicBezTo>
                    <a:pt x="635" y="45"/>
                    <a:pt x="1143" y="348"/>
                    <a:pt x="1136" y="383"/>
                  </a:cubicBezTo>
                  <a:lnTo>
                    <a:pt x="656" y="651"/>
                  </a:lnTo>
                  <a:cubicBezTo>
                    <a:pt x="642" y="662"/>
                    <a:pt x="626" y="667"/>
                    <a:pt x="610" y="667"/>
                  </a:cubicBezTo>
                  <a:cubicBezTo>
                    <a:pt x="593" y="667"/>
                    <a:pt x="575" y="662"/>
                    <a:pt x="558" y="651"/>
                  </a:cubicBezTo>
                  <a:cubicBezTo>
                    <a:pt x="558" y="651"/>
                    <a:pt x="50" y="355"/>
                    <a:pt x="57" y="320"/>
                  </a:cubicBezTo>
                  <a:lnTo>
                    <a:pt x="536" y="45"/>
                  </a:lnTo>
                  <a:cubicBezTo>
                    <a:pt x="551" y="38"/>
                    <a:pt x="572" y="31"/>
                    <a:pt x="593" y="31"/>
                  </a:cubicBezTo>
                  <a:close/>
                  <a:moveTo>
                    <a:pt x="588" y="1"/>
                  </a:moveTo>
                  <a:cubicBezTo>
                    <a:pt x="565" y="1"/>
                    <a:pt x="540" y="6"/>
                    <a:pt x="515" y="17"/>
                  </a:cubicBezTo>
                  <a:lnTo>
                    <a:pt x="43" y="285"/>
                  </a:lnTo>
                  <a:cubicBezTo>
                    <a:pt x="22" y="299"/>
                    <a:pt x="8" y="320"/>
                    <a:pt x="1" y="341"/>
                  </a:cubicBezTo>
                  <a:cubicBezTo>
                    <a:pt x="1" y="362"/>
                    <a:pt x="15" y="376"/>
                    <a:pt x="36" y="383"/>
                  </a:cubicBezTo>
                  <a:lnTo>
                    <a:pt x="543" y="687"/>
                  </a:lnTo>
                  <a:cubicBezTo>
                    <a:pt x="558" y="694"/>
                    <a:pt x="579" y="701"/>
                    <a:pt x="600" y="701"/>
                  </a:cubicBezTo>
                  <a:cubicBezTo>
                    <a:pt x="628" y="701"/>
                    <a:pt x="656" y="694"/>
                    <a:pt x="677" y="687"/>
                  </a:cubicBezTo>
                  <a:lnTo>
                    <a:pt x="1157" y="412"/>
                  </a:lnTo>
                  <a:cubicBezTo>
                    <a:pt x="1178" y="405"/>
                    <a:pt x="1192" y="383"/>
                    <a:pt x="1192" y="362"/>
                  </a:cubicBezTo>
                  <a:cubicBezTo>
                    <a:pt x="1192" y="341"/>
                    <a:pt x="1178" y="327"/>
                    <a:pt x="1164" y="313"/>
                  </a:cubicBezTo>
                  <a:lnTo>
                    <a:pt x="656" y="17"/>
                  </a:lnTo>
                  <a:cubicBezTo>
                    <a:pt x="635" y="6"/>
                    <a:pt x="612" y="1"/>
                    <a:pt x="58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g1b4b0e4ccdf_1_11"/>
            <p:cNvSpPr/>
            <p:nvPr/>
          </p:nvSpPr>
          <p:spPr>
            <a:xfrm>
              <a:off x="491350" y="3617575"/>
              <a:ext cx="29300" cy="16600"/>
            </a:xfrm>
            <a:custGeom>
              <a:rect b="b" l="l" r="r" t="t"/>
              <a:pathLst>
                <a:path extrusionOk="0" h="664" w="1172">
                  <a:moveTo>
                    <a:pt x="575" y="0"/>
                  </a:moveTo>
                  <a:cubicBezTo>
                    <a:pt x="554" y="0"/>
                    <a:pt x="533" y="4"/>
                    <a:pt x="515" y="11"/>
                  </a:cubicBezTo>
                  <a:lnTo>
                    <a:pt x="43" y="286"/>
                  </a:lnTo>
                  <a:cubicBezTo>
                    <a:pt x="8" y="307"/>
                    <a:pt x="1" y="335"/>
                    <a:pt x="29" y="349"/>
                  </a:cubicBezTo>
                  <a:lnTo>
                    <a:pt x="544" y="653"/>
                  </a:lnTo>
                  <a:cubicBezTo>
                    <a:pt x="561" y="660"/>
                    <a:pt x="581" y="663"/>
                    <a:pt x="600" y="663"/>
                  </a:cubicBezTo>
                  <a:cubicBezTo>
                    <a:pt x="619" y="663"/>
                    <a:pt x="639" y="660"/>
                    <a:pt x="656" y="653"/>
                  </a:cubicBezTo>
                  <a:lnTo>
                    <a:pt x="1136" y="378"/>
                  </a:lnTo>
                  <a:cubicBezTo>
                    <a:pt x="1171" y="356"/>
                    <a:pt x="1171" y="328"/>
                    <a:pt x="1143" y="314"/>
                  </a:cubicBezTo>
                  <a:lnTo>
                    <a:pt x="635" y="11"/>
                  </a:lnTo>
                  <a:cubicBezTo>
                    <a:pt x="618" y="4"/>
                    <a:pt x="596" y="0"/>
                    <a:pt x="57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g1b4b0e4ccdf_1_11"/>
            <p:cNvSpPr/>
            <p:nvPr/>
          </p:nvSpPr>
          <p:spPr>
            <a:xfrm>
              <a:off x="491175" y="3617125"/>
              <a:ext cx="29650" cy="17550"/>
            </a:xfrm>
            <a:custGeom>
              <a:rect b="b" l="l" r="r" t="t"/>
              <a:pathLst>
                <a:path extrusionOk="0" h="702" w="1186">
                  <a:moveTo>
                    <a:pt x="593" y="36"/>
                  </a:moveTo>
                  <a:cubicBezTo>
                    <a:pt x="607" y="36"/>
                    <a:pt x="621" y="43"/>
                    <a:pt x="635" y="50"/>
                  </a:cubicBezTo>
                  <a:cubicBezTo>
                    <a:pt x="635" y="50"/>
                    <a:pt x="1143" y="346"/>
                    <a:pt x="1136" y="389"/>
                  </a:cubicBezTo>
                  <a:lnTo>
                    <a:pt x="656" y="656"/>
                  </a:lnTo>
                  <a:cubicBezTo>
                    <a:pt x="639" y="664"/>
                    <a:pt x="621" y="667"/>
                    <a:pt x="604" y="667"/>
                  </a:cubicBezTo>
                  <a:cubicBezTo>
                    <a:pt x="588" y="667"/>
                    <a:pt x="572" y="664"/>
                    <a:pt x="558" y="656"/>
                  </a:cubicBezTo>
                  <a:cubicBezTo>
                    <a:pt x="558" y="656"/>
                    <a:pt x="43" y="360"/>
                    <a:pt x="57" y="318"/>
                  </a:cubicBezTo>
                  <a:lnTo>
                    <a:pt x="529" y="50"/>
                  </a:lnTo>
                  <a:cubicBezTo>
                    <a:pt x="551" y="43"/>
                    <a:pt x="572" y="36"/>
                    <a:pt x="593" y="36"/>
                  </a:cubicBezTo>
                  <a:close/>
                  <a:moveTo>
                    <a:pt x="582" y="1"/>
                  </a:moveTo>
                  <a:cubicBezTo>
                    <a:pt x="559" y="1"/>
                    <a:pt x="537" y="8"/>
                    <a:pt x="515" y="22"/>
                  </a:cubicBezTo>
                  <a:lnTo>
                    <a:pt x="36" y="290"/>
                  </a:lnTo>
                  <a:cubicBezTo>
                    <a:pt x="15" y="297"/>
                    <a:pt x="1" y="318"/>
                    <a:pt x="1" y="339"/>
                  </a:cubicBezTo>
                  <a:cubicBezTo>
                    <a:pt x="1" y="360"/>
                    <a:pt x="8" y="382"/>
                    <a:pt x="29" y="389"/>
                  </a:cubicBezTo>
                  <a:lnTo>
                    <a:pt x="537" y="685"/>
                  </a:lnTo>
                  <a:cubicBezTo>
                    <a:pt x="558" y="699"/>
                    <a:pt x="579" y="699"/>
                    <a:pt x="600" y="699"/>
                  </a:cubicBezTo>
                  <a:cubicBezTo>
                    <a:pt x="606" y="701"/>
                    <a:pt x="612" y="702"/>
                    <a:pt x="618" y="702"/>
                  </a:cubicBezTo>
                  <a:cubicBezTo>
                    <a:pt x="636" y="702"/>
                    <a:pt x="655" y="695"/>
                    <a:pt x="670" y="685"/>
                  </a:cubicBezTo>
                  <a:lnTo>
                    <a:pt x="1150" y="417"/>
                  </a:lnTo>
                  <a:cubicBezTo>
                    <a:pt x="1171" y="403"/>
                    <a:pt x="1185" y="389"/>
                    <a:pt x="1185" y="360"/>
                  </a:cubicBezTo>
                  <a:cubicBezTo>
                    <a:pt x="1185" y="346"/>
                    <a:pt x="1178" y="325"/>
                    <a:pt x="1157" y="318"/>
                  </a:cubicBezTo>
                  <a:lnTo>
                    <a:pt x="649" y="22"/>
                  </a:lnTo>
                  <a:cubicBezTo>
                    <a:pt x="628" y="8"/>
                    <a:pt x="605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g1b4b0e4ccdf_1_11"/>
            <p:cNvSpPr/>
            <p:nvPr/>
          </p:nvSpPr>
          <p:spPr>
            <a:xfrm>
              <a:off x="473550" y="3607050"/>
              <a:ext cx="29300" cy="16675"/>
            </a:xfrm>
            <a:custGeom>
              <a:rect b="b" l="l" r="r" t="t"/>
              <a:pathLst>
                <a:path extrusionOk="0" h="667" w="1172">
                  <a:moveTo>
                    <a:pt x="578" y="0"/>
                  </a:moveTo>
                  <a:cubicBezTo>
                    <a:pt x="558" y="0"/>
                    <a:pt x="537" y="6"/>
                    <a:pt x="515" y="16"/>
                  </a:cubicBezTo>
                  <a:lnTo>
                    <a:pt x="43" y="284"/>
                  </a:lnTo>
                  <a:cubicBezTo>
                    <a:pt x="8" y="305"/>
                    <a:pt x="1" y="333"/>
                    <a:pt x="29" y="355"/>
                  </a:cubicBezTo>
                  <a:lnTo>
                    <a:pt x="544" y="651"/>
                  </a:lnTo>
                  <a:cubicBezTo>
                    <a:pt x="561" y="661"/>
                    <a:pt x="581" y="666"/>
                    <a:pt x="600" y="666"/>
                  </a:cubicBezTo>
                  <a:cubicBezTo>
                    <a:pt x="619" y="666"/>
                    <a:pt x="639" y="661"/>
                    <a:pt x="656" y="651"/>
                  </a:cubicBezTo>
                  <a:lnTo>
                    <a:pt x="1136" y="383"/>
                  </a:lnTo>
                  <a:cubicBezTo>
                    <a:pt x="1171" y="362"/>
                    <a:pt x="1171" y="333"/>
                    <a:pt x="1143" y="312"/>
                  </a:cubicBezTo>
                  <a:lnTo>
                    <a:pt x="635" y="16"/>
                  </a:lnTo>
                  <a:cubicBezTo>
                    <a:pt x="618" y="6"/>
                    <a:pt x="598" y="0"/>
                    <a:pt x="57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g1b4b0e4ccdf_1_11"/>
            <p:cNvSpPr/>
            <p:nvPr/>
          </p:nvSpPr>
          <p:spPr>
            <a:xfrm>
              <a:off x="473375" y="3606700"/>
              <a:ext cx="29650" cy="17500"/>
            </a:xfrm>
            <a:custGeom>
              <a:rect b="b" l="l" r="r" t="t"/>
              <a:pathLst>
                <a:path extrusionOk="0" h="700" w="1186">
                  <a:moveTo>
                    <a:pt x="593" y="37"/>
                  </a:moveTo>
                  <a:cubicBezTo>
                    <a:pt x="607" y="37"/>
                    <a:pt x="621" y="37"/>
                    <a:pt x="635" y="51"/>
                  </a:cubicBezTo>
                  <a:cubicBezTo>
                    <a:pt x="635" y="51"/>
                    <a:pt x="1143" y="347"/>
                    <a:pt x="1136" y="383"/>
                  </a:cubicBezTo>
                  <a:lnTo>
                    <a:pt x="656" y="658"/>
                  </a:lnTo>
                  <a:cubicBezTo>
                    <a:pt x="639" y="665"/>
                    <a:pt x="621" y="668"/>
                    <a:pt x="604" y="668"/>
                  </a:cubicBezTo>
                  <a:cubicBezTo>
                    <a:pt x="588" y="668"/>
                    <a:pt x="572" y="665"/>
                    <a:pt x="558" y="658"/>
                  </a:cubicBezTo>
                  <a:cubicBezTo>
                    <a:pt x="558" y="658"/>
                    <a:pt x="50" y="354"/>
                    <a:pt x="57" y="319"/>
                  </a:cubicBezTo>
                  <a:lnTo>
                    <a:pt x="537" y="51"/>
                  </a:lnTo>
                  <a:cubicBezTo>
                    <a:pt x="551" y="37"/>
                    <a:pt x="572" y="37"/>
                    <a:pt x="593" y="37"/>
                  </a:cubicBezTo>
                  <a:close/>
                  <a:moveTo>
                    <a:pt x="582" y="0"/>
                  </a:moveTo>
                  <a:cubicBezTo>
                    <a:pt x="559" y="0"/>
                    <a:pt x="537" y="5"/>
                    <a:pt x="515" y="16"/>
                  </a:cubicBezTo>
                  <a:lnTo>
                    <a:pt x="36" y="291"/>
                  </a:lnTo>
                  <a:cubicBezTo>
                    <a:pt x="15" y="298"/>
                    <a:pt x="1" y="319"/>
                    <a:pt x="1" y="340"/>
                  </a:cubicBezTo>
                  <a:cubicBezTo>
                    <a:pt x="1" y="361"/>
                    <a:pt x="15" y="376"/>
                    <a:pt x="29" y="390"/>
                  </a:cubicBezTo>
                  <a:lnTo>
                    <a:pt x="537" y="686"/>
                  </a:lnTo>
                  <a:cubicBezTo>
                    <a:pt x="558" y="700"/>
                    <a:pt x="579" y="700"/>
                    <a:pt x="600" y="700"/>
                  </a:cubicBezTo>
                  <a:cubicBezTo>
                    <a:pt x="621" y="700"/>
                    <a:pt x="649" y="700"/>
                    <a:pt x="670" y="686"/>
                  </a:cubicBezTo>
                  <a:lnTo>
                    <a:pt x="1150" y="418"/>
                  </a:lnTo>
                  <a:cubicBezTo>
                    <a:pt x="1171" y="404"/>
                    <a:pt x="1185" y="383"/>
                    <a:pt x="1185" y="361"/>
                  </a:cubicBezTo>
                  <a:cubicBezTo>
                    <a:pt x="1185" y="340"/>
                    <a:pt x="1178" y="326"/>
                    <a:pt x="1157" y="319"/>
                  </a:cubicBezTo>
                  <a:lnTo>
                    <a:pt x="649" y="16"/>
                  </a:lnTo>
                  <a:cubicBezTo>
                    <a:pt x="628" y="5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g1b4b0e4ccdf_1_11"/>
            <p:cNvSpPr/>
            <p:nvPr/>
          </p:nvSpPr>
          <p:spPr>
            <a:xfrm>
              <a:off x="455750" y="3596650"/>
              <a:ext cx="29475" cy="16675"/>
            </a:xfrm>
            <a:custGeom>
              <a:rect b="b" l="l" r="r" t="t"/>
              <a:pathLst>
                <a:path extrusionOk="0" h="667" w="1179">
                  <a:moveTo>
                    <a:pt x="578" y="0"/>
                  </a:moveTo>
                  <a:cubicBezTo>
                    <a:pt x="558" y="0"/>
                    <a:pt x="537" y="6"/>
                    <a:pt x="515" y="16"/>
                  </a:cubicBezTo>
                  <a:lnTo>
                    <a:pt x="43" y="284"/>
                  </a:lnTo>
                  <a:cubicBezTo>
                    <a:pt x="8" y="305"/>
                    <a:pt x="1" y="333"/>
                    <a:pt x="29" y="355"/>
                  </a:cubicBezTo>
                  <a:lnTo>
                    <a:pt x="544" y="651"/>
                  </a:lnTo>
                  <a:cubicBezTo>
                    <a:pt x="561" y="661"/>
                    <a:pt x="581" y="667"/>
                    <a:pt x="600" y="667"/>
                  </a:cubicBezTo>
                  <a:cubicBezTo>
                    <a:pt x="619" y="667"/>
                    <a:pt x="639" y="661"/>
                    <a:pt x="656" y="651"/>
                  </a:cubicBezTo>
                  <a:lnTo>
                    <a:pt x="1136" y="383"/>
                  </a:lnTo>
                  <a:cubicBezTo>
                    <a:pt x="1171" y="362"/>
                    <a:pt x="1178" y="326"/>
                    <a:pt x="1143" y="312"/>
                  </a:cubicBezTo>
                  <a:lnTo>
                    <a:pt x="635" y="16"/>
                  </a:lnTo>
                  <a:cubicBezTo>
                    <a:pt x="618" y="6"/>
                    <a:pt x="598" y="0"/>
                    <a:pt x="57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g1b4b0e4ccdf_1_11"/>
            <p:cNvSpPr/>
            <p:nvPr/>
          </p:nvSpPr>
          <p:spPr>
            <a:xfrm>
              <a:off x="455575" y="3596300"/>
              <a:ext cx="29825" cy="17500"/>
            </a:xfrm>
            <a:custGeom>
              <a:rect b="b" l="l" r="r" t="t"/>
              <a:pathLst>
                <a:path extrusionOk="0" h="700" w="1193">
                  <a:moveTo>
                    <a:pt x="593" y="30"/>
                  </a:moveTo>
                  <a:cubicBezTo>
                    <a:pt x="607" y="30"/>
                    <a:pt x="621" y="37"/>
                    <a:pt x="635" y="44"/>
                  </a:cubicBezTo>
                  <a:cubicBezTo>
                    <a:pt x="635" y="44"/>
                    <a:pt x="1143" y="347"/>
                    <a:pt x="1136" y="383"/>
                  </a:cubicBezTo>
                  <a:lnTo>
                    <a:pt x="656" y="658"/>
                  </a:lnTo>
                  <a:cubicBezTo>
                    <a:pt x="642" y="665"/>
                    <a:pt x="625" y="668"/>
                    <a:pt x="607" y="668"/>
                  </a:cubicBezTo>
                  <a:cubicBezTo>
                    <a:pt x="589" y="668"/>
                    <a:pt x="572" y="665"/>
                    <a:pt x="558" y="658"/>
                  </a:cubicBezTo>
                  <a:cubicBezTo>
                    <a:pt x="558" y="658"/>
                    <a:pt x="50" y="355"/>
                    <a:pt x="57" y="319"/>
                  </a:cubicBezTo>
                  <a:lnTo>
                    <a:pt x="537" y="44"/>
                  </a:lnTo>
                  <a:cubicBezTo>
                    <a:pt x="551" y="37"/>
                    <a:pt x="572" y="30"/>
                    <a:pt x="593" y="30"/>
                  </a:cubicBezTo>
                  <a:close/>
                  <a:moveTo>
                    <a:pt x="582" y="0"/>
                  </a:moveTo>
                  <a:cubicBezTo>
                    <a:pt x="559" y="0"/>
                    <a:pt x="537" y="6"/>
                    <a:pt x="515" y="16"/>
                  </a:cubicBezTo>
                  <a:lnTo>
                    <a:pt x="36" y="284"/>
                  </a:lnTo>
                  <a:cubicBezTo>
                    <a:pt x="15" y="298"/>
                    <a:pt x="1" y="319"/>
                    <a:pt x="1" y="340"/>
                  </a:cubicBezTo>
                  <a:cubicBezTo>
                    <a:pt x="1" y="362"/>
                    <a:pt x="15" y="376"/>
                    <a:pt x="29" y="383"/>
                  </a:cubicBezTo>
                  <a:lnTo>
                    <a:pt x="537" y="686"/>
                  </a:lnTo>
                  <a:cubicBezTo>
                    <a:pt x="558" y="693"/>
                    <a:pt x="579" y="700"/>
                    <a:pt x="600" y="700"/>
                  </a:cubicBezTo>
                  <a:cubicBezTo>
                    <a:pt x="628" y="700"/>
                    <a:pt x="649" y="693"/>
                    <a:pt x="678" y="686"/>
                  </a:cubicBezTo>
                  <a:lnTo>
                    <a:pt x="1150" y="411"/>
                  </a:lnTo>
                  <a:cubicBezTo>
                    <a:pt x="1171" y="404"/>
                    <a:pt x="1185" y="383"/>
                    <a:pt x="1192" y="362"/>
                  </a:cubicBezTo>
                  <a:cubicBezTo>
                    <a:pt x="1192" y="340"/>
                    <a:pt x="1178" y="326"/>
                    <a:pt x="1164" y="319"/>
                  </a:cubicBezTo>
                  <a:lnTo>
                    <a:pt x="649" y="16"/>
                  </a:lnTo>
                  <a:cubicBezTo>
                    <a:pt x="628" y="6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g1b4b0e4ccdf_1_11"/>
            <p:cNvSpPr/>
            <p:nvPr/>
          </p:nvSpPr>
          <p:spPr>
            <a:xfrm>
              <a:off x="437950" y="3586200"/>
              <a:ext cx="29475" cy="16600"/>
            </a:xfrm>
            <a:custGeom>
              <a:rect b="b" l="l" r="r" t="t"/>
              <a:pathLst>
                <a:path extrusionOk="0" h="664" w="1179">
                  <a:moveTo>
                    <a:pt x="579" y="1"/>
                  </a:moveTo>
                  <a:cubicBezTo>
                    <a:pt x="560" y="1"/>
                    <a:pt x="540" y="4"/>
                    <a:pt x="523" y="11"/>
                  </a:cubicBezTo>
                  <a:lnTo>
                    <a:pt x="43" y="286"/>
                  </a:lnTo>
                  <a:cubicBezTo>
                    <a:pt x="8" y="307"/>
                    <a:pt x="1" y="336"/>
                    <a:pt x="36" y="350"/>
                  </a:cubicBezTo>
                  <a:lnTo>
                    <a:pt x="544" y="653"/>
                  </a:lnTo>
                  <a:cubicBezTo>
                    <a:pt x="561" y="660"/>
                    <a:pt x="581" y="663"/>
                    <a:pt x="600" y="663"/>
                  </a:cubicBezTo>
                  <a:cubicBezTo>
                    <a:pt x="619" y="663"/>
                    <a:pt x="639" y="660"/>
                    <a:pt x="656" y="653"/>
                  </a:cubicBezTo>
                  <a:lnTo>
                    <a:pt x="1136" y="378"/>
                  </a:lnTo>
                  <a:cubicBezTo>
                    <a:pt x="1171" y="364"/>
                    <a:pt x="1178" y="329"/>
                    <a:pt x="1143" y="314"/>
                  </a:cubicBezTo>
                  <a:lnTo>
                    <a:pt x="635" y="11"/>
                  </a:lnTo>
                  <a:cubicBezTo>
                    <a:pt x="618" y="4"/>
                    <a:pt x="598" y="1"/>
                    <a:pt x="57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g1b4b0e4ccdf_1_11"/>
            <p:cNvSpPr/>
            <p:nvPr/>
          </p:nvSpPr>
          <p:spPr>
            <a:xfrm>
              <a:off x="437775" y="3585900"/>
              <a:ext cx="29650" cy="17525"/>
            </a:xfrm>
            <a:custGeom>
              <a:rect b="b" l="l" r="r" t="t"/>
              <a:pathLst>
                <a:path extrusionOk="0" h="701" w="1186">
                  <a:moveTo>
                    <a:pt x="593" y="30"/>
                  </a:moveTo>
                  <a:cubicBezTo>
                    <a:pt x="607" y="30"/>
                    <a:pt x="621" y="37"/>
                    <a:pt x="628" y="44"/>
                  </a:cubicBezTo>
                  <a:cubicBezTo>
                    <a:pt x="628" y="44"/>
                    <a:pt x="1143" y="348"/>
                    <a:pt x="1129" y="383"/>
                  </a:cubicBezTo>
                  <a:lnTo>
                    <a:pt x="656" y="651"/>
                  </a:lnTo>
                  <a:cubicBezTo>
                    <a:pt x="639" y="658"/>
                    <a:pt x="621" y="661"/>
                    <a:pt x="604" y="661"/>
                  </a:cubicBezTo>
                  <a:cubicBezTo>
                    <a:pt x="588" y="661"/>
                    <a:pt x="572" y="658"/>
                    <a:pt x="558" y="651"/>
                  </a:cubicBezTo>
                  <a:cubicBezTo>
                    <a:pt x="558" y="651"/>
                    <a:pt x="43" y="355"/>
                    <a:pt x="57" y="319"/>
                  </a:cubicBezTo>
                  <a:lnTo>
                    <a:pt x="530" y="44"/>
                  </a:lnTo>
                  <a:cubicBezTo>
                    <a:pt x="551" y="37"/>
                    <a:pt x="565" y="30"/>
                    <a:pt x="586" y="30"/>
                  </a:cubicBezTo>
                  <a:close/>
                  <a:moveTo>
                    <a:pt x="582" y="0"/>
                  </a:moveTo>
                  <a:cubicBezTo>
                    <a:pt x="560" y="0"/>
                    <a:pt x="537" y="6"/>
                    <a:pt x="515" y="16"/>
                  </a:cubicBezTo>
                  <a:lnTo>
                    <a:pt x="36" y="284"/>
                  </a:lnTo>
                  <a:cubicBezTo>
                    <a:pt x="15" y="298"/>
                    <a:pt x="1" y="312"/>
                    <a:pt x="1" y="341"/>
                  </a:cubicBezTo>
                  <a:cubicBezTo>
                    <a:pt x="1" y="355"/>
                    <a:pt x="8" y="376"/>
                    <a:pt x="29" y="383"/>
                  </a:cubicBezTo>
                  <a:lnTo>
                    <a:pt x="537" y="686"/>
                  </a:lnTo>
                  <a:cubicBezTo>
                    <a:pt x="558" y="693"/>
                    <a:pt x="579" y="700"/>
                    <a:pt x="600" y="700"/>
                  </a:cubicBezTo>
                  <a:cubicBezTo>
                    <a:pt x="621" y="700"/>
                    <a:pt x="649" y="693"/>
                    <a:pt x="671" y="686"/>
                  </a:cubicBezTo>
                  <a:lnTo>
                    <a:pt x="1150" y="411"/>
                  </a:lnTo>
                  <a:cubicBezTo>
                    <a:pt x="1171" y="404"/>
                    <a:pt x="1185" y="383"/>
                    <a:pt x="1185" y="362"/>
                  </a:cubicBezTo>
                  <a:cubicBezTo>
                    <a:pt x="1185" y="341"/>
                    <a:pt x="1178" y="319"/>
                    <a:pt x="1157" y="312"/>
                  </a:cubicBezTo>
                  <a:lnTo>
                    <a:pt x="649" y="16"/>
                  </a:lnTo>
                  <a:cubicBezTo>
                    <a:pt x="628" y="6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g1b4b0e4ccdf_1_11"/>
            <p:cNvSpPr/>
            <p:nvPr/>
          </p:nvSpPr>
          <p:spPr>
            <a:xfrm>
              <a:off x="420150" y="3575800"/>
              <a:ext cx="29475" cy="16600"/>
            </a:xfrm>
            <a:custGeom>
              <a:rect b="b" l="l" r="r" t="t"/>
              <a:pathLst>
                <a:path extrusionOk="0" h="664" w="1179">
                  <a:moveTo>
                    <a:pt x="578" y="1"/>
                  </a:moveTo>
                  <a:cubicBezTo>
                    <a:pt x="558" y="1"/>
                    <a:pt x="537" y="4"/>
                    <a:pt x="516" y="11"/>
                  </a:cubicBezTo>
                  <a:lnTo>
                    <a:pt x="43" y="286"/>
                  </a:lnTo>
                  <a:cubicBezTo>
                    <a:pt x="8" y="300"/>
                    <a:pt x="1" y="336"/>
                    <a:pt x="36" y="350"/>
                  </a:cubicBezTo>
                  <a:lnTo>
                    <a:pt x="544" y="653"/>
                  </a:lnTo>
                  <a:cubicBezTo>
                    <a:pt x="561" y="660"/>
                    <a:pt x="581" y="663"/>
                    <a:pt x="600" y="663"/>
                  </a:cubicBezTo>
                  <a:cubicBezTo>
                    <a:pt x="619" y="663"/>
                    <a:pt x="639" y="660"/>
                    <a:pt x="657" y="653"/>
                  </a:cubicBezTo>
                  <a:lnTo>
                    <a:pt x="1136" y="378"/>
                  </a:lnTo>
                  <a:cubicBezTo>
                    <a:pt x="1171" y="357"/>
                    <a:pt x="1178" y="329"/>
                    <a:pt x="1143" y="315"/>
                  </a:cubicBezTo>
                  <a:lnTo>
                    <a:pt x="635" y="11"/>
                  </a:lnTo>
                  <a:cubicBezTo>
                    <a:pt x="618" y="4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g1b4b0e4ccdf_1_11"/>
            <p:cNvSpPr/>
            <p:nvPr/>
          </p:nvSpPr>
          <p:spPr>
            <a:xfrm>
              <a:off x="420150" y="3575375"/>
              <a:ext cx="29650" cy="17525"/>
            </a:xfrm>
            <a:custGeom>
              <a:rect b="b" l="l" r="r" t="t"/>
              <a:pathLst>
                <a:path extrusionOk="0" h="701" w="1186">
                  <a:moveTo>
                    <a:pt x="586" y="35"/>
                  </a:moveTo>
                  <a:cubicBezTo>
                    <a:pt x="600" y="35"/>
                    <a:pt x="621" y="42"/>
                    <a:pt x="628" y="50"/>
                  </a:cubicBezTo>
                  <a:cubicBezTo>
                    <a:pt x="628" y="50"/>
                    <a:pt x="1143" y="346"/>
                    <a:pt x="1129" y="388"/>
                  </a:cubicBezTo>
                  <a:lnTo>
                    <a:pt x="657" y="656"/>
                  </a:lnTo>
                  <a:cubicBezTo>
                    <a:pt x="639" y="663"/>
                    <a:pt x="621" y="666"/>
                    <a:pt x="605" y="666"/>
                  </a:cubicBezTo>
                  <a:cubicBezTo>
                    <a:pt x="588" y="666"/>
                    <a:pt x="572" y="663"/>
                    <a:pt x="558" y="656"/>
                  </a:cubicBezTo>
                  <a:cubicBezTo>
                    <a:pt x="558" y="656"/>
                    <a:pt x="43" y="360"/>
                    <a:pt x="57" y="317"/>
                  </a:cubicBezTo>
                  <a:lnTo>
                    <a:pt x="530" y="50"/>
                  </a:lnTo>
                  <a:cubicBezTo>
                    <a:pt x="551" y="35"/>
                    <a:pt x="572" y="35"/>
                    <a:pt x="586" y="35"/>
                  </a:cubicBezTo>
                  <a:close/>
                  <a:moveTo>
                    <a:pt x="582" y="0"/>
                  </a:moveTo>
                  <a:cubicBezTo>
                    <a:pt x="560" y="0"/>
                    <a:pt x="537" y="7"/>
                    <a:pt x="516" y="21"/>
                  </a:cubicBezTo>
                  <a:lnTo>
                    <a:pt x="36" y="289"/>
                  </a:lnTo>
                  <a:cubicBezTo>
                    <a:pt x="15" y="296"/>
                    <a:pt x="1" y="317"/>
                    <a:pt x="1" y="339"/>
                  </a:cubicBezTo>
                  <a:cubicBezTo>
                    <a:pt x="1" y="360"/>
                    <a:pt x="8" y="381"/>
                    <a:pt x="29" y="388"/>
                  </a:cubicBezTo>
                  <a:lnTo>
                    <a:pt x="537" y="684"/>
                  </a:lnTo>
                  <a:cubicBezTo>
                    <a:pt x="558" y="698"/>
                    <a:pt x="579" y="698"/>
                    <a:pt x="600" y="698"/>
                  </a:cubicBezTo>
                  <a:cubicBezTo>
                    <a:pt x="606" y="700"/>
                    <a:pt x="612" y="701"/>
                    <a:pt x="618" y="701"/>
                  </a:cubicBezTo>
                  <a:cubicBezTo>
                    <a:pt x="636" y="701"/>
                    <a:pt x="655" y="694"/>
                    <a:pt x="671" y="684"/>
                  </a:cubicBezTo>
                  <a:lnTo>
                    <a:pt x="1150" y="416"/>
                  </a:lnTo>
                  <a:cubicBezTo>
                    <a:pt x="1171" y="409"/>
                    <a:pt x="1185" y="388"/>
                    <a:pt x="1185" y="360"/>
                  </a:cubicBezTo>
                  <a:cubicBezTo>
                    <a:pt x="1185" y="346"/>
                    <a:pt x="1178" y="324"/>
                    <a:pt x="1157" y="317"/>
                  </a:cubicBezTo>
                  <a:lnTo>
                    <a:pt x="649" y="21"/>
                  </a:lnTo>
                  <a:cubicBezTo>
                    <a:pt x="628" y="7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g1b4b0e4ccdf_1_11"/>
            <p:cNvSpPr/>
            <p:nvPr/>
          </p:nvSpPr>
          <p:spPr>
            <a:xfrm>
              <a:off x="402350" y="3565275"/>
              <a:ext cx="29475" cy="16675"/>
            </a:xfrm>
            <a:custGeom>
              <a:rect b="b" l="l" r="r" t="t"/>
              <a:pathLst>
                <a:path extrusionOk="0" h="667" w="1179">
                  <a:moveTo>
                    <a:pt x="579" y="1"/>
                  </a:moveTo>
                  <a:cubicBezTo>
                    <a:pt x="560" y="1"/>
                    <a:pt x="540" y="6"/>
                    <a:pt x="523" y="16"/>
                  </a:cubicBezTo>
                  <a:lnTo>
                    <a:pt x="43" y="284"/>
                  </a:lnTo>
                  <a:cubicBezTo>
                    <a:pt x="8" y="306"/>
                    <a:pt x="1" y="334"/>
                    <a:pt x="36" y="355"/>
                  </a:cubicBezTo>
                  <a:lnTo>
                    <a:pt x="544" y="651"/>
                  </a:lnTo>
                  <a:cubicBezTo>
                    <a:pt x="561" y="661"/>
                    <a:pt x="581" y="667"/>
                    <a:pt x="601" y="667"/>
                  </a:cubicBezTo>
                  <a:cubicBezTo>
                    <a:pt x="621" y="667"/>
                    <a:pt x="642" y="661"/>
                    <a:pt x="664" y="651"/>
                  </a:cubicBezTo>
                  <a:lnTo>
                    <a:pt x="1136" y="383"/>
                  </a:lnTo>
                  <a:cubicBezTo>
                    <a:pt x="1171" y="362"/>
                    <a:pt x="1178" y="334"/>
                    <a:pt x="1150" y="313"/>
                  </a:cubicBezTo>
                  <a:lnTo>
                    <a:pt x="635" y="16"/>
                  </a:lnTo>
                  <a:cubicBezTo>
                    <a:pt x="618" y="6"/>
                    <a:pt x="598" y="1"/>
                    <a:pt x="57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g1b4b0e4ccdf_1_11"/>
            <p:cNvSpPr/>
            <p:nvPr/>
          </p:nvSpPr>
          <p:spPr>
            <a:xfrm>
              <a:off x="402175" y="3564925"/>
              <a:ext cx="29825" cy="17525"/>
            </a:xfrm>
            <a:custGeom>
              <a:rect b="b" l="l" r="r" t="t"/>
              <a:pathLst>
                <a:path extrusionOk="0" h="701" w="1193">
                  <a:moveTo>
                    <a:pt x="593" y="38"/>
                  </a:moveTo>
                  <a:cubicBezTo>
                    <a:pt x="607" y="38"/>
                    <a:pt x="621" y="38"/>
                    <a:pt x="635" y="52"/>
                  </a:cubicBezTo>
                  <a:cubicBezTo>
                    <a:pt x="635" y="52"/>
                    <a:pt x="1143" y="348"/>
                    <a:pt x="1136" y="383"/>
                  </a:cubicBezTo>
                  <a:lnTo>
                    <a:pt x="656" y="658"/>
                  </a:lnTo>
                  <a:cubicBezTo>
                    <a:pt x="642" y="665"/>
                    <a:pt x="627" y="668"/>
                    <a:pt x="610" y="668"/>
                  </a:cubicBezTo>
                  <a:cubicBezTo>
                    <a:pt x="593" y="668"/>
                    <a:pt x="575" y="665"/>
                    <a:pt x="558" y="658"/>
                  </a:cubicBezTo>
                  <a:cubicBezTo>
                    <a:pt x="558" y="658"/>
                    <a:pt x="50" y="355"/>
                    <a:pt x="57" y="320"/>
                  </a:cubicBezTo>
                  <a:lnTo>
                    <a:pt x="537" y="52"/>
                  </a:lnTo>
                  <a:cubicBezTo>
                    <a:pt x="551" y="38"/>
                    <a:pt x="572" y="38"/>
                    <a:pt x="593" y="38"/>
                  </a:cubicBezTo>
                  <a:close/>
                  <a:moveTo>
                    <a:pt x="586" y="1"/>
                  </a:moveTo>
                  <a:cubicBezTo>
                    <a:pt x="561" y="1"/>
                    <a:pt x="537" y="6"/>
                    <a:pt x="515" y="16"/>
                  </a:cubicBezTo>
                  <a:lnTo>
                    <a:pt x="43" y="291"/>
                  </a:lnTo>
                  <a:cubicBezTo>
                    <a:pt x="22" y="298"/>
                    <a:pt x="8" y="320"/>
                    <a:pt x="1" y="341"/>
                  </a:cubicBezTo>
                  <a:cubicBezTo>
                    <a:pt x="1" y="362"/>
                    <a:pt x="15" y="376"/>
                    <a:pt x="29" y="390"/>
                  </a:cubicBezTo>
                  <a:lnTo>
                    <a:pt x="544" y="686"/>
                  </a:lnTo>
                  <a:cubicBezTo>
                    <a:pt x="558" y="693"/>
                    <a:pt x="579" y="700"/>
                    <a:pt x="600" y="700"/>
                  </a:cubicBezTo>
                  <a:cubicBezTo>
                    <a:pt x="628" y="700"/>
                    <a:pt x="649" y="700"/>
                    <a:pt x="678" y="686"/>
                  </a:cubicBezTo>
                  <a:lnTo>
                    <a:pt x="1150" y="418"/>
                  </a:lnTo>
                  <a:cubicBezTo>
                    <a:pt x="1178" y="404"/>
                    <a:pt x="1192" y="383"/>
                    <a:pt x="1192" y="362"/>
                  </a:cubicBezTo>
                  <a:cubicBezTo>
                    <a:pt x="1192" y="341"/>
                    <a:pt x="1178" y="327"/>
                    <a:pt x="1164" y="320"/>
                  </a:cubicBezTo>
                  <a:lnTo>
                    <a:pt x="656" y="16"/>
                  </a:lnTo>
                  <a:cubicBezTo>
                    <a:pt x="635" y="6"/>
                    <a:pt x="611" y="1"/>
                    <a:pt x="58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g1b4b0e4ccdf_1_11"/>
            <p:cNvSpPr/>
            <p:nvPr/>
          </p:nvSpPr>
          <p:spPr>
            <a:xfrm>
              <a:off x="384750" y="3554825"/>
              <a:ext cx="29275" cy="16725"/>
            </a:xfrm>
            <a:custGeom>
              <a:rect b="b" l="l" r="r" t="t"/>
              <a:pathLst>
                <a:path extrusionOk="0" h="669" w="1171">
                  <a:moveTo>
                    <a:pt x="571" y="1"/>
                  </a:moveTo>
                  <a:cubicBezTo>
                    <a:pt x="552" y="1"/>
                    <a:pt x="532" y="4"/>
                    <a:pt x="515" y="12"/>
                  </a:cubicBezTo>
                  <a:lnTo>
                    <a:pt x="35" y="286"/>
                  </a:lnTo>
                  <a:cubicBezTo>
                    <a:pt x="0" y="308"/>
                    <a:pt x="0" y="336"/>
                    <a:pt x="28" y="350"/>
                  </a:cubicBezTo>
                  <a:lnTo>
                    <a:pt x="536" y="653"/>
                  </a:lnTo>
                  <a:cubicBezTo>
                    <a:pt x="553" y="664"/>
                    <a:pt x="573" y="669"/>
                    <a:pt x="593" y="669"/>
                  </a:cubicBezTo>
                  <a:cubicBezTo>
                    <a:pt x="613" y="669"/>
                    <a:pt x="634" y="664"/>
                    <a:pt x="656" y="653"/>
                  </a:cubicBezTo>
                  <a:lnTo>
                    <a:pt x="1128" y="385"/>
                  </a:lnTo>
                  <a:cubicBezTo>
                    <a:pt x="1163" y="364"/>
                    <a:pt x="1170" y="336"/>
                    <a:pt x="1142" y="315"/>
                  </a:cubicBezTo>
                  <a:lnTo>
                    <a:pt x="627" y="12"/>
                  </a:lnTo>
                  <a:cubicBezTo>
                    <a:pt x="610" y="4"/>
                    <a:pt x="590" y="1"/>
                    <a:pt x="57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g1b4b0e4ccdf_1_11"/>
            <p:cNvSpPr/>
            <p:nvPr/>
          </p:nvSpPr>
          <p:spPr>
            <a:xfrm>
              <a:off x="384375" y="3554525"/>
              <a:ext cx="29825" cy="17525"/>
            </a:xfrm>
            <a:custGeom>
              <a:rect b="b" l="l" r="r" t="t"/>
              <a:pathLst>
                <a:path extrusionOk="0" h="701" w="1193">
                  <a:moveTo>
                    <a:pt x="593" y="31"/>
                  </a:moveTo>
                  <a:cubicBezTo>
                    <a:pt x="607" y="31"/>
                    <a:pt x="621" y="38"/>
                    <a:pt x="635" y="45"/>
                  </a:cubicBezTo>
                  <a:cubicBezTo>
                    <a:pt x="635" y="45"/>
                    <a:pt x="1143" y="348"/>
                    <a:pt x="1136" y="383"/>
                  </a:cubicBezTo>
                  <a:lnTo>
                    <a:pt x="656" y="658"/>
                  </a:lnTo>
                  <a:cubicBezTo>
                    <a:pt x="642" y="665"/>
                    <a:pt x="627" y="669"/>
                    <a:pt x="610" y="669"/>
                  </a:cubicBezTo>
                  <a:cubicBezTo>
                    <a:pt x="593" y="669"/>
                    <a:pt x="575" y="665"/>
                    <a:pt x="558" y="658"/>
                  </a:cubicBezTo>
                  <a:cubicBezTo>
                    <a:pt x="558" y="658"/>
                    <a:pt x="50" y="355"/>
                    <a:pt x="57" y="320"/>
                  </a:cubicBezTo>
                  <a:lnTo>
                    <a:pt x="537" y="45"/>
                  </a:lnTo>
                  <a:cubicBezTo>
                    <a:pt x="551" y="38"/>
                    <a:pt x="572" y="31"/>
                    <a:pt x="593" y="31"/>
                  </a:cubicBezTo>
                  <a:close/>
                  <a:moveTo>
                    <a:pt x="586" y="1"/>
                  </a:moveTo>
                  <a:cubicBezTo>
                    <a:pt x="561" y="1"/>
                    <a:pt x="537" y="6"/>
                    <a:pt x="516" y="16"/>
                  </a:cubicBezTo>
                  <a:lnTo>
                    <a:pt x="43" y="284"/>
                  </a:lnTo>
                  <a:cubicBezTo>
                    <a:pt x="22" y="298"/>
                    <a:pt x="8" y="320"/>
                    <a:pt x="1" y="341"/>
                  </a:cubicBezTo>
                  <a:cubicBezTo>
                    <a:pt x="1" y="362"/>
                    <a:pt x="15" y="376"/>
                    <a:pt x="29" y="383"/>
                  </a:cubicBezTo>
                  <a:lnTo>
                    <a:pt x="544" y="686"/>
                  </a:lnTo>
                  <a:cubicBezTo>
                    <a:pt x="558" y="693"/>
                    <a:pt x="579" y="700"/>
                    <a:pt x="600" y="700"/>
                  </a:cubicBezTo>
                  <a:cubicBezTo>
                    <a:pt x="628" y="700"/>
                    <a:pt x="656" y="693"/>
                    <a:pt x="678" y="686"/>
                  </a:cubicBezTo>
                  <a:lnTo>
                    <a:pt x="1157" y="411"/>
                  </a:lnTo>
                  <a:cubicBezTo>
                    <a:pt x="1178" y="404"/>
                    <a:pt x="1192" y="383"/>
                    <a:pt x="1192" y="362"/>
                  </a:cubicBezTo>
                  <a:cubicBezTo>
                    <a:pt x="1192" y="341"/>
                    <a:pt x="1178" y="327"/>
                    <a:pt x="1164" y="320"/>
                  </a:cubicBezTo>
                  <a:lnTo>
                    <a:pt x="656" y="16"/>
                  </a:lnTo>
                  <a:cubicBezTo>
                    <a:pt x="635" y="6"/>
                    <a:pt x="611" y="1"/>
                    <a:pt x="58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g1b4b0e4ccdf_1_11"/>
            <p:cNvSpPr/>
            <p:nvPr/>
          </p:nvSpPr>
          <p:spPr>
            <a:xfrm>
              <a:off x="366750" y="3544450"/>
              <a:ext cx="29475" cy="16575"/>
            </a:xfrm>
            <a:custGeom>
              <a:rect b="b" l="l" r="r" t="t"/>
              <a:pathLst>
                <a:path extrusionOk="0" h="663" w="1179">
                  <a:moveTo>
                    <a:pt x="579" y="0"/>
                  </a:moveTo>
                  <a:cubicBezTo>
                    <a:pt x="560" y="0"/>
                    <a:pt x="540" y="4"/>
                    <a:pt x="523" y="11"/>
                  </a:cubicBezTo>
                  <a:lnTo>
                    <a:pt x="43" y="286"/>
                  </a:lnTo>
                  <a:cubicBezTo>
                    <a:pt x="8" y="300"/>
                    <a:pt x="1" y="335"/>
                    <a:pt x="36" y="349"/>
                  </a:cubicBezTo>
                  <a:lnTo>
                    <a:pt x="544" y="652"/>
                  </a:lnTo>
                  <a:cubicBezTo>
                    <a:pt x="561" y="659"/>
                    <a:pt x="581" y="663"/>
                    <a:pt x="601" y="663"/>
                  </a:cubicBezTo>
                  <a:cubicBezTo>
                    <a:pt x="621" y="663"/>
                    <a:pt x="642" y="659"/>
                    <a:pt x="664" y="652"/>
                  </a:cubicBezTo>
                  <a:lnTo>
                    <a:pt x="1136" y="377"/>
                  </a:lnTo>
                  <a:cubicBezTo>
                    <a:pt x="1171" y="363"/>
                    <a:pt x="1178" y="328"/>
                    <a:pt x="1150" y="314"/>
                  </a:cubicBezTo>
                  <a:lnTo>
                    <a:pt x="635" y="11"/>
                  </a:lnTo>
                  <a:cubicBezTo>
                    <a:pt x="618" y="4"/>
                    <a:pt x="598" y="0"/>
                    <a:pt x="57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g1b4b0e4ccdf_1_11"/>
            <p:cNvSpPr/>
            <p:nvPr/>
          </p:nvSpPr>
          <p:spPr>
            <a:xfrm>
              <a:off x="366750" y="3544125"/>
              <a:ext cx="29650" cy="17525"/>
            </a:xfrm>
            <a:custGeom>
              <a:rect b="b" l="l" r="r" t="t"/>
              <a:pathLst>
                <a:path extrusionOk="0" h="701" w="1186">
                  <a:moveTo>
                    <a:pt x="586" y="31"/>
                  </a:moveTo>
                  <a:cubicBezTo>
                    <a:pt x="600" y="31"/>
                    <a:pt x="614" y="38"/>
                    <a:pt x="628" y="45"/>
                  </a:cubicBezTo>
                  <a:cubicBezTo>
                    <a:pt x="628" y="45"/>
                    <a:pt x="1136" y="348"/>
                    <a:pt x="1129" y="383"/>
                  </a:cubicBezTo>
                  <a:lnTo>
                    <a:pt x="650" y="651"/>
                  </a:lnTo>
                  <a:cubicBezTo>
                    <a:pt x="635" y="658"/>
                    <a:pt x="620" y="662"/>
                    <a:pt x="603" y="662"/>
                  </a:cubicBezTo>
                  <a:cubicBezTo>
                    <a:pt x="586" y="662"/>
                    <a:pt x="568" y="658"/>
                    <a:pt x="551" y="651"/>
                  </a:cubicBezTo>
                  <a:cubicBezTo>
                    <a:pt x="551" y="651"/>
                    <a:pt x="43" y="355"/>
                    <a:pt x="50" y="320"/>
                  </a:cubicBezTo>
                  <a:lnTo>
                    <a:pt x="530" y="45"/>
                  </a:lnTo>
                  <a:cubicBezTo>
                    <a:pt x="551" y="38"/>
                    <a:pt x="565" y="31"/>
                    <a:pt x="586" y="31"/>
                  </a:cubicBezTo>
                  <a:close/>
                  <a:moveTo>
                    <a:pt x="583" y="1"/>
                  </a:moveTo>
                  <a:cubicBezTo>
                    <a:pt x="560" y="1"/>
                    <a:pt x="537" y="6"/>
                    <a:pt x="516" y="17"/>
                  </a:cubicBezTo>
                  <a:lnTo>
                    <a:pt x="36" y="284"/>
                  </a:lnTo>
                  <a:cubicBezTo>
                    <a:pt x="15" y="299"/>
                    <a:pt x="1" y="313"/>
                    <a:pt x="1" y="341"/>
                  </a:cubicBezTo>
                  <a:cubicBezTo>
                    <a:pt x="1" y="355"/>
                    <a:pt x="8" y="376"/>
                    <a:pt x="29" y="383"/>
                  </a:cubicBezTo>
                  <a:lnTo>
                    <a:pt x="537" y="686"/>
                  </a:lnTo>
                  <a:cubicBezTo>
                    <a:pt x="551" y="693"/>
                    <a:pt x="572" y="700"/>
                    <a:pt x="600" y="700"/>
                  </a:cubicBezTo>
                  <a:cubicBezTo>
                    <a:pt x="621" y="700"/>
                    <a:pt x="650" y="693"/>
                    <a:pt x="671" y="686"/>
                  </a:cubicBezTo>
                  <a:lnTo>
                    <a:pt x="1150" y="411"/>
                  </a:lnTo>
                  <a:cubicBezTo>
                    <a:pt x="1171" y="404"/>
                    <a:pt x="1185" y="383"/>
                    <a:pt x="1185" y="355"/>
                  </a:cubicBezTo>
                  <a:cubicBezTo>
                    <a:pt x="1185" y="341"/>
                    <a:pt x="1171" y="320"/>
                    <a:pt x="1157" y="313"/>
                  </a:cubicBezTo>
                  <a:lnTo>
                    <a:pt x="650" y="17"/>
                  </a:lnTo>
                  <a:cubicBezTo>
                    <a:pt x="628" y="6"/>
                    <a:pt x="605" y="1"/>
                    <a:pt x="58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g1b4b0e4ccdf_1_11"/>
            <p:cNvSpPr/>
            <p:nvPr/>
          </p:nvSpPr>
          <p:spPr>
            <a:xfrm>
              <a:off x="349150" y="3533900"/>
              <a:ext cx="29275" cy="16725"/>
            </a:xfrm>
            <a:custGeom>
              <a:rect b="b" l="l" r="r" t="t"/>
              <a:pathLst>
                <a:path extrusionOk="0" h="669" w="1171">
                  <a:moveTo>
                    <a:pt x="572" y="1"/>
                  </a:moveTo>
                  <a:cubicBezTo>
                    <a:pt x="552" y="1"/>
                    <a:pt x="532" y="6"/>
                    <a:pt x="515" y="17"/>
                  </a:cubicBezTo>
                  <a:lnTo>
                    <a:pt x="35" y="285"/>
                  </a:lnTo>
                  <a:cubicBezTo>
                    <a:pt x="0" y="306"/>
                    <a:pt x="0" y="341"/>
                    <a:pt x="28" y="355"/>
                  </a:cubicBezTo>
                  <a:lnTo>
                    <a:pt x="536" y="658"/>
                  </a:lnTo>
                  <a:cubicBezTo>
                    <a:pt x="553" y="665"/>
                    <a:pt x="575" y="669"/>
                    <a:pt x="596" y="669"/>
                  </a:cubicBezTo>
                  <a:cubicBezTo>
                    <a:pt x="617" y="669"/>
                    <a:pt x="638" y="665"/>
                    <a:pt x="656" y="658"/>
                  </a:cubicBezTo>
                  <a:lnTo>
                    <a:pt x="1135" y="383"/>
                  </a:lnTo>
                  <a:cubicBezTo>
                    <a:pt x="1163" y="362"/>
                    <a:pt x="1170" y="334"/>
                    <a:pt x="1142" y="320"/>
                  </a:cubicBezTo>
                  <a:lnTo>
                    <a:pt x="634" y="17"/>
                  </a:lnTo>
                  <a:cubicBezTo>
                    <a:pt x="613" y="6"/>
                    <a:pt x="592" y="1"/>
                    <a:pt x="57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g1b4b0e4ccdf_1_11"/>
            <p:cNvSpPr/>
            <p:nvPr/>
          </p:nvSpPr>
          <p:spPr>
            <a:xfrm>
              <a:off x="348975" y="3533550"/>
              <a:ext cx="29625" cy="17525"/>
            </a:xfrm>
            <a:custGeom>
              <a:rect b="b" l="l" r="r" t="t"/>
              <a:pathLst>
                <a:path extrusionOk="0" h="701" w="1185">
                  <a:moveTo>
                    <a:pt x="585" y="31"/>
                  </a:moveTo>
                  <a:cubicBezTo>
                    <a:pt x="599" y="38"/>
                    <a:pt x="620" y="38"/>
                    <a:pt x="627" y="52"/>
                  </a:cubicBezTo>
                  <a:cubicBezTo>
                    <a:pt x="627" y="52"/>
                    <a:pt x="1142" y="348"/>
                    <a:pt x="1128" y="383"/>
                  </a:cubicBezTo>
                  <a:lnTo>
                    <a:pt x="656" y="658"/>
                  </a:lnTo>
                  <a:cubicBezTo>
                    <a:pt x="638" y="665"/>
                    <a:pt x="620" y="669"/>
                    <a:pt x="603" y="669"/>
                  </a:cubicBezTo>
                  <a:cubicBezTo>
                    <a:pt x="585" y="669"/>
                    <a:pt x="567" y="665"/>
                    <a:pt x="550" y="658"/>
                  </a:cubicBezTo>
                  <a:cubicBezTo>
                    <a:pt x="550" y="658"/>
                    <a:pt x="42" y="362"/>
                    <a:pt x="49" y="320"/>
                  </a:cubicBezTo>
                  <a:lnTo>
                    <a:pt x="529" y="52"/>
                  </a:lnTo>
                  <a:cubicBezTo>
                    <a:pt x="550" y="38"/>
                    <a:pt x="564" y="38"/>
                    <a:pt x="585" y="38"/>
                  </a:cubicBezTo>
                  <a:lnTo>
                    <a:pt x="585" y="31"/>
                  </a:lnTo>
                  <a:close/>
                  <a:moveTo>
                    <a:pt x="582" y="1"/>
                  </a:moveTo>
                  <a:cubicBezTo>
                    <a:pt x="559" y="1"/>
                    <a:pt x="536" y="6"/>
                    <a:pt x="515" y="17"/>
                  </a:cubicBezTo>
                  <a:lnTo>
                    <a:pt x="35" y="292"/>
                  </a:lnTo>
                  <a:cubicBezTo>
                    <a:pt x="14" y="299"/>
                    <a:pt x="0" y="320"/>
                    <a:pt x="0" y="341"/>
                  </a:cubicBezTo>
                  <a:cubicBezTo>
                    <a:pt x="0" y="362"/>
                    <a:pt x="7" y="383"/>
                    <a:pt x="28" y="390"/>
                  </a:cubicBezTo>
                  <a:lnTo>
                    <a:pt x="536" y="686"/>
                  </a:lnTo>
                  <a:cubicBezTo>
                    <a:pt x="557" y="700"/>
                    <a:pt x="578" y="700"/>
                    <a:pt x="599" y="700"/>
                  </a:cubicBezTo>
                  <a:cubicBezTo>
                    <a:pt x="620" y="700"/>
                    <a:pt x="649" y="700"/>
                    <a:pt x="670" y="686"/>
                  </a:cubicBezTo>
                  <a:lnTo>
                    <a:pt x="1149" y="418"/>
                  </a:lnTo>
                  <a:cubicBezTo>
                    <a:pt x="1170" y="404"/>
                    <a:pt x="1184" y="383"/>
                    <a:pt x="1184" y="362"/>
                  </a:cubicBezTo>
                  <a:cubicBezTo>
                    <a:pt x="1184" y="341"/>
                    <a:pt x="1177" y="327"/>
                    <a:pt x="1156" y="320"/>
                  </a:cubicBezTo>
                  <a:lnTo>
                    <a:pt x="649" y="17"/>
                  </a:lnTo>
                  <a:cubicBezTo>
                    <a:pt x="627" y="6"/>
                    <a:pt x="604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g1b4b0e4ccdf_1_11"/>
            <p:cNvSpPr/>
            <p:nvPr/>
          </p:nvSpPr>
          <p:spPr>
            <a:xfrm>
              <a:off x="331350" y="3523500"/>
              <a:ext cx="29450" cy="16725"/>
            </a:xfrm>
            <a:custGeom>
              <a:rect b="b" l="l" r="r" t="t"/>
              <a:pathLst>
                <a:path extrusionOk="0" h="669" w="1178">
                  <a:moveTo>
                    <a:pt x="577" y="1"/>
                  </a:moveTo>
                  <a:cubicBezTo>
                    <a:pt x="557" y="1"/>
                    <a:pt x="536" y="6"/>
                    <a:pt x="515" y="17"/>
                  </a:cubicBezTo>
                  <a:lnTo>
                    <a:pt x="42" y="292"/>
                  </a:lnTo>
                  <a:cubicBezTo>
                    <a:pt x="7" y="306"/>
                    <a:pt x="0" y="341"/>
                    <a:pt x="28" y="355"/>
                  </a:cubicBezTo>
                  <a:lnTo>
                    <a:pt x="543" y="658"/>
                  </a:lnTo>
                  <a:cubicBezTo>
                    <a:pt x="560" y="665"/>
                    <a:pt x="580" y="669"/>
                    <a:pt x="599" y="669"/>
                  </a:cubicBezTo>
                  <a:cubicBezTo>
                    <a:pt x="619" y="669"/>
                    <a:pt x="638" y="665"/>
                    <a:pt x="656" y="658"/>
                  </a:cubicBezTo>
                  <a:lnTo>
                    <a:pt x="1135" y="383"/>
                  </a:lnTo>
                  <a:cubicBezTo>
                    <a:pt x="1170" y="362"/>
                    <a:pt x="1177" y="334"/>
                    <a:pt x="1142" y="313"/>
                  </a:cubicBezTo>
                  <a:lnTo>
                    <a:pt x="635" y="17"/>
                  </a:lnTo>
                  <a:cubicBezTo>
                    <a:pt x="617" y="6"/>
                    <a:pt x="598" y="1"/>
                    <a:pt x="57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g1b4b0e4ccdf_1_11"/>
            <p:cNvSpPr/>
            <p:nvPr/>
          </p:nvSpPr>
          <p:spPr>
            <a:xfrm>
              <a:off x="331175" y="3523150"/>
              <a:ext cx="29800" cy="17525"/>
            </a:xfrm>
            <a:custGeom>
              <a:rect b="b" l="l" r="r" t="t"/>
              <a:pathLst>
                <a:path extrusionOk="0" h="701" w="1192">
                  <a:moveTo>
                    <a:pt x="592" y="38"/>
                  </a:moveTo>
                  <a:cubicBezTo>
                    <a:pt x="606" y="38"/>
                    <a:pt x="620" y="45"/>
                    <a:pt x="634" y="52"/>
                  </a:cubicBezTo>
                  <a:cubicBezTo>
                    <a:pt x="634" y="52"/>
                    <a:pt x="1142" y="348"/>
                    <a:pt x="1135" y="383"/>
                  </a:cubicBezTo>
                  <a:lnTo>
                    <a:pt x="656" y="658"/>
                  </a:lnTo>
                  <a:cubicBezTo>
                    <a:pt x="638" y="665"/>
                    <a:pt x="620" y="669"/>
                    <a:pt x="604" y="669"/>
                  </a:cubicBezTo>
                  <a:cubicBezTo>
                    <a:pt x="587" y="669"/>
                    <a:pt x="571" y="665"/>
                    <a:pt x="557" y="658"/>
                  </a:cubicBezTo>
                  <a:cubicBezTo>
                    <a:pt x="557" y="658"/>
                    <a:pt x="49" y="355"/>
                    <a:pt x="56" y="320"/>
                  </a:cubicBezTo>
                  <a:lnTo>
                    <a:pt x="536" y="52"/>
                  </a:lnTo>
                  <a:cubicBezTo>
                    <a:pt x="550" y="38"/>
                    <a:pt x="571" y="38"/>
                    <a:pt x="592" y="38"/>
                  </a:cubicBezTo>
                  <a:close/>
                  <a:moveTo>
                    <a:pt x="582" y="1"/>
                  </a:moveTo>
                  <a:cubicBezTo>
                    <a:pt x="559" y="1"/>
                    <a:pt x="536" y="6"/>
                    <a:pt x="515" y="17"/>
                  </a:cubicBezTo>
                  <a:lnTo>
                    <a:pt x="35" y="292"/>
                  </a:lnTo>
                  <a:cubicBezTo>
                    <a:pt x="14" y="299"/>
                    <a:pt x="0" y="320"/>
                    <a:pt x="0" y="341"/>
                  </a:cubicBezTo>
                  <a:cubicBezTo>
                    <a:pt x="0" y="362"/>
                    <a:pt x="14" y="383"/>
                    <a:pt x="28" y="390"/>
                  </a:cubicBezTo>
                  <a:lnTo>
                    <a:pt x="536" y="686"/>
                  </a:lnTo>
                  <a:cubicBezTo>
                    <a:pt x="557" y="700"/>
                    <a:pt x="578" y="700"/>
                    <a:pt x="599" y="700"/>
                  </a:cubicBezTo>
                  <a:cubicBezTo>
                    <a:pt x="627" y="700"/>
                    <a:pt x="649" y="693"/>
                    <a:pt x="677" y="686"/>
                  </a:cubicBezTo>
                  <a:lnTo>
                    <a:pt x="1149" y="411"/>
                  </a:lnTo>
                  <a:cubicBezTo>
                    <a:pt x="1170" y="404"/>
                    <a:pt x="1184" y="383"/>
                    <a:pt x="1191" y="362"/>
                  </a:cubicBezTo>
                  <a:cubicBezTo>
                    <a:pt x="1191" y="341"/>
                    <a:pt x="1177" y="320"/>
                    <a:pt x="1163" y="313"/>
                  </a:cubicBezTo>
                  <a:lnTo>
                    <a:pt x="649" y="17"/>
                  </a:lnTo>
                  <a:cubicBezTo>
                    <a:pt x="627" y="6"/>
                    <a:pt x="605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g1b4b0e4ccdf_1_11"/>
            <p:cNvSpPr/>
            <p:nvPr/>
          </p:nvSpPr>
          <p:spPr>
            <a:xfrm>
              <a:off x="304550" y="3507825"/>
              <a:ext cx="38100" cy="21800"/>
            </a:xfrm>
            <a:custGeom>
              <a:rect b="b" l="l" r="r" t="t"/>
              <a:pathLst>
                <a:path extrusionOk="0" h="872" w="1524">
                  <a:moveTo>
                    <a:pt x="572" y="1"/>
                  </a:moveTo>
                  <a:cubicBezTo>
                    <a:pt x="552" y="1"/>
                    <a:pt x="533" y="6"/>
                    <a:pt x="515" y="16"/>
                  </a:cubicBezTo>
                  <a:lnTo>
                    <a:pt x="36" y="291"/>
                  </a:lnTo>
                  <a:cubicBezTo>
                    <a:pt x="1" y="305"/>
                    <a:pt x="1" y="341"/>
                    <a:pt x="29" y="355"/>
                  </a:cubicBezTo>
                  <a:lnTo>
                    <a:pt x="882" y="855"/>
                  </a:lnTo>
                  <a:cubicBezTo>
                    <a:pt x="903" y="866"/>
                    <a:pt x="924" y="871"/>
                    <a:pt x="944" y="871"/>
                  </a:cubicBezTo>
                  <a:cubicBezTo>
                    <a:pt x="965" y="871"/>
                    <a:pt x="984" y="866"/>
                    <a:pt x="1002" y="855"/>
                  </a:cubicBezTo>
                  <a:lnTo>
                    <a:pt x="1481" y="587"/>
                  </a:lnTo>
                  <a:cubicBezTo>
                    <a:pt x="1516" y="566"/>
                    <a:pt x="1523" y="531"/>
                    <a:pt x="1488" y="517"/>
                  </a:cubicBezTo>
                  <a:lnTo>
                    <a:pt x="635" y="16"/>
                  </a:lnTo>
                  <a:cubicBezTo>
                    <a:pt x="614" y="6"/>
                    <a:pt x="593" y="1"/>
                    <a:pt x="57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g1b4b0e4ccdf_1_11"/>
            <p:cNvSpPr/>
            <p:nvPr/>
          </p:nvSpPr>
          <p:spPr>
            <a:xfrm>
              <a:off x="304375" y="3507350"/>
              <a:ext cx="38275" cy="22575"/>
            </a:xfrm>
            <a:custGeom>
              <a:rect b="b" l="l" r="r" t="t"/>
              <a:pathLst>
                <a:path extrusionOk="0" h="903" w="1531">
                  <a:moveTo>
                    <a:pt x="589" y="35"/>
                  </a:moveTo>
                  <a:cubicBezTo>
                    <a:pt x="608" y="36"/>
                    <a:pt x="622" y="43"/>
                    <a:pt x="635" y="50"/>
                  </a:cubicBezTo>
                  <a:cubicBezTo>
                    <a:pt x="635" y="50"/>
                    <a:pt x="1488" y="550"/>
                    <a:pt x="1481" y="592"/>
                  </a:cubicBezTo>
                  <a:lnTo>
                    <a:pt x="1002" y="860"/>
                  </a:lnTo>
                  <a:cubicBezTo>
                    <a:pt x="987" y="867"/>
                    <a:pt x="970" y="871"/>
                    <a:pt x="952" y="871"/>
                  </a:cubicBezTo>
                  <a:cubicBezTo>
                    <a:pt x="935" y="871"/>
                    <a:pt x="917" y="867"/>
                    <a:pt x="903" y="860"/>
                  </a:cubicBezTo>
                  <a:cubicBezTo>
                    <a:pt x="903" y="860"/>
                    <a:pt x="50" y="360"/>
                    <a:pt x="57" y="317"/>
                  </a:cubicBezTo>
                  <a:lnTo>
                    <a:pt x="536" y="50"/>
                  </a:lnTo>
                  <a:cubicBezTo>
                    <a:pt x="550" y="43"/>
                    <a:pt x="569" y="36"/>
                    <a:pt x="589" y="35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7"/>
                    <a:pt x="515" y="21"/>
                  </a:cubicBezTo>
                  <a:lnTo>
                    <a:pt x="36" y="289"/>
                  </a:lnTo>
                  <a:cubicBezTo>
                    <a:pt x="15" y="296"/>
                    <a:pt x="1" y="317"/>
                    <a:pt x="1" y="346"/>
                  </a:cubicBezTo>
                  <a:cubicBezTo>
                    <a:pt x="1" y="360"/>
                    <a:pt x="8" y="381"/>
                    <a:pt x="29" y="388"/>
                  </a:cubicBezTo>
                  <a:lnTo>
                    <a:pt x="882" y="888"/>
                  </a:lnTo>
                  <a:cubicBezTo>
                    <a:pt x="903" y="902"/>
                    <a:pt x="924" y="902"/>
                    <a:pt x="945" y="902"/>
                  </a:cubicBezTo>
                  <a:cubicBezTo>
                    <a:pt x="966" y="902"/>
                    <a:pt x="994" y="902"/>
                    <a:pt x="1016" y="888"/>
                  </a:cubicBezTo>
                  <a:lnTo>
                    <a:pt x="1495" y="621"/>
                  </a:lnTo>
                  <a:cubicBezTo>
                    <a:pt x="1516" y="606"/>
                    <a:pt x="1530" y="585"/>
                    <a:pt x="1530" y="564"/>
                  </a:cubicBezTo>
                  <a:cubicBezTo>
                    <a:pt x="1530" y="543"/>
                    <a:pt x="1523" y="529"/>
                    <a:pt x="1502" y="522"/>
                  </a:cubicBezTo>
                  <a:lnTo>
                    <a:pt x="649" y="21"/>
                  </a:lnTo>
                  <a:cubicBezTo>
                    <a:pt x="628" y="7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g1b4b0e4ccdf_1_11"/>
            <p:cNvSpPr/>
            <p:nvPr/>
          </p:nvSpPr>
          <p:spPr>
            <a:xfrm>
              <a:off x="531000" y="3620625"/>
              <a:ext cx="29475" cy="16675"/>
            </a:xfrm>
            <a:custGeom>
              <a:rect b="b" l="l" r="r" t="t"/>
              <a:pathLst>
                <a:path extrusionOk="0" h="667" w="1179">
                  <a:moveTo>
                    <a:pt x="578" y="0"/>
                  </a:moveTo>
                  <a:cubicBezTo>
                    <a:pt x="558" y="0"/>
                    <a:pt x="537" y="5"/>
                    <a:pt x="516" y="16"/>
                  </a:cubicBezTo>
                  <a:lnTo>
                    <a:pt x="43" y="284"/>
                  </a:lnTo>
                  <a:cubicBezTo>
                    <a:pt x="8" y="305"/>
                    <a:pt x="1" y="333"/>
                    <a:pt x="29" y="354"/>
                  </a:cubicBezTo>
                  <a:lnTo>
                    <a:pt x="544" y="650"/>
                  </a:lnTo>
                  <a:cubicBezTo>
                    <a:pt x="561" y="661"/>
                    <a:pt x="581" y="666"/>
                    <a:pt x="600" y="666"/>
                  </a:cubicBezTo>
                  <a:cubicBezTo>
                    <a:pt x="619" y="666"/>
                    <a:pt x="639" y="661"/>
                    <a:pt x="657" y="650"/>
                  </a:cubicBezTo>
                  <a:lnTo>
                    <a:pt x="1136" y="383"/>
                  </a:lnTo>
                  <a:cubicBezTo>
                    <a:pt x="1171" y="361"/>
                    <a:pt x="1178" y="333"/>
                    <a:pt x="1143" y="312"/>
                  </a:cubicBezTo>
                  <a:lnTo>
                    <a:pt x="635" y="16"/>
                  </a:lnTo>
                  <a:cubicBezTo>
                    <a:pt x="618" y="5"/>
                    <a:pt x="598" y="0"/>
                    <a:pt x="57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g1b4b0e4ccdf_1_11"/>
            <p:cNvSpPr/>
            <p:nvPr/>
          </p:nvSpPr>
          <p:spPr>
            <a:xfrm>
              <a:off x="530825" y="3620450"/>
              <a:ext cx="29825" cy="17500"/>
            </a:xfrm>
            <a:custGeom>
              <a:rect b="b" l="l" r="r" t="t"/>
              <a:pathLst>
                <a:path extrusionOk="0" h="700" w="1193">
                  <a:moveTo>
                    <a:pt x="593" y="30"/>
                  </a:moveTo>
                  <a:cubicBezTo>
                    <a:pt x="607" y="30"/>
                    <a:pt x="621" y="37"/>
                    <a:pt x="635" y="44"/>
                  </a:cubicBezTo>
                  <a:cubicBezTo>
                    <a:pt x="635" y="44"/>
                    <a:pt x="1143" y="347"/>
                    <a:pt x="1136" y="382"/>
                  </a:cubicBezTo>
                  <a:lnTo>
                    <a:pt x="656" y="650"/>
                  </a:lnTo>
                  <a:cubicBezTo>
                    <a:pt x="642" y="661"/>
                    <a:pt x="625" y="666"/>
                    <a:pt x="607" y="666"/>
                  </a:cubicBezTo>
                  <a:cubicBezTo>
                    <a:pt x="589" y="666"/>
                    <a:pt x="572" y="661"/>
                    <a:pt x="558" y="650"/>
                  </a:cubicBezTo>
                  <a:cubicBezTo>
                    <a:pt x="558" y="650"/>
                    <a:pt x="50" y="354"/>
                    <a:pt x="57" y="319"/>
                  </a:cubicBezTo>
                  <a:lnTo>
                    <a:pt x="537" y="44"/>
                  </a:lnTo>
                  <a:cubicBezTo>
                    <a:pt x="551" y="37"/>
                    <a:pt x="572" y="30"/>
                    <a:pt x="593" y="30"/>
                  </a:cubicBezTo>
                  <a:close/>
                  <a:moveTo>
                    <a:pt x="582" y="0"/>
                  </a:moveTo>
                  <a:cubicBezTo>
                    <a:pt x="560" y="0"/>
                    <a:pt x="537" y="5"/>
                    <a:pt x="515" y="16"/>
                  </a:cubicBezTo>
                  <a:lnTo>
                    <a:pt x="36" y="284"/>
                  </a:lnTo>
                  <a:cubicBezTo>
                    <a:pt x="15" y="298"/>
                    <a:pt x="1" y="319"/>
                    <a:pt x="1" y="340"/>
                  </a:cubicBezTo>
                  <a:cubicBezTo>
                    <a:pt x="1" y="361"/>
                    <a:pt x="15" y="375"/>
                    <a:pt x="29" y="382"/>
                  </a:cubicBezTo>
                  <a:lnTo>
                    <a:pt x="537" y="686"/>
                  </a:lnTo>
                  <a:cubicBezTo>
                    <a:pt x="558" y="693"/>
                    <a:pt x="579" y="700"/>
                    <a:pt x="600" y="700"/>
                  </a:cubicBezTo>
                  <a:cubicBezTo>
                    <a:pt x="628" y="700"/>
                    <a:pt x="649" y="693"/>
                    <a:pt x="671" y="686"/>
                  </a:cubicBezTo>
                  <a:lnTo>
                    <a:pt x="1150" y="411"/>
                  </a:lnTo>
                  <a:cubicBezTo>
                    <a:pt x="1171" y="404"/>
                    <a:pt x="1185" y="382"/>
                    <a:pt x="1192" y="361"/>
                  </a:cubicBezTo>
                  <a:cubicBezTo>
                    <a:pt x="1192" y="340"/>
                    <a:pt x="1178" y="326"/>
                    <a:pt x="1164" y="312"/>
                  </a:cubicBezTo>
                  <a:lnTo>
                    <a:pt x="649" y="16"/>
                  </a:lnTo>
                  <a:cubicBezTo>
                    <a:pt x="628" y="5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g1b4b0e4ccdf_1_11"/>
            <p:cNvSpPr/>
            <p:nvPr/>
          </p:nvSpPr>
          <p:spPr>
            <a:xfrm>
              <a:off x="548975" y="3631175"/>
              <a:ext cx="29300" cy="16725"/>
            </a:xfrm>
            <a:custGeom>
              <a:rect b="b" l="l" r="r" t="t"/>
              <a:pathLst>
                <a:path extrusionOk="0" h="669" w="1172">
                  <a:moveTo>
                    <a:pt x="579" y="0"/>
                  </a:moveTo>
                  <a:cubicBezTo>
                    <a:pt x="556" y="0"/>
                    <a:pt x="535" y="5"/>
                    <a:pt x="516" y="17"/>
                  </a:cubicBezTo>
                  <a:lnTo>
                    <a:pt x="36" y="285"/>
                  </a:lnTo>
                  <a:cubicBezTo>
                    <a:pt x="1" y="306"/>
                    <a:pt x="1" y="334"/>
                    <a:pt x="29" y="355"/>
                  </a:cubicBezTo>
                  <a:lnTo>
                    <a:pt x="537" y="658"/>
                  </a:lnTo>
                  <a:cubicBezTo>
                    <a:pt x="553" y="665"/>
                    <a:pt x="571" y="668"/>
                    <a:pt x="590" y="668"/>
                  </a:cubicBezTo>
                  <a:cubicBezTo>
                    <a:pt x="613" y="668"/>
                    <a:pt x="637" y="663"/>
                    <a:pt x="657" y="651"/>
                  </a:cubicBezTo>
                  <a:lnTo>
                    <a:pt x="1136" y="376"/>
                  </a:lnTo>
                  <a:cubicBezTo>
                    <a:pt x="1171" y="355"/>
                    <a:pt x="1171" y="327"/>
                    <a:pt x="1143" y="313"/>
                  </a:cubicBezTo>
                  <a:lnTo>
                    <a:pt x="635" y="10"/>
                  </a:lnTo>
                  <a:cubicBezTo>
                    <a:pt x="616" y="4"/>
                    <a:pt x="597" y="0"/>
                    <a:pt x="57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g1b4b0e4ccdf_1_11"/>
            <p:cNvSpPr/>
            <p:nvPr/>
          </p:nvSpPr>
          <p:spPr>
            <a:xfrm>
              <a:off x="548800" y="3630825"/>
              <a:ext cx="29650" cy="17525"/>
            </a:xfrm>
            <a:custGeom>
              <a:rect b="b" l="l" r="r" t="t"/>
              <a:pathLst>
                <a:path extrusionOk="0" h="701" w="1186">
                  <a:moveTo>
                    <a:pt x="586" y="31"/>
                  </a:moveTo>
                  <a:cubicBezTo>
                    <a:pt x="600" y="31"/>
                    <a:pt x="614" y="38"/>
                    <a:pt x="628" y="45"/>
                  </a:cubicBezTo>
                  <a:cubicBezTo>
                    <a:pt x="628" y="45"/>
                    <a:pt x="1136" y="348"/>
                    <a:pt x="1129" y="383"/>
                  </a:cubicBezTo>
                  <a:lnTo>
                    <a:pt x="656" y="651"/>
                  </a:lnTo>
                  <a:cubicBezTo>
                    <a:pt x="639" y="658"/>
                    <a:pt x="621" y="662"/>
                    <a:pt x="604" y="662"/>
                  </a:cubicBezTo>
                  <a:cubicBezTo>
                    <a:pt x="586" y="662"/>
                    <a:pt x="568" y="658"/>
                    <a:pt x="551" y="651"/>
                  </a:cubicBezTo>
                  <a:cubicBezTo>
                    <a:pt x="551" y="651"/>
                    <a:pt x="43" y="355"/>
                    <a:pt x="50" y="320"/>
                  </a:cubicBezTo>
                  <a:lnTo>
                    <a:pt x="530" y="45"/>
                  </a:lnTo>
                  <a:cubicBezTo>
                    <a:pt x="551" y="38"/>
                    <a:pt x="565" y="31"/>
                    <a:pt x="586" y="31"/>
                  </a:cubicBezTo>
                  <a:close/>
                  <a:moveTo>
                    <a:pt x="582" y="1"/>
                  </a:moveTo>
                  <a:cubicBezTo>
                    <a:pt x="560" y="1"/>
                    <a:pt x="537" y="6"/>
                    <a:pt x="515" y="17"/>
                  </a:cubicBezTo>
                  <a:lnTo>
                    <a:pt x="36" y="285"/>
                  </a:lnTo>
                  <a:cubicBezTo>
                    <a:pt x="15" y="299"/>
                    <a:pt x="1" y="313"/>
                    <a:pt x="1" y="341"/>
                  </a:cubicBezTo>
                  <a:cubicBezTo>
                    <a:pt x="1" y="355"/>
                    <a:pt x="8" y="376"/>
                    <a:pt x="29" y="383"/>
                  </a:cubicBezTo>
                  <a:lnTo>
                    <a:pt x="537" y="686"/>
                  </a:lnTo>
                  <a:cubicBezTo>
                    <a:pt x="551" y="694"/>
                    <a:pt x="572" y="701"/>
                    <a:pt x="593" y="701"/>
                  </a:cubicBezTo>
                  <a:cubicBezTo>
                    <a:pt x="621" y="701"/>
                    <a:pt x="649" y="694"/>
                    <a:pt x="671" y="686"/>
                  </a:cubicBezTo>
                  <a:lnTo>
                    <a:pt x="1150" y="412"/>
                  </a:lnTo>
                  <a:cubicBezTo>
                    <a:pt x="1171" y="405"/>
                    <a:pt x="1185" y="383"/>
                    <a:pt x="1185" y="362"/>
                  </a:cubicBezTo>
                  <a:cubicBezTo>
                    <a:pt x="1185" y="341"/>
                    <a:pt x="1171" y="320"/>
                    <a:pt x="1157" y="313"/>
                  </a:cubicBezTo>
                  <a:lnTo>
                    <a:pt x="649" y="17"/>
                  </a:lnTo>
                  <a:cubicBezTo>
                    <a:pt x="628" y="6"/>
                    <a:pt x="605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g1b4b0e4ccdf_1_11"/>
            <p:cNvSpPr/>
            <p:nvPr/>
          </p:nvSpPr>
          <p:spPr>
            <a:xfrm>
              <a:off x="544750" y="3641900"/>
              <a:ext cx="46725" cy="23625"/>
            </a:xfrm>
            <a:custGeom>
              <a:rect b="b" l="l" r="r" t="t"/>
              <a:pathLst>
                <a:path extrusionOk="0" h="945" w="1869">
                  <a:moveTo>
                    <a:pt x="1459" y="0"/>
                  </a:moveTo>
                  <a:cubicBezTo>
                    <a:pt x="1439" y="0"/>
                    <a:pt x="1418" y="4"/>
                    <a:pt x="1397" y="11"/>
                  </a:cubicBezTo>
                  <a:lnTo>
                    <a:pt x="762" y="370"/>
                  </a:lnTo>
                  <a:lnTo>
                    <a:pt x="635" y="300"/>
                  </a:lnTo>
                  <a:cubicBezTo>
                    <a:pt x="614" y="289"/>
                    <a:pt x="593" y="284"/>
                    <a:pt x="573" y="284"/>
                  </a:cubicBezTo>
                  <a:cubicBezTo>
                    <a:pt x="552" y="284"/>
                    <a:pt x="533" y="289"/>
                    <a:pt x="515" y="300"/>
                  </a:cubicBezTo>
                  <a:lnTo>
                    <a:pt x="36" y="568"/>
                  </a:lnTo>
                  <a:cubicBezTo>
                    <a:pt x="1" y="589"/>
                    <a:pt x="1" y="617"/>
                    <a:pt x="29" y="638"/>
                  </a:cubicBezTo>
                  <a:lnTo>
                    <a:pt x="537" y="934"/>
                  </a:lnTo>
                  <a:cubicBezTo>
                    <a:pt x="552" y="941"/>
                    <a:pt x="571" y="944"/>
                    <a:pt x="590" y="944"/>
                  </a:cubicBezTo>
                  <a:cubicBezTo>
                    <a:pt x="613" y="944"/>
                    <a:pt x="637" y="939"/>
                    <a:pt x="656" y="927"/>
                  </a:cubicBezTo>
                  <a:lnTo>
                    <a:pt x="1072" y="695"/>
                  </a:lnTo>
                  <a:lnTo>
                    <a:pt x="1136" y="659"/>
                  </a:lnTo>
                  <a:lnTo>
                    <a:pt x="1834" y="265"/>
                  </a:lnTo>
                  <a:cubicBezTo>
                    <a:pt x="1869" y="243"/>
                    <a:pt x="1869" y="215"/>
                    <a:pt x="1841" y="201"/>
                  </a:cubicBezTo>
                  <a:lnTo>
                    <a:pt x="1516" y="11"/>
                  </a:lnTo>
                  <a:cubicBezTo>
                    <a:pt x="1499" y="4"/>
                    <a:pt x="1479" y="0"/>
                    <a:pt x="145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g1b4b0e4ccdf_1_11"/>
            <p:cNvSpPr/>
            <p:nvPr/>
          </p:nvSpPr>
          <p:spPr>
            <a:xfrm>
              <a:off x="544575" y="3641400"/>
              <a:ext cx="47075" cy="24650"/>
            </a:xfrm>
            <a:custGeom>
              <a:rect b="b" l="l" r="r" t="t"/>
              <a:pathLst>
                <a:path extrusionOk="0" h="986" w="1883">
                  <a:moveTo>
                    <a:pt x="1464" y="34"/>
                  </a:moveTo>
                  <a:cubicBezTo>
                    <a:pt x="1481" y="34"/>
                    <a:pt x="1499" y="38"/>
                    <a:pt x="1516" y="45"/>
                  </a:cubicBezTo>
                  <a:cubicBezTo>
                    <a:pt x="1516" y="45"/>
                    <a:pt x="1841" y="235"/>
                    <a:pt x="1834" y="271"/>
                  </a:cubicBezTo>
                  <a:lnTo>
                    <a:pt x="656" y="940"/>
                  </a:lnTo>
                  <a:cubicBezTo>
                    <a:pt x="639" y="947"/>
                    <a:pt x="621" y="951"/>
                    <a:pt x="603" y="951"/>
                  </a:cubicBezTo>
                  <a:cubicBezTo>
                    <a:pt x="586" y="951"/>
                    <a:pt x="568" y="947"/>
                    <a:pt x="551" y="940"/>
                  </a:cubicBezTo>
                  <a:cubicBezTo>
                    <a:pt x="551" y="940"/>
                    <a:pt x="43" y="637"/>
                    <a:pt x="50" y="602"/>
                  </a:cubicBezTo>
                  <a:lnTo>
                    <a:pt x="529" y="334"/>
                  </a:lnTo>
                  <a:cubicBezTo>
                    <a:pt x="551" y="320"/>
                    <a:pt x="565" y="320"/>
                    <a:pt x="586" y="320"/>
                  </a:cubicBezTo>
                  <a:cubicBezTo>
                    <a:pt x="600" y="320"/>
                    <a:pt x="621" y="320"/>
                    <a:pt x="628" y="327"/>
                  </a:cubicBezTo>
                  <a:lnTo>
                    <a:pt x="769" y="412"/>
                  </a:lnTo>
                  <a:lnTo>
                    <a:pt x="1418" y="45"/>
                  </a:lnTo>
                  <a:cubicBezTo>
                    <a:pt x="1432" y="38"/>
                    <a:pt x="1448" y="34"/>
                    <a:pt x="1464" y="34"/>
                  </a:cubicBezTo>
                  <a:close/>
                  <a:moveTo>
                    <a:pt x="1463" y="1"/>
                  </a:moveTo>
                  <a:cubicBezTo>
                    <a:pt x="1441" y="1"/>
                    <a:pt x="1418" y="6"/>
                    <a:pt x="1396" y="17"/>
                  </a:cubicBezTo>
                  <a:lnTo>
                    <a:pt x="769" y="369"/>
                  </a:lnTo>
                  <a:lnTo>
                    <a:pt x="649" y="299"/>
                  </a:lnTo>
                  <a:cubicBezTo>
                    <a:pt x="628" y="288"/>
                    <a:pt x="605" y="283"/>
                    <a:pt x="582" y="283"/>
                  </a:cubicBezTo>
                  <a:cubicBezTo>
                    <a:pt x="559" y="283"/>
                    <a:pt x="536" y="288"/>
                    <a:pt x="515" y="299"/>
                  </a:cubicBezTo>
                  <a:lnTo>
                    <a:pt x="36" y="574"/>
                  </a:lnTo>
                  <a:cubicBezTo>
                    <a:pt x="15" y="581"/>
                    <a:pt x="1" y="602"/>
                    <a:pt x="1" y="623"/>
                  </a:cubicBezTo>
                  <a:cubicBezTo>
                    <a:pt x="1" y="644"/>
                    <a:pt x="8" y="658"/>
                    <a:pt x="29" y="672"/>
                  </a:cubicBezTo>
                  <a:lnTo>
                    <a:pt x="536" y="968"/>
                  </a:lnTo>
                  <a:cubicBezTo>
                    <a:pt x="558" y="983"/>
                    <a:pt x="579" y="983"/>
                    <a:pt x="600" y="983"/>
                  </a:cubicBezTo>
                  <a:cubicBezTo>
                    <a:pt x="606" y="985"/>
                    <a:pt x="613" y="985"/>
                    <a:pt x="620" y="985"/>
                  </a:cubicBezTo>
                  <a:cubicBezTo>
                    <a:pt x="637" y="985"/>
                    <a:pt x="655" y="980"/>
                    <a:pt x="670" y="975"/>
                  </a:cubicBezTo>
                  <a:lnTo>
                    <a:pt x="1848" y="306"/>
                  </a:lnTo>
                  <a:cubicBezTo>
                    <a:pt x="1869" y="299"/>
                    <a:pt x="1883" y="278"/>
                    <a:pt x="1883" y="256"/>
                  </a:cubicBezTo>
                  <a:cubicBezTo>
                    <a:pt x="1883" y="235"/>
                    <a:pt x="1876" y="221"/>
                    <a:pt x="1855" y="207"/>
                  </a:cubicBezTo>
                  <a:lnTo>
                    <a:pt x="1530" y="17"/>
                  </a:lnTo>
                  <a:cubicBezTo>
                    <a:pt x="1509" y="6"/>
                    <a:pt x="1486" y="1"/>
                    <a:pt x="146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g1b4b0e4ccdf_1_11"/>
            <p:cNvSpPr/>
            <p:nvPr/>
          </p:nvSpPr>
          <p:spPr>
            <a:xfrm>
              <a:off x="513200" y="3610275"/>
              <a:ext cx="29475" cy="16800"/>
            </a:xfrm>
            <a:custGeom>
              <a:rect b="b" l="l" r="r" t="t"/>
              <a:pathLst>
                <a:path extrusionOk="0" h="672" w="1179">
                  <a:moveTo>
                    <a:pt x="585" y="1"/>
                  </a:moveTo>
                  <a:cubicBezTo>
                    <a:pt x="563" y="1"/>
                    <a:pt x="542" y="6"/>
                    <a:pt x="523" y="14"/>
                  </a:cubicBezTo>
                  <a:lnTo>
                    <a:pt x="43" y="289"/>
                  </a:lnTo>
                  <a:cubicBezTo>
                    <a:pt x="8" y="310"/>
                    <a:pt x="1" y="338"/>
                    <a:pt x="36" y="352"/>
                  </a:cubicBezTo>
                  <a:lnTo>
                    <a:pt x="544" y="656"/>
                  </a:lnTo>
                  <a:cubicBezTo>
                    <a:pt x="561" y="666"/>
                    <a:pt x="581" y="671"/>
                    <a:pt x="600" y="671"/>
                  </a:cubicBezTo>
                  <a:cubicBezTo>
                    <a:pt x="620" y="671"/>
                    <a:pt x="639" y="666"/>
                    <a:pt x="657" y="656"/>
                  </a:cubicBezTo>
                  <a:lnTo>
                    <a:pt x="1136" y="388"/>
                  </a:lnTo>
                  <a:cubicBezTo>
                    <a:pt x="1171" y="359"/>
                    <a:pt x="1178" y="331"/>
                    <a:pt x="1143" y="310"/>
                  </a:cubicBezTo>
                  <a:lnTo>
                    <a:pt x="635" y="14"/>
                  </a:lnTo>
                  <a:cubicBezTo>
                    <a:pt x="619" y="5"/>
                    <a:pt x="602" y="1"/>
                    <a:pt x="58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g1b4b0e4ccdf_1_11"/>
            <p:cNvSpPr/>
            <p:nvPr/>
          </p:nvSpPr>
          <p:spPr>
            <a:xfrm>
              <a:off x="513025" y="3609875"/>
              <a:ext cx="29825" cy="17500"/>
            </a:xfrm>
            <a:custGeom>
              <a:rect b="b" l="l" r="r" t="t"/>
              <a:pathLst>
                <a:path extrusionOk="0" h="700" w="1193">
                  <a:moveTo>
                    <a:pt x="593" y="30"/>
                  </a:moveTo>
                  <a:cubicBezTo>
                    <a:pt x="607" y="30"/>
                    <a:pt x="621" y="37"/>
                    <a:pt x="635" y="44"/>
                  </a:cubicBezTo>
                  <a:cubicBezTo>
                    <a:pt x="635" y="44"/>
                    <a:pt x="1143" y="347"/>
                    <a:pt x="1136" y="383"/>
                  </a:cubicBezTo>
                  <a:lnTo>
                    <a:pt x="656" y="657"/>
                  </a:lnTo>
                  <a:cubicBezTo>
                    <a:pt x="642" y="664"/>
                    <a:pt x="625" y="668"/>
                    <a:pt x="607" y="668"/>
                  </a:cubicBezTo>
                  <a:cubicBezTo>
                    <a:pt x="590" y="668"/>
                    <a:pt x="572" y="664"/>
                    <a:pt x="558" y="657"/>
                  </a:cubicBezTo>
                  <a:cubicBezTo>
                    <a:pt x="558" y="657"/>
                    <a:pt x="50" y="354"/>
                    <a:pt x="57" y="319"/>
                  </a:cubicBezTo>
                  <a:lnTo>
                    <a:pt x="537" y="44"/>
                  </a:lnTo>
                  <a:cubicBezTo>
                    <a:pt x="551" y="37"/>
                    <a:pt x="572" y="30"/>
                    <a:pt x="593" y="30"/>
                  </a:cubicBezTo>
                  <a:close/>
                  <a:moveTo>
                    <a:pt x="582" y="0"/>
                  </a:moveTo>
                  <a:cubicBezTo>
                    <a:pt x="560" y="0"/>
                    <a:pt x="537" y="5"/>
                    <a:pt x="515" y="16"/>
                  </a:cubicBezTo>
                  <a:lnTo>
                    <a:pt x="36" y="284"/>
                  </a:lnTo>
                  <a:cubicBezTo>
                    <a:pt x="15" y="298"/>
                    <a:pt x="1" y="319"/>
                    <a:pt x="1" y="340"/>
                  </a:cubicBezTo>
                  <a:cubicBezTo>
                    <a:pt x="1" y="361"/>
                    <a:pt x="15" y="375"/>
                    <a:pt x="29" y="383"/>
                  </a:cubicBezTo>
                  <a:lnTo>
                    <a:pt x="537" y="686"/>
                  </a:lnTo>
                  <a:cubicBezTo>
                    <a:pt x="558" y="693"/>
                    <a:pt x="579" y="700"/>
                    <a:pt x="600" y="700"/>
                  </a:cubicBezTo>
                  <a:cubicBezTo>
                    <a:pt x="628" y="700"/>
                    <a:pt x="649" y="693"/>
                    <a:pt x="671" y="679"/>
                  </a:cubicBezTo>
                  <a:lnTo>
                    <a:pt x="1150" y="411"/>
                  </a:lnTo>
                  <a:cubicBezTo>
                    <a:pt x="1171" y="404"/>
                    <a:pt x="1185" y="383"/>
                    <a:pt x="1192" y="361"/>
                  </a:cubicBezTo>
                  <a:cubicBezTo>
                    <a:pt x="1192" y="340"/>
                    <a:pt x="1178" y="326"/>
                    <a:pt x="1164" y="319"/>
                  </a:cubicBezTo>
                  <a:lnTo>
                    <a:pt x="649" y="16"/>
                  </a:lnTo>
                  <a:cubicBezTo>
                    <a:pt x="628" y="5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g1b4b0e4ccdf_1_11"/>
            <p:cNvSpPr/>
            <p:nvPr/>
          </p:nvSpPr>
          <p:spPr>
            <a:xfrm>
              <a:off x="495400" y="3599800"/>
              <a:ext cx="29475" cy="16700"/>
            </a:xfrm>
            <a:custGeom>
              <a:rect b="b" l="l" r="r" t="t"/>
              <a:pathLst>
                <a:path extrusionOk="0" h="668" w="1179">
                  <a:moveTo>
                    <a:pt x="585" y="0"/>
                  </a:moveTo>
                  <a:cubicBezTo>
                    <a:pt x="564" y="0"/>
                    <a:pt x="542" y="6"/>
                    <a:pt x="523" y="17"/>
                  </a:cubicBezTo>
                  <a:lnTo>
                    <a:pt x="43" y="285"/>
                  </a:lnTo>
                  <a:cubicBezTo>
                    <a:pt x="8" y="306"/>
                    <a:pt x="1" y="334"/>
                    <a:pt x="29" y="356"/>
                  </a:cubicBezTo>
                  <a:lnTo>
                    <a:pt x="544" y="652"/>
                  </a:lnTo>
                  <a:cubicBezTo>
                    <a:pt x="561" y="662"/>
                    <a:pt x="581" y="667"/>
                    <a:pt x="600" y="667"/>
                  </a:cubicBezTo>
                  <a:cubicBezTo>
                    <a:pt x="620" y="667"/>
                    <a:pt x="639" y="662"/>
                    <a:pt x="657" y="652"/>
                  </a:cubicBezTo>
                  <a:lnTo>
                    <a:pt x="1136" y="377"/>
                  </a:lnTo>
                  <a:cubicBezTo>
                    <a:pt x="1171" y="363"/>
                    <a:pt x="1178" y="327"/>
                    <a:pt x="1143" y="313"/>
                  </a:cubicBezTo>
                  <a:lnTo>
                    <a:pt x="635" y="10"/>
                  </a:lnTo>
                  <a:cubicBezTo>
                    <a:pt x="620" y="4"/>
                    <a:pt x="602" y="0"/>
                    <a:pt x="58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g1b4b0e4ccdf_1_11"/>
            <p:cNvSpPr/>
            <p:nvPr/>
          </p:nvSpPr>
          <p:spPr>
            <a:xfrm>
              <a:off x="495225" y="3599475"/>
              <a:ext cx="29825" cy="17500"/>
            </a:xfrm>
            <a:custGeom>
              <a:rect b="b" l="l" r="r" t="t"/>
              <a:pathLst>
                <a:path extrusionOk="0" h="700" w="1193">
                  <a:moveTo>
                    <a:pt x="593" y="30"/>
                  </a:moveTo>
                  <a:cubicBezTo>
                    <a:pt x="607" y="30"/>
                    <a:pt x="621" y="37"/>
                    <a:pt x="635" y="44"/>
                  </a:cubicBezTo>
                  <a:cubicBezTo>
                    <a:pt x="635" y="44"/>
                    <a:pt x="1143" y="347"/>
                    <a:pt x="1136" y="383"/>
                  </a:cubicBezTo>
                  <a:lnTo>
                    <a:pt x="656" y="650"/>
                  </a:lnTo>
                  <a:cubicBezTo>
                    <a:pt x="642" y="658"/>
                    <a:pt x="627" y="661"/>
                    <a:pt x="610" y="661"/>
                  </a:cubicBezTo>
                  <a:cubicBezTo>
                    <a:pt x="593" y="661"/>
                    <a:pt x="575" y="658"/>
                    <a:pt x="558" y="650"/>
                  </a:cubicBezTo>
                  <a:cubicBezTo>
                    <a:pt x="558" y="650"/>
                    <a:pt x="50" y="354"/>
                    <a:pt x="57" y="319"/>
                  </a:cubicBezTo>
                  <a:lnTo>
                    <a:pt x="537" y="44"/>
                  </a:lnTo>
                  <a:cubicBezTo>
                    <a:pt x="551" y="37"/>
                    <a:pt x="572" y="30"/>
                    <a:pt x="593" y="30"/>
                  </a:cubicBezTo>
                  <a:close/>
                  <a:moveTo>
                    <a:pt x="586" y="0"/>
                  </a:moveTo>
                  <a:cubicBezTo>
                    <a:pt x="561" y="0"/>
                    <a:pt x="537" y="5"/>
                    <a:pt x="516" y="16"/>
                  </a:cubicBezTo>
                  <a:lnTo>
                    <a:pt x="43" y="284"/>
                  </a:lnTo>
                  <a:cubicBezTo>
                    <a:pt x="22" y="298"/>
                    <a:pt x="8" y="312"/>
                    <a:pt x="1" y="340"/>
                  </a:cubicBezTo>
                  <a:cubicBezTo>
                    <a:pt x="1" y="354"/>
                    <a:pt x="15" y="376"/>
                    <a:pt x="29" y="383"/>
                  </a:cubicBezTo>
                  <a:lnTo>
                    <a:pt x="544" y="686"/>
                  </a:lnTo>
                  <a:cubicBezTo>
                    <a:pt x="558" y="693"/>
                    <a:pt x="579" y="700"/>
                    <a:pt x="600" y="700"/>
                  </a:cubicBezTo>
                  <a:cubicBezTo>
                    <a:pt x="628" y="700"/>
                    <a:pt x="649" y="693"/>
                    <a:pt x="678" y="686"/>
                  </a:cubicBezTo>
                  <a:lnTo>
                    <a:pt x="1157" y="411"/>
                  </a:lnTo>
                  <a:cubicBezTo>
                    <a:pt x="1178" y="404"/>
                    <a:pt x="1192" y="383"/>
                    <a:pt x="1192" y="354"/>
                  </a:cubicBezTo>
                  <a:cubicBezTo>
                    <a:pt x="1192" y="340"/>
                    <a:pt x="1178" y="319"/>
                    <a:pt x="1164" y="312"/>
                  </a:cubicBezTo>
                  <a:lnTo>
                    <a:pt x="656" y="16"/>
                  </a:lnTo>
                  <a:cubicBezTo>
                    <a:pt x="635" y="5"/>
                    <a:pt x="611" y="0"/>
                    <a:pt x="58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g1b4b0e4ccdf_1_11"/>
            <p:cNvSpPr/>
            <p:nvPr/>
          </p:nvSpPr>
          <p:spPr>
            <a:xfrm>
              <a:off x="477800" y="3589425"/>
              <a:ext cx="29450" cy="16675"/>
            </a:xfrm>
            <a:custGeom>
              <a:rect b="b" l="l" r="r" t="t"/>
              <a:pathLst>
                <a:path extrusionOk="0" h="667" w="1178">
                  <a:moveTo>
                    <a:pt x="577" y="0"/>
                  </a:moveTo>
                  <a:cubicBezTo>
                    <a:pt x="557" y="0"/>
                    <a:pt x="536" y="6"/>
                    <a:pt x="515" y="16"/>
                  </a:cubicBezTo>
                  <a:lnTo>
                    <a:pt x="42" y="284"/>
                  </a:lnTo>
                  <a:cubicBezTo>
                    <a:pt x="7" y="305"/>
                    <a:pt x="0" y="333"/>
                    <a:pt x="35" y="348"/>
                  </a:cubicBezTo>
                  <a:lnTo>
                    <a:pt x="543" y="651"/>
                  </a:lnTo>
                  <a:cubicBezTo>
                    <a:pt x="560" y="661"/>
                    <a:pt x="580" y="667"/>
                    <a:pt x="599" y="667"/>
                  </a:cubicBezTo>
                  <a:cubicBezTo>
                    <a:pt x="619" y="667"/>
                    <a:pt x="638" y="661"/>
                    <a:pt x="656" y="651"/>
                  </a:cubicBezTo>
                  <a:lnTo>
                    <a:pt x="1135" y="383"/>
                  </a:lnTo>
                  <a:cubicBezTo>
                    <a:pt x="1170" y="362"/>
                    <a:pt x="1177" y="326"/>
                    <a:pt x="1142" y="312"/>
                  </a:cubicBezTo>
                  <a:lnTo>
                    <a:pt x="634" y="16"/>
                  </a:lnTo>
                  <a:cubicBezTo>
                    <a:pt x="617" y="6"/>
                    <a:pt x="597" y="0"/>
                    <a:pt x="57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g1b4b0e4ccdf_1_11"/>
            <p:cNvSpPr/>
            <p:nvPr/>
          </p:nvSpPr>
          <p:spPr>
            <a:xfrm>
              <a:off x="477600" y="3589075"/>
              <a:ext cx="29825" cy="17500"/>
            </a:xfrm>
            <a:custGeom>
              <a:rect b="b" l="l" r="r" t="t"/>
              <a:pathLst>
                <a:path extrusionOk="0" h="700" w="1193">
                  <a:moveTo>
                    <a:pt x="593" y="30"/>
                  </a:moveTo>
                  <a:cubicBezTo>
                    <a:pt x="607" y="30"/>
                    <a:pt x="621" y="37"/>
                    <a:pt x="635" y="44"/>
                  </a:cubicBezTo>
                  <a:cubicBezTo>
                    <a:pt x="635" y="44"/>
                    <a:pt x="1143" y="347"/>
                    <a:pt x="1136" y="383"/>
                  </a:cubicBezTo>
                  <a:lnTo>
                    <a:pt x="657" y="651"/>
                  </a:lnTo>
                  <a:cubicBezTo>
                    <a:pt x="642" y="661"/>
                    <a:pt x="625" y="666"/>
                    <a:pt x="607" y="666"/>
                  </a:cubicBezTo>
                  <a:cubicBezTo>
                    <a:pt x="590" y="666"/>
                    <a:pt x="572" y="661"/>
                    <a:pt x="558" y="651"/>
                  </a:cubicBezTo>
                  <a:cubicBezTo>
                    <a:pt x="558" y="651"/>
                    <a:pt x="50" y="355"/>
                    <a:pt x="57" y="319"/>
                  </a:cubicBezTo>
                  <a:lnTo>
                    <a:pt x="537" y="44"/>
                  </a:lnTo>
                  <a:cubicBezTo>
                    <a:pt x="551" y="37"/>
                    <a:pt x="572" y="30"/>
                    <a:pt x="593" y="30"/>
                  </a:cubicBezTo>
                  <a:close/>
                  <a:moveTo>
                    <a:pt x="583" y="0"/>
                  </a:moveTo>
                  <a:cubicBezTo>
                    <a:pt x="560" y="0"/>
                    <a:pt x="537" y="6"/>
                    <a:pt x="516" y="16"/>
                  </a:cubicBezTo>
                  <a:lnTo>
                    <a:pt x="43" y="284"/>
                  </a:lnTo>
                  <a:cubicBezTo>
                    <a:pt x="15" y="298"/>
                    <a:pt x="1" y="319"/>
                    <a:pt x="1" y="340"/>
                  </a:cubicBezTo>
                  <a:cubicBezTo>
                    <a:pt x="1" y="362"/>
                    <a:pt x="15" y="376"/>
                    <a:pt x="29" y="383"/>
                  </a:cubicBezTo>
                  <a:lnTo>
                    <a:pt x="544" y="686"/>
                  </a:lnTo>
                  <a:cubicBezTo>
                    <a:pt x="558" y="693"/>
                    <a:pt x="579" y="700"/>
                    <a:pt x="600" y="700"/>
                  </a:cubicBezTo>
                  <a:cubicBezTo>
                    <a:pt x="628" y="700"/>
                    <a:pt x="650" y="693"/>
                    <a:pt x="678" y="686"/>
                  </a:cubicBezTo>
                  <a:lnTo>
                    <a:pt x="1150" y="411"/>
                  </a:lnTo>
                  <a:cubicBezTo>
                    <a:pt x="1171" y="404"/>
                    <a:pt x="1185" y="383"/>
                    <a:pt x="1192" y="362"/>
                  </a:cubicBezTo>
                  <a:cubicBezTo>
                    <a:pt x="1192" y="340"/>
                    <a:pt x="1178" y="319"/>
                    <a:pt x="1164" y="312"/>
                  </a:cubicBezTo>
                  <a:lnTo>
                    <a:pt x="650" y="16"/>
                  </a:lnTo>
                  <a:cubicBezTo>
                    <a:pt x="628" y="6"/>
                    <a:pt x="605" y="0"/>
                    <a:pt x="58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g1b4b0e4ccdf_1_11"/>
            <p:cNvSpPr/>
            <p:nvPr/>
          </p:nvSpPr>
          <p:spPr>
            <a:xfrm>
              <a:off x="460000" y="3578975"/>
              <a:ext cx="29450" cy="16600"/>
            </a:xfrm>
            <a:custGeom>
              <a:rect b="b" l="l" r="r" t="t"/>
              <a:pathLst>
                <a:path extrusionOk="0" h="664" w="1178">
                  <a:moveTo>
                    <a:pt x="578" y="1"/>
                  </a:moveTo>
                  <a:cubicBezTo>
                    <a:pt x="559" y="1"/>
                    <a:pt x="539" y="4"/>
                    <a:pt x="522" y="11"/>
                  </a:cubicBezTo>
                  <a:lnTo>
                    <a:pt x="42" y="286"/>
                  </a:lnTo>
                  <a:cubicBezTo>
                    <a:pt x="7" y="300"/>
                    <a:pt x="0" y="336"/>
                    <a:pt x="28" y="350"/>
                  </a:cubicBezTo>
                  <a:lnTo>
                    <a:pt x="543" y="653"/>
                  </a:lnTo>
                  <a:cubicBezTo>
                    <a:pt x="560" y="660"/>
                    <a:pt x="580" y="663"/>
                    <a:pt x="599" y="663"/>
                  </a:cubicBezTo>
                  <a:cubicBezTo>
                    <a:pt x="619" y="663"/>
                    <a:pt x="638" y="660"/>
                    <a:pt x="656" y="653"/>
                  </a:cubicBezTo>
                  <a:lnTo>
                    <a:pt x="1135" y="378"/>
                  </a:lnTo>
                  <a:cubicBezTo>
                    <a:pt x="1170" y="364"/>
                    <a:pt x="1177" y="328"/>
                    <a:pt x="1149" y="314"/>
                  </a:cubicBezTo>
                  <a:lnTo>
                    <a:pt x="634" y="11"/>
                  </a:lnTo>
                  <a:cubicBezTo>
                    <a:pt x="617" y="4"/>
                    <a:pt x="597" y="1"/>
                    <a:pt x="57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g1b4b0e4ccdf_1_11"/>
            <p:cNvSpPr/>
            <p:nvPr/>
          </p:nvSpPr>
          <p:spPr>
            <a:xfrm>
              <a:off x="459825" y="3578500"/>
              <a:ext cx="29800" cy="17500"/>
            </a:xfrm>
            <a:custGeom>
              <a:rect b="b" l="l" r="r" t="t"/>
              <a:pathLst>
                <a:path extrusionOk="0" h="700" w="1192">
                  <a:moveTo>
                    <a:pt x="592" y="37"/>
                  </a:moveTo>
                  <a:cubicBezTo>
                    <a:pt x="606" y="37"/>
                    <a:pt x="620" y="44"/>
                    <a:pt x="634" y="51"/>
                  </a:cubicBezTo>
                  <a:cubicBezTo>
                    <a:pt x="634" y="51"/>
                    <a:pt x="1142" y="347"/>
                    <a:pt x="1135" y="383"/>
                  </a:cubicBezTo>
                  <a:lnTo>
                    <a:pt x="656" y="658"/>
                  </a:lnTo>
                  <a:cubicBezTo>
                    <a:pt x="641" y="665"/>
                    <a:pt x="626" y="668"/>
                    <a:pt x="609" y="668"/>
                  </a:cubicBezTo>
                  <a:cubicBezTo>
                    <a:pt x="592" y="668"/>
                    <a:pt x="575" y="665"/>
                    <a:pt x="557" y="658"/>
                  </a:cubicBezTo>
                  <a:cubicBezTo>
                    <a:pt x="557" y="658"/>
                    <a:pt x="49" y="362"/>
                    <a:pt x="56" y="319"/>
                  </a:cubicBezTo>
                  <a:lnTo>
                    <a:pt x="536" y="51"/>
                  </a:lnTo>
                  <a:cubicBezTo>
                    <a:pt x="550" y="37"/>
                    <a:pt x="571" y="37"/>
                    <a:pt x="592" y="37"/>
                  </a:cubicBezTo>
                  <a:close/>
                  <a:moveTo>
                    <a:pt x="585" y="0"/>
                  </a:moveTo>
                  <a:cubicBezTo>
                    <a:pt x="560" y="0"/>
                    <a:pt x="536" y="6"/>
                    <a:pt x="515" y="16"/>
                  </a:cubicBezTo>
                  <a:lnTo>
                    <a:pt x="42" y="291"/>
                  </a:lnTo>
                  <a:cubicBezTo>
                    <a:pt x="21" y="298"/>
                    <a:pt x="7" y="319"/>
                    <a:pt x="0" y="340"/>
                  </a:cubicBezTo>
                  <a:cubicBezTo>
                    <a:pt x="0" y="362"/>
                    <a:pt x="14" y="383"/>
                    <a:pt x="28" y="390"/>
                  </a:cubicBezTo>
                  <a:lnTo>
                    <a:pt x="543" y="686"/>
                  </a:lnTo>
                  <a:cubicBezTo>
                    <a:pt x="557" y="700"/>
                    <a:pt x="578" y="700"/>
                    <a:pt x="599" y="700"/>
                  </a:cubicBezTo>
                  <a:cubicBezTo>
                    <a:pt x="627" y="700"/>
                    <a:pt x="649" y="700"/>
                    <a:pt x="677" y="686"/>
                  </a:cubicBezTo>
                  <a:lnTo>
                    <a:pt x="1156" y="418"/>
                  </a:lnTo>
                  <a:cubicBezTo>
                    <a:pt x="1177" y="404"/>
                    <a:pt x="1191" y="383"/>
                    <a:pt x="1191" y="362"/>
                  </a:cubicBezTo>
                  <a:cubicBezTo>
                    <a:pt x="1191" y="340"/>
                    <a:pt x="1177" y="326"/>
                    <a:pt x="1163" y="319"/>
                  </a:cubicBezTo>
                  <a:lnTo>
                    <a:pt x="656" y="16"/>
                  </a:lnTo>
                  <a:cubicBezTo>
                    <a:pt x="634" y="6"/>
                    <a:pt x="610" y="0"/>
                    <a:pt x="58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g1b4b0e4ccdf_1_11"/>
            <p:cNvSpPr/>
            <p:nvPr/>
          </p:nvSpPr>
          <p:spPr>
            <a:xfrm>
              <a:off x="442200" y="3568450"/>
              <a:ext cx="29450" cy="16725"/>
            </a:xfrm>
            <a:custGeom>
              <a:rect b="b" l="l" r="r" t="t"/>
              <a:pathLst>
                <a:path extrusionOk="0" h="669" w="1178">
                  <a:moveTo>
                    <a:pt x="578" y="1"/>
                  </a:moveTo>
                  <a:cubicBezTo>
                    <a:pt x="559" y="1"/>
                    <a:pt x="539" y="6"/>
                    <a:pt x="522" y="16"/>
                  </a:cubicBezTo>
                  <a:lnTo>
                    <a:pt x="42" y="284"/>
                  </a:lnTo>
                  <a:cubicBezTo>
                    <a:pt x="7" y="305"/>
                    <a:pt x="0" y="341"/>
                    <a:pt x="35" y="355"/>
                  </a:cubicBezTo>
                  <a:lnTo>
                    <a:pt x="543" y="658"/>
                  </a:lnTo>
                  <a:cubicBezTo>
                    <a:pt x="560" y="665"/>
                    <a:pt x="580" y="668"/>
                    <a:pt x="600" y="668"/>
                  </a:cubicBezTo>
                  <a:cubicBezTo>
                    <a:pt x="620" y="668"/>
                    <a:pt x="642" y="665"/>
                    <a:pt x="663" y="658"/>
                  </a:cubicBezTo>
                  <a:lnTo>
                    <a:pt x="1135" y="383"/>
                  </a:lnTo>
                  <a:cubicBezTo>
                    <a:pt x="1170" y="362"/>
                    <a:pt x="1177" y="334"/>
                    <a:pt x="1149" y="312"/>
                  </a:cubicBezTo>
                  <a:lnTo>
                    <a:pt x="635" y="16"/>
                  </a:lnTo>
                  <a:cubicBezTo>
                    <a:pt x="617" y="6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g1b4b0e4ccdf_1_11"/>
            <p:cNvSpPr/>
            <p:nvPr/>
          </p:nvSpPr>
          <p:spPr>
            <a:xfrm>
              <a:off x="442200" y="3568100"/>
              <a:ext cx="29625" cy="17525"/>
            </a:xfrm>
            <a:custGeom>
              <a:rect b="b" l="l" r="r" t="t"/>
              <a:pathLst>
                <a:path extrusionOk="0" h="701" w="1185">
                  <a:moveTo>
                    <a:pt x="585" y="37"/>
                  </a:moveTo>
                  <a:cubicBezTo>
                    <a:pt x="599" y="37"/>
                    <a:pt x="613" y="44"/>
                    <a:pt x="627" y="52"/>
                  </a:cubicBezTo>
                  <a:cubicBezTo>
                    <a:pt x="627" y="52"/>
                    <a:pt x="1135" y="355"/>
                    <a:pt x="1128" y="390"/>
                  </a:cubicBezTo>
                  <a:lnTo>
                    <a:pt x="649" y="658"/>
                  </a:lnTo>
                  <a:cubicBezTo>
                    <a:pt x="635" y="668"/>
                    <a:pt x="619" y="674"/>
                    <a:pt x="602" y="674"/>
                  </a:cubicBezTo>
                  <a:cubicBezTo>
                    <a:pt x="585" y="674"/>
                    <a:pt x="568" y="668"/>
                    <a:pt x="550" y="658"/>
                  </a:cubicBezTo>
                  <a:cubicBezTo>
                    <a:pt x="550" y="658"/>
                    <a:pt x="42" y="362"/>
                    <a:pt x="49" y="326"/>
                  </a:cubicBezTo>
                  <a:lnTo>
                    <a:pt x="529" y="52"/>
                  </a:lnTo>
                  <a:cubicBezTo>
                    <a:pt x="550" y="37"/>
                    <a:pt x="571" y="37"/>
                    <a:pt x="585" y="37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6"/>
                    <a:pt x="515" y="16"/>
                  </a:cubicBezTo>
                  <a:lnTo>
                    <a:pt x="35" y="291"/>
                  </a:lnTo>
                  <a:cubicBezTo>
                    <a:pt x="14" y="298"/>
                    <a:pt x="0" y="319"/>
                    <a:pt x="0" y="341"/>
                  </a:cubicBezTo>
                  <a:cubicBezTo>
                    <a:pt x="0" y="362"/>
                    <a:pt x="7" y="383"/>
                    <a:pt x="28" y="390"/>
                  </a:cubicBezTo>
                  <a:lnTo>
                    <a:pt x="536" y="686"/>
                  </a:lnTo>
                  <a:cubicBezTo>
                    <a:pt x="557" y="700"/>
                    <a:pt x="578" y="700"/>
                    <a:pt x="599" y="700"/>
                  </a:cubicBezTo>
                  <a:cubicBezTo>
                    <a:pt x="620" y="700"/>
                    <a:pt x="649" y="700"/>
                    <a:pt x="670" y="686"/>
                  </a:cubicBezTo>
                  <a:lnTo>
                    <a:pt x="1149" y="418"/>
                  </a:lnTo>
                  <a:cubicBezTo>
                    <a:pt x="1170" y="404"/>
                    <a:pt x="1184" y="383"/>
                    <a:pt x="1184" y="362"/>
                  </a:cubicBezTo>
                  <a:cubicBezTo>
                    <a:pt x="1184" y="341"/>
                    <a:pt x="1177" y="326"/>
                    <a:pt x="1156" y="319"/>
                  </a:cubicBezTo>
                  <a:lnTo>
                    <a:pt x="649" y="16"/>
                  </a:lnTo>
                  <a:cubicBezTo>
                    <a:pt x="627" y="6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g1b4b0e4ccdf_1_11"/>
            <p:cNvSpPr/>
            <p:nvPr/>
          </p:nvSpPr>
          <p:spPr>
            <a:xfrm>
              <a:off x="424575" y="3558050"/>
              <a:ext cx="29275" cy="16675"/>
            </a:xfrm>
            <a:custGeom>
              <a:rect b="b" l="l" r="r" t="t"/>
              <a:pathLst>
                <a:path extrusionOk="0" h="667" w="1171">
                  <a:moveTo>
                    <a:pt x="571" y="1"/>
                  </a:moveTo>
                  <a:cubicBezTo>
                    <a:pt x="552" y="1"/>
                    <a:pt x="532" y="6"/>
                    <a:pt x="515" y="16"/>
                  </a:cubicBezTo>
                  <a:lnTo>
                    <a:pt x="35" y="284"/>
                  </a:lnTo>
                  <a:cubicBezTo>
                    <a:pt x="0" y="305"/>
                    <a:pt x="0" y="334"/>
                    <a:pt x="28" y="355"/>
                  </a:cubicBezTo>
                  <a:lnTo>
                    <a:pt x="536" y="651"/>
                  </a:lnTo>
                  <a:cubicBezTo>
                    <a:pt x="554" y="661"/>
                    <a:pt x="573" y="667"/>
                    <a:pt x="593" y="667"/>
                  </a:cubicBezTo>
                  <a:cubicBezTo>
                    <a:pt x="613" y="667"/>
                    <a:pt x="635" y="661"/>
                    <a:pt x="656" y="651"/>
                  </a:cubicBezTo>
                  <a:lnTo>
                    <a:pt x="1128" y="383"/>
                  </a:lnTo>
                  <a:cubicBezTo>
                    <a:pt x="1163" y="362"/>
                    <a:pt x="1170" y="334"/>
                    <a:pt x="1142" y="313"/>
                  </a:cubicBezTo>
                  <a:lnTo>
                    <a:pt x="628" y="16"/>
                  </a:lnTo>
                  <a:cubicBezTo>
                    <a:pt x="610" y="6"/>
                    <a:pt x="591" y="1"/>
                    <a:pt x="57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g1b4b0e4ccdf_1_11"/>
            <p:cNvSpPr/>
            <p:nvPr/>
          </p:nvSpPr>
          <p:spPr>
            <a:xfrm>
              <a:off x="424225" y="3557700"/>
              <a:ext cx="29800" cy="17525"/>
            </a:xfrm>
            <a:custGeom>
              <a:rect b="b" l="l" r="r" t="t"/>
              <a:pathLst>
                <a:path extrusionOk="0" h="701" w="1192">
                  <a:moveTo>
                    <a:pt x="575" y="35"/>
                  </a:moveTo>
                  <a:cubicBezTo>
                    <a:pt x="581" y="35"/>
                    <a:pt x="587" y="36"/>
                    <a:pt x="592" y="38"/>
                  </a:cubicBezTo>
                  <a:cubicBezTo>
                    <a:pt x="606" y="38"/>
                    <a:pt x="620" y="38"/>
                    <a:pt x="634" y="52"/>
                  </a:cubicBezTo>
                  <a:cubicBezTo>
                    <a:pt x="634" y="52"/>
                    <a:pt x="1142" y="348"/>
                    <a:pt x="1135" y="383"/>
                  </a:cubicBezTo>
                  <a:lnTo>
                    <a:pt x="656" y="658"/>
                  </a:lnTo>
                  <a:cubicBezTo>
                    <a:pt x="642" y="665"/>
                    <a:pt x="626" y="668"/>
                    <a:pt x="609" y="668"/>
                  </a:cubicBezTo>
                  <a:cubicBezTo>
                    <a:pt x="592" y="668"/>
                    <a:pt x="575" y="665"/>
                    <a:pt x="557" y="658"/>
                  </a:cubicBezTo>
                  <a:cubicBezTo>
                    <a:pt x="557" y="658"/>
                    <a:pt x="49" y="355"/>
                    <a:pt x="56" y="319"/>
                  </a:cubicBezTo>
                  <a:lnTo>
                    <a:pt x="536" y="52"/>
                  </a:lnTo>
                  <a:cubicBezTo>
                    <a:pt x="546" y="41"/>
                    <a:pt x="560" y="35"/>
                    <a:pt x="575" y="35"/>
                  </a:cubicBezTo>
                  <a:close/>
                  <a:moveTo>
                    <a:pt x="588" y="1"/>
                  </a:moveTo>
                  <a:cubicBezTo>
                    <a:pt x="564" y="1"/>
                    <a:pt x="539" y="6"/>
                    <a:pt x="515" y="16"/>
                  </a:cubicBezTo>
                  <a:lnTo>
                    <a:pt x="42" y="291"/>
                  </a:lnTo>
                  <a:cubicBezTo>
                    <a:pt x="21" y="298"/>
                    <a:pt x="7" y="319"/>
                    <a:pt x="0" y="341"/>
                  </a:cubicBezTo>
                  <a:cubicBezTo>
                    <a:pt x="0" y="362"/>
                    <a:pt x="14" y="376"/>
                    <a:pt x="35" y="383"/>
                  </a:cubicBezTo>
                  <a:lnTo>
                    <a:pt x="543" y="686"/>
                  </a:lnTo>
                  <a:cubicBezTo>
                    <a:pt x="557" y="693"/>
                    <a:pt x="578" y="700"/>
                    <a:pt x="599" y="700"/>
                  </a:cubicBezTo>
                  <a:cubicBezTo>
                    <a:pt x="627" y="700"/>
                    <a:pt x="656" y="693"/>
                    <a:pt x="677" y="686"/>
                  </a:cubicBezTo>
                  <a:lnTo>
                    <a:pt x="1156" y="418"/>
                  </a:lnTo>
                  <a:cubicBezTo>
                    <a:pt x="1177" y="404"/>
                    <a:pt x="1191" y="383"/>
                    <a:pt x="1191" y="362"/>
                  </a:cubicBezTo>
                  <a:cubicBezTo>
                    <a:pt x="1191" y="341"/>
                    <a:pt x="1177" y="327"/>
                    <a:pt x="1163" y="319"/>
                  </a:cubicBezTo>
                  <a:lnTo>
                    <a:pt x="656" y="16"/>
                  </a:lnTo>
                  <a:cubicBezTo>
                    <a:pt x="634" y="6"/>
                    <a:pt x="612" y="1"/>
                    <a:pt x="58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g1b4b0e4ccdf_1_11"/>
            <p:cNvSpPr/>
            <p:nvPr/>
          </p:nvSpPr>
          <p:spPr>
            <a:xfrm>
              <a:off x="406775" y="3547650"/>
              <a:ext cx="29275" cy="16675"/>
            </a:xfrm>
            <a:custGeom>
              <a:rect b="b" l="l" r="r" t="t"/>
              <a:pathLst>
                <a:path extrusionOk="0" h="667" w="1171">
                  <a:moveTo>
                    <a:pt x="572" y="1"/>
                  </a:moveTo>
                  <a:cubicBezTo>
                    <a:pt x="552" y="1"/>
                    <a:pt x="532" y="6"/>
                    <a:pt x="515" y="17"/>
                  </a:cubicBezTo>
                  <a:lnTo>
                    <a:pt x="35" y="284"/>
                  </a:lnTo>
                  <a:cubicBezTo>
                    <a:pt x="0" y="306"/>
                    <a:pt x="0" y="334"/>
                    <a:pt x="28" y="355"/>
                  </a:cubicBezTo>
                  <a:lnTo>
                    <a:pt x="536" y="651"/>
                  </a:lnTo>
                  <a:cubicBezTo>
                    <a:pt x="554" y="662"/>
                    <a:pt x="575" y="667"/>
                    <a:pt x="596" y="667"/>
                  </a:cubicBezTo>
                  <a:cubicBezTo>
                    <a:pt x="617" y="667"/>
                    <a:pt x="638" y="662"/>
                    <a:pt x="656" y="651"/>
                  </a:cubicBezTo>
                  <a:lnTo>
                    <a:pt x="1135" y="383"/>
                  </a:lnTo>
                  <a:cubicBezTo>
                    <a:pt x="1163" y="362"/>
                    <a:pt x="1170" y="327"/>
                    <a:pt x="1142" y="313"/>
                  </a:cubicBezTo>
                  <a:lnTo>
                    <a:pt x="635" y="17"/>
                  </a:lnTo>
                  <a:cubicBezTo>
                    <a:pt x="613" y="6"/>
                    <a:pt x="592" y="1"/>
                    <a:pt x="57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g1b4b0e4ccdf_1_11"/>
            <p:cNvSpPr/>
            <p:nvPr/>
          </p:nvSpPr>
          <p:spPr>
            <a:xfrm>
              <a:off x="406600" y="3547300"/>
              <a:ext cx="29625" cy="17525"/>
            </a:xfrm>
            <a:custGeom>
              <a:rect b="b" l="l" r="r" t="t"/>
              <a:pathLst>
                <a:path extrusionOk="0" h="701" w="1185">
                  <a:moveTo>
                    <a:pt x="585" y="31"/>
                  </a:moveTo>
                  <a:cubicBezTo>
                    <a:pt x="599" y="31"/>
                    <a:pt x="613" y="38"/>
                    <a:pt x="628" y="45"/>
                  </a:cubicBezTo>
                  <a:cubicBezTo>
                    <a:pt x="628" y="45"/>
                    <a:pt x="1142" y="348"/>
                    <a:pt x="1128" y="383"/>
                  </a:cubicBezTo>
                  <a:lnTo>
                    <a:pt x="656" y="651"/>
                  </a:lnTo>
                  <a:cubicBezTo>
                    <a:pt x="638" y="661"/>
                    <a:pt x="620" y="667"/>
                    <a:pt x="603" y="667"/>
                  </a:cubicBezTo>
                  <a:cubicBezTo>
                    <a:pt x="585" y="667"/>
                    <a:pt x="568" y="661"/>
                    <a:pt x="550" y="651"/>
                  </a:cubicBezTo>
                  <a:cubicBezTo>
                    <a:pt x="550" y="651"/>
                    <a:pt x="42" y="355"/>
                    <a:pt x="49" y="320"/>
                  </a:cubicBezTo>
                  <a:lnTo>
                    <a:pt x="529" y="45"/>
                  </a:lnTo>
                  <a:cubicBezTo>
                    <a:pt x="550" y="38"/>
                    <a:pt x="564" y="31"/>
                    <a:pt x="585" y="31"/>
                  </a:cubicBezTo>
                  <a:close/>
                  <a:moveTo>
                    <a:pt x="582" y="1"/>
                  </a:moveTo>
                  <a:cubicBezTo>
                    <a:pt x="559" y="1"/>
                    <a:pt x="536" y="6"/>
                    <a:pt x="515" y="16"/>
                  </a:cubicBezTo>
                  <a:lnTo>
                    <a:pt x="35" y="284"/>
                  </a:lnTo>
                  <a:cubicBezTo>
                    <a:pt x="14" y="298"/>
                    <a:pt x="0" y="320"/>
                    <a:pt x="0" y="341"/>
                  </a:cubicBezTo>
                  <a:cubicBezTo>
                    <a:pt x="0" y="362"/>
                    <a:pt x="7" y="376"/>
                    <a:pt x="28" y="383"/>
                  </a:cubicBezTo>
                  <a:lnTo>
                    <a:pt x="536" y="686"/>
                  </a:lnTo>
                  <a:cubicBezTo>
                    <a:pt x="550" y="693"/>
                    <a:pt x="571" y="700"/>
                    <a:pt x="599" y="700"/>
                  </a:cubicBezTo>
                  <a:cubicBezTo>
                    <a:pt x="620" y="700"/>
                    <a:pt x="649" y="693"/>
                    <a:pt x="670" y="686"/>
                  </a:cubicBezTo>
                  <a:lnTo>
                    <a:pt x="1149" y="411"/>
                  </a:lnTo>
                  <a:cubicBezTo>
                    <a:pt x="1170" y="404"/>
                    <a:pt x="1184" y="383"/>
                    <a:pt x="1184" y="362"/>
                  </a:cubicBezTo>
                  <a:cubicBezTo>
                    <a:pt x="1184" y="341"/>
                    <a:pt x="1170" y="320"/>
                    <a:pt x="1156" y="313"/>
                  </a:cubicBezTo>
                  <a:lnTo>
                    <a:pt x="649" y="16"/>
                  </a:lnTo>
                  <a:cubicBezTo>
                    <a:pt x="628" y="6"/>
                    <a:pt x="605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g1b4b0e4ccdf_1_11"/>
            <p:cNvSpPr/>
            <p:nvPr/>
          </p:nvSpPr>
          <p:spPr>
            <a:xfrm>
              <a:off x="388800" y="3537225"/>
              <a:ext cx="29450" cy="16575"/>
            </a:xfrm>
            <a:custGeom>
              <a:rect b="b" l="l" r="r" t="t"/>
              <a:pathLst>
                <a:path extrusionOk="0" h="663" w="1178">
                  <a:moveTo>
                    <a:pt x="578" y="0"/>
                  </a:moveTo>
                  <a:cubicBezTo>
                    <a:pt x="559" y="0"/>
                    <a:pt x="539" y="4"/>
                    <a:pt x="522" y="11"/>
                  </a:cubicBezTo>
                  <a:lnTo>
                    <a:pt x="42" y="286"/>
                  </a:lnTo>
                  <a:cubicBezTo>
                    <a:pt x="7" y="300"/>
                    <a:pt x="0" y="335"/>
                    <a:pt x="35" y="349"/>
                  </a:cubicBezTo>
                  <a:lnTo>
                    <a:pt x="543" y="652"/>
                  </a:lnTo>
                  <a:cubicBezTo>
                    <a:pt x="561" y="659"/>
                    <a:pt x="580" y="663"/>
                    <a:pt x="600" y="663"/>
                  </a:cubicBezTo>
                  <a:cubicBezTo>
                    <a:pt x="620" y="663"/>
                    <a:pt x="642" y="659"/>
                    <a:pt x="663" y="652"/>
                  </a:cubicBezTo>
                  <a:lnTo>
                    <a:pt x="1135" y="377"/>
                  </a:lnTo>
                  <a:cubicBezTo>
                    <a:pt x="1177" y="356"/>
                    <a:pt x="1177" y="328"/>
                    <a:pt x="1149" y="314"/>
                  </a:cubicBezTo>
                  <a:lnTo>
                    <a:pt x="635" y="11"/>
                  </a:lnTo>
                  <a:cubicBezTo>
                    <a:pt x="617" y="4"/>
                    <a:pt x="598" y="0"/>
                    <a:pt x="57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g1b4b0e4ccdf_1_11"/>
            <p:cNvSpPr/>
            <p:nvPr/>
          </p:nvSpPr>
          <p:spPr>
            <a:xfrm>
              <a:off x="388800" y="3536900"/>
              <a:ext cx="29625" cy="17525"/>
            </a:xfrm>
            <a:custGeom>
              <a:rect b="b" l="l" r="r" t="t"/>
              <a:pathLst>
                <a:path extrusionOk="0" h="701" w="1185">
                  <a:moveTo>
                    <a:pt x="585" y="31"/>
                  </a:moveTo>
                  <a:cubicBezTo>
                    <a:pt x="599" y="31"/>
                    <a:pt x="620" y="38"/>
                    <a:pt x="628" y="45"/>
                  </a:cubicBezTo>
                  <a:cubicBezTo>
                    <a:pt x="628" y="45"/>
                    <a:pt x="1142" y="341"/>
                    <a:pt x="1128" y="383"/>
                  </a:cubicBezTo>
                  <a:lnTo>
                    <a:pt x="656" y="651"/>
                  </a:lnTo>
                  <a:cubicBezTo>
                    <a:pt x="638" y="658"/>
                    <a:pt x="620" y="662"/>
                    <a:pt x="603" y="662"/>
                  </a:cubicBezTo>
                  <a:cubicBezTo>
                    <a:pt x="585" y="662"/>
                    <a:pt x="568" y="658"/>
                    <a:pt x="550" y="651"/>
                  </a:cubicBezTo>
                  <a:cubicBezTo>
                    <a:pt x="550" y="651"/>
                    <a:pt x="42" y="355"/>
                    <a:pt x="49" y="313"/>
                  </a:cubicBezTo>
                  <a:lnTo>
                    <a:pt x="529" y="45"/>
                  </a:lnTo>
                  <a:cubicBezTo>
                    <a:pt x="550" y="38"/>
                    <a:pt x="564" y="31"/>
                    <a:pt x="585" y="31"/>
                  </a:cubicBezTo>
                  <a:close/>
                  <a:moveTo>
                    <a:pt x="582" y="1"/>
                  </a:moveTo>
                  <a:cubicBezTo>
                    <a:pt x="559" y="1"/>
                    <a:pt x="536" y="6"/>
                    <a:pt x="515" y="17"/>
                  </a:cubicBezTo>
                  <a:lnTo>
                    <a:pt x="35" y="284"/>
                  </a:lnTo>
                  <a:cubicBezTo>
                    <a:pt x="14" y="291"/>
                    <a:pt x="0" y="313"/>
                    <a:pt x="0" y="341"/>
                  </a:cubicBezTo>
                  <a:cubicBezTo>
                    <a:pt x="0" y="355"/>
                    <a:pt x="7" y="376"/>
                    <a:pt x="28" y="383"/>
                  </a:cubicBezTo>
                  <a:lnTo>
                    <a:pt x="536" y="679"/>
                  </a:lnTo>
                  <a:cubicBezTo>
                    <a:pt x="557" y="693"/>
                    <a:pt x="571" y="700"/>
                    <a:pt x="599" y="700"/>
                  </a:cubicBezTo>
                  <a:cubicBezTo>
                    <a:pt x="620" y="700"/>
                    <a:pt x="649" y="693"/>
                    <a:pt x="670" y="686"/>
                  </a:cubicBezTo>
                  <a:lnTo>
                    <a:pt x="1149" y="411"/>
                  </a:lnTo>
                  <a:cubicBezTo>
                    <a:pt x="1170" y="404"/>
                    <a:pt x="1184" y="383"/>
                    <a:pt x="1184" y="362"/>
                  </a:cubicBezTo>
                  <a:cubicBezTo>
                    <a:pt x="1184" y="341"/>
                    <a:pt x="1177" y="320"/>
                    <a:pt x="1156" y="313"/>
                  </a:cubicBezTo>
                  <a:lnTo>
                    <a:pt x="649" y="17"/>
                  </a:lnTo>
                  <a:cubicBezTo>
                    <a:pt x="628" y="6"/>
                    <a:pt x="605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g1b4b0e4ccdf_1_11"/>
            <p:cNvSpPr/>
            <p:nvPr/>
          </p:nvSpPr>
          <p:spPr>
            <a:xfrm>
              <a:off x="371175" y="3526675"/>
              <a:ext cx="29275" cy="16725"/>
            </a:xfrm>
            <a:custGeom>
              <a:rect b="b" l="l" r="r" t="t"/>
              <a:pathLst>
                <a:path extrusionOk="0" h="669" w="1171">
                  <a:moveTo>
                    <a:pt x="578" y="1"/>
                  </a:moveTo>
                  <a:cubicBezTo>
                    <a:pt x="559" y="1"/>
                    <a:pt x="539" y="6"/>
                    <a:pt x="522" y="17"/>
                  </a:cubicBezTo>
                  <a:lnTo>
                    <a:pt x="43" y="285"/>
                  </a:lnTo>
                  <a:cubicBezTo>
                    <a:pt x="7" y="306"/>
                    <a:pt x="0" y="341"/>
                    <a:pt x="35" y="355"/>
                  </a:cubicBezTo>
                  <a:lnTo>
                    <a:pt x="543" y="658"/>
                  </a:lnTo>
                  <a:cubicBezTo>
                    <a:pt x="561" y="665"/>
                    <a:pt x="580" y="669"/>
                    <a:pt x="600" y="669"/>
                  </a:cubicBezTo>
                  <a:cubicBezTo>
                    <a:pt x="621" y="669"/>
                    <a:pt x="642" y="665"/>
                    <a:pt x="663" y="658"/>
                  </a:cubicBezTo>
                  <a:lnTo>
                    <a:pt x="1135" y="383"/>
                  </a:lnTo>
                  <a:cubicBezTo>
                    <a:pt x="1170" y="362"/>
                    <a:pt x="1170" y="334"/>
                    <a:pt x="1149" y="313"/>
                  </a:cubicBezTo>
                  <a:lnTo>
                    <a:pt x="635" y="17"/>
                  </a:lnTo>
                  <a:cubicBezTo>
                    <a:pt x="617" y="6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g1b4b0e4ccdf_1_11"/>
            <p:cNvSpPr/>
            <p:nvPr/>
          </p:nvSpPr>
          <p:spPr>
            <a:xfrm>
              <a:off x="371000" y="3526325"/>
              <a:ext cx="29625" cy="17525"/>
            </a:xfrm>
            <a:custGeom>
              <a:rect b="b" l="l" r="r" t="t"/>
              <a:pathLst>
                <a:path extrusionOk="0" h="701" w="1185">
                  <a:moveTo>
                    <a:pt x="585" y="38"/>
                  </a:moveTo>
                  <a:cubicBezTo>
                    <a:pt x="606" y="38"/>
                    <a:pt x="621" y="45"/>
                    <a:pt x="628" y="52"/>
                  </a:cubicBezTo>
                  <a:cubicBezTo>
                    <a:pt x="628" y="52"/>
                    <a:pt x="1142" y="348"/>
                    <a:pt x="1135" y="390"/>
                  </a:cubicBezTo>
                  <a:lnTo>
                    <a:pt x="656" y="658"/>
                  </a:lnTo>
                  <a:cubicBezTo>
                    <a:pt x="638" y="665"/>
                    <a:pt x="621" y="669"/>
                    <a:pt x="604" y="669"/>
                  </a:cubicBezTo>
                  <a:cubicBezTo>
                    <a:pt x="587" y="669"/>
                    <a:pt x="571" y="665"/>
                    <a:pt x="557" y="658"/>
                  </a:cubicBezTo>
                  <a:cubicBezTo>
                    <a:pt x="557" y="658"/>
                    <a:pt x="42" y="355"/>
                    <a:pt x="57" y="320"/>
                  </a:cubicBezTo>
                  <a:lnTo>
                    <a:pt x="529" y="52"/>
                  </a:lnTo>
                  <a:cubicBezTo>
                    <a:pt x="550" y="38"/>
                    <a:pt x="571" y="38"/>
                    <a:pt x="585" y="38"/>
                  </a:cubicBezTo>
                  <a:close/>
                  <a:moveTo>
                    <a:pt x="582" y="1"/>
                  </a:moveTo>
                  <a:cubicBezTo>
                    <a:pt x="559" y="1"/>
                    <a:pt x="536" y="6"/>
                    <a:pt x="515" y="17"/>
                  </a:cubicBezTo>
                  <a:lnTo>
                    <a:pt x="35" y="292"/>
                  </a:lnTo>
                  <a:cubicBezTo>
                    <a:pt x="14" y="299"/>
                    <a:pt x="0" y="320"/>
                    <a:pt x="0" y="341"/>
                  </a:cubicBezTo>
                  <a:cubicBezTo>
                    <a:pt x="0" y="362"/>
                    <a:pt x="7" y="383"/>
                    <a:pt x="28" y="390"/>
                  </a:cubicBezTo>
                  <a:lnTo>
                    <a:pt x="536" y="686"/>
                  </a:lnTo>
                  <a:cubicBezTo>
                    <a:pt x="557" y="700"/>
                    <a:pt x="578" y="700"/>
                    <a:pt x="599" y="700"/>
                  </a:cubicBezTo>
                  <a:cubicBezTo>
                    <a:pt x="621" y="700"/>
                    <a:pt x="649" y="700"/>
                    <a:pt x="670" y="686"/>
                  </a:cubicBezTo>
                  <a:lnTo>
                    <a:pt x="1149" y="418"/>
                  </a:lnTo>
                  <a:cubicBezTo>
                    <a:pt x="1170" y="404"/>
                    <a:pt x="1184" y="390"/>
                    <a:pt x="1184" y="362"/>
                  </a:cubicBezTo>
                  <a:cubicBezTo>
                    <a:pt x="1184" y="348"/>
                    <a:pt x="1177" y="327"/>
                    <a:pt x="1156" y="320"/>
                  </a:cubicBezTo>
                  <a:lnTo>
                    <a:pt x="649" y="17"/>
                  </a:lnTo>
                  <a:cubicBezTo>
                    <a:pt x="628" y="6"/>
                    <a:pt x="605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g1b4b0e4ccdf_1_11"/>
            <p:cNvSpPr/>
            <p:nvPr/>
          </p:nvSpPr>
          <p:spPr>
            <a:xfrm>
              <a:off x="353375" y="3516275"/>
              <a:ext cx="29450" cy="16700"/>
            </a:xfrm>
            <a:custGeom>
              <a:rect b="b" l="l" r="r" t="t"/>
              <a:pathLst>
                <a:path extrusionOk="0" h="668" w="1178">
                  <a:moveTo>
                    <a:pt x="578" y="1"/>
                  </a:moveTo>
                  <a:cubicBezTo>
                    <a:pt x="559" y="1"/>
                    <a:pt x="540" y="6"/>
                    <a:pt x="522" y="17"/>
                  </a:cubicBezTo>
                  <a:lnTo>
                    <a:pt x="43" y="285"/>
                  </a:lnTo>
                  <a:cubicBezTo>
                    <a:pt x="7" y="306"/>
                    <a:pt x="0" y="334"/>
                    <a:pt x="28" y="355"/>
                  </a:cubicBezTo>
                  <a:lnTo>
                    <a:pt x="543" y="651"/>
                  </a:lnTo>
                  <a:cubicBezTo>
                    <a:pt x="561" y="662"/>
                    <a:pt x="580" y="667"/>
                    <a:pt x="599" y="667"/>
                  </a:cubicBezTo>
                  <a:cubicBezTo>
                    <a:pt x="619" y="667"/>
                    <a:pt x="638" y="662"/>
                    <a:pt x="656" y="651"/>
                  </a:cubicBezTo>
                  <a:lnTo>
                    <a:pt x="1135" y="383"/>
                  </a:lnTo>
                  <a:cubicBezTo>
                    <a:pt x="1170" y="362"/>
                    <a:pt x="1177" y="334"/>
                    <a:pt x="1142" y="313"/>
                  </a:cubicBezTo>
                  <a:lnTo>
                    <a:pt x="635" y="17"/>
                  </a:lnTo>
                  <a:cubicBezTo>
                    <a:pt x="617" y="6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g1b4b0e4ccdf_1_11"/>
            <p:cNvSpPr/>
            <p:nvPr/>
          </p:nvSpPr>
          <p:spPr>
            <a:xfrm>
              <a:off x="353200" y="3515925"/>
              <a:ext cx="29800" cy="17525"/>
            </a:xfrm>
            <a:custGeom>
              <a:rect b="b" l="l" r="r" t="t"/>
              <a:pathLst>
                <a:path extrusionOk="0" h="701" w="1192">
                  <a:moveTo>
                    <a:pt x="592" y="31"/>
                  </a:moveTo>
                  <a:cubicBezTo>
                    <a:pt x="606" y="31"/>
                    <a:pt x="621" y="38"/>
                    <a:pt x="635" y="52"/>
                  </a:cubicBezTo>
                  <a:cubicBezTo>
                    <a:pt x="635" y="52"/>
                    <a:pt x="1142" y="348"/>
                    <a:pt x="1135" y="383"/>
                  </a:cubicBezTo>
                  <a:lnTo>
                    <a:pt x="656" y="658"/>
                  </a:lnTo>
                  <a:cubicBezTo>
                    <a:pt x="642" y="665"/>
                    <a:pt x="624" y="669"/>
                    <a:pt x="606" y="669"/>
                  </a:cubicBezTo>
                  <a:cubicBezTo>
                    <a:pt x="589" y="669"/>
                    <a:pt x="571" y="665"/>
                    <a:pt x="557" y="658"/>
                  </a:cubicBezTo>
                  <a:cubicBezTo>
                    <a:pt x="557" y="658"/>
                    <a:pt x="50" y="355"/>
                    <a:pt x="57" y="320"/>
                  </a:cubicBezTo>
                  <a:lnTo>
                    <a:pt x="536" y="52"/>
                  </a:lnTo>
                  <a:cubicBezTo>
                    <a:pt x="550" y="38"/>
                    <a:pt x="571" y="38"/>
                    <a:pt x="592" y="38"/>
                  </a:cubicBezTo>
                  <a:lnTo>
                    <a:pt x="592" y="31"/>
                  </a:lnTo>
                  <a:close/>
                  <a:moveTo>
                    <a:pt x="582" y="1"/>
                  </a:moveTo>
                  <a:cubicBezTo>
                    <a:pt x="559" y="1"/>
                    <a:pt x="536" y="6"/>
                    <a:pt x="515" y="17"/>
                  </a:cubicBezTo>
                  <a:lnTo>
                    <a:pt x="42" y="292"/>
                  </a:lnTo>
                  <a:cubicBezTo>
                    <a:pt x="14" y="299"/>
                    <a:pt x="0" y="320"/>
                    <a:pt x="0" y="341"/>
                  </a:cubicBezTo>
                  <a:cubicBezTo>
                    <a:pt x="0" y="362"/>
                    <a:pt x="14" y="376"/>
                    <a:pt x="28" y="390"/>
                  </a:cubicBezTo>
                  <a:lnTo>
                    <a:pt x="536" y="686"/>
                  </a:lnTo>
                  <a:cubicBezTo>
                    <a:pt x="557" y="700"/>
                    <a:pt x="578" y="700"/>
                    <a:pt x="599" y="700"/>
                  </a:cubicBezTo>
                  <a:cubicBezTo>
                    <a:pt x="628" y="700"/>
                    <a:pt x="649" y="700"/>
                    <a:pt x="677" y="686"/>
                  </a:cubicBezTo>
                  <a:lnTo>
                    <a:pt x="1149" y="419"/>
                  </a:lnTo>
                  <a:cubicBezTo>
                    <a:pt x="1170" y="404"/>
                    <a:pt x="1184" y="383"/>
                    <a:pt x="1192" y="362"/>
                  </a:cubicBezTo>
                  <a:cubicBezTo>
                    <a:pt x="1192" y="341"/>
                    <a:pt x="1177" y="327"/>
                    <a:pt x="1163" y="320"/>
                  </a:cubicBezTo>
                  <a:lnTo>
                    <a:pt x="649" y="17"/>
                  </a:lnTo>
                  <a:cubicBezTo>
                    <a:pt x="628" y="6"/>
                    <a:pt x="605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g1b4b0e4ccdf_1_11"/>
            <p:cNvSpPr/>
            <p:nvPr/>
          </p:nvSpPr>
          <p:spPr>
            <a:xfrm>
              <a:off x="322000" y="3497925"/>
              <a:ext cx="42675" cy="24325"/>
            </a:xfrm>
            <a:custGeom>
              <a:rect b="b" l="l" r="r" t="t"/>
              <a:pathLst>
                <a:path extrusionOk="0" h="973" w="1707">
                  <a:moveTo>
                    <a:pt x="578" y="0"/>
                  </a:moveTo>
                  <a:cubicBezTo>
                    <a:pt x="557" y="0"/>
                    <a:pt x="536" y="4"/>
                    <a:pt x="515" y="11"/>
                  </a:cubicBezTo>
                  <a:lnTo>
                    <a:pt x="36" y="286"/>
                  </a:lnTo>
                  <a:cubicBezTo>
                    <a:pt x="8" y="307"/>
                    <a:pt x="0" y="335"/>
                    <a:pt x="29" y="349"/>
                  </a:cubicBezTo>
                  <a:lnTo>
                    <a:pt x="1072" y="962"/>
                  </a:lnTo>
                  <a:cubicBezTo>
                    <a:pt x="1090" y="969"/>
                    <a:pt x="1109" y="973"/>
                    <a:pt x="1128" y="973"/>
                  </a:cubicBezTo>
                  <a:cubicBezTo>
                    <a:pt x="1148" y="973"/>
                    <a:pt x="1167" y="969"/>
                    <a:pt x="1185" y="962"/>
                  </a:cubicBezTo>
                  <a:lnTo>
                    <a:pt x="1664" y="687"/>
                  </a:lnTo>
                  <a:cubicBezTo>
                    <a:pt x="1706" y="673"/>
                    <a:pt x="1706" y="638"/>
                    <a:pt x="1671" y="624"/>
                  </a:cubicBezTo>
                  <a:lnTo>
                    <a:pt x="635" y="11"/>
                  </a:lnTo>
                  <a:cubicBezTo>
                    <a:pt x="617" y="4"/>
                    <a:pt x="598" y="0"/>
                    <a:pt x="57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g1b4b0e4ccdf_1_11"/>
            <p:cNvSpPr/>
            <p:nvPr/>
          </p:nvSpPr>
          <p:spPr>
            <a:xfrm>
              <a:off x="321825" y="3497600"/>
              <a:ext cx="43025" cy="25275"/>
            </a:xfrm>
            <a:custGeom>
              <a:rect b="b" l="l" r="r" t="t"/>
              <a:pathLst>
                <a:path extrusionOk="0" h="1011" w="1721">
                  <a:moveTo>
                    <a:pt x="593" y="31"/>
                  </a:moveTo>
                  <a:cubicBezTo>
                    <a:pt x="607" y="31"/>
                    <a:pt x="621" y="38"/>
                    <a:pt x="635" y="45"/>
                  </a:cubicBezTo>
                  <a:cubicBezTo>
                    <a:pt x="635" y="45"/>
                    <a:pt x="1671" y="658"/>
                    <a:pt x="1664" y="693"/>
                  </a:cubicBezTo>
                  <a:lnTo>
                    <a:pt x="1185" y="961"/>
                  </a:lnTo>
                  <a:cubicBezTo>
                    <a:pt x="1171" y="968"/>
                    <a:pt x="1153" y="972"/>
                    <a:pt x="1135" y="972"/>
                  </a:cubicBezTo>
                  <a:cubicBezTo>
                    <a:pt x="1118" y="972"/>
                    <a:pt x="1100" y="968"/>
                    <a:pt x="1086" y="961"/>
                  </a:cubicBezTo>
                  <a:cubicBezTo>
                    <a:pt x="1086" y="961"/>
                    <a:pt x="43" y="355"/>
                    <a:pt x="57" y="320"/>
                  </a:cubicBezTo>
                  <a:lnTo>
                    <a:pt x="529" y="45"/>
                  </a:lnTo>
                  <a:cubicBezTo>
                    <a:pt x="550" y="38"/>
                    <a:pt x="571" y="31"/>
                    <a:pt x="593" y="31"/>
                  </a:cubicBezTo>
                  <a:close/>
                  <a:moveTo>
                    <a:pt x="582" y="1"/>
                  </a:moveTo>
                  <a:cubicBezTo>
                    <a:pt x="559" y="1"/>
                    <a:pt x="536" y="6"/>
                    <a:pt x="515" y="17"/>
                  </a:cubicBezTo>
                  <a:lnTo>
                    <a:pt x="36" y="284"/>
                  </a:lnTo>
                  <a:cubicBezTo>
                    <a:pt x="15" y="291"/>
                    <a:pt x="0" y="313"/>
                    <a:pt x="0" y="341"/>
                  </a:cubicBezTo>
                  <a:cubicBezTo>
                    <a:pt x="0" y="355"/>
                    <a:pt x="15" y="376"/>
                    <a:pt x="29" y="383"/>
                  </a:cubicBezTo>
                  <a:lnTo>
                    <a:pt x="1065" y="996"/>
                  </a:lnTo>
                  <a:cubicBezTo>
                    <a:pt x="1086" y="1003"/>
                    <a:pt x="1107" y="1011"/>
                    <a:pt x="1128" y="1011"/>
                  </a:cubicBezTo>
                  <a:cubicBezTo>
                    <a:pt x="1156" y="1011"/>
                    <a:pt x="1178" y="1003"/>
                    <a:pt x="1206" y="996"/>
                  </a:cubicBezTo>
                  <a:lnTo>
                    <a:pt x="1678" y="721"/>
                  </a:lnTo>
                  <a:cubicBezTo>
                    <a:pt x="1699" y="714"/>
                    <a:pt x="1713" y="693"/>
                    <a:pt x="1720" y="672"/>
                  </a:cubicBezTo>
                  <a:cubicBezTo>
                    <a:pt x="1720" y="651"/>
                    <a:pt x="1706" y="630"/>
                    <a:pt x="1692" y="623"/>
                  </a:cubicBezTo>
                  <a:lnTo>
                    <a:pt x="649" y="17"/>
                  </a:lnTo>
                  <a:cubicBezTo>
                    <a:pt x="628" y="6"/>
                    <a:pt x="605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g1b4b0e4ccdf_1_11"/>
            <p:cNvSpPr/>
            <p:nvPr/>
          </p:nvSpPr>
          <p:spPr>
            <a:xfrm>
              <a:off x="379975" y="3511700"/>
              <a:ext cx="29450" cy="16725"/>
            </a:xfrm>
            <a:custGeom>
              <a:rect b="b" l="l" r="r" t="t"/>
              <a:pathLst>
                <a:path extrusionOk="0" h="669" w="1178">
                  <a:moveTo>
                    <a:pt x="579" y="1"/>
                  </a:moveTo>
                  <a:cubicBezTo>
                    <a:pt x="559" y="1"/>
                    <a:pt x="540" y="6"/>
                    <a:pt x="522" y="17"/>
                  </a:cubicBezTo>
                  <a:lnTo>
                    <a:pt x="43" y="291"/>
                  </a:lnTo>
                  <a:cubicBezTo>
                    <a:pt x="8" y="306"/>
                    <a:pt x="1" y="341"/>
                    <a:pt x="36" y="355"/>
                  </a:cubicBezTo>
                  <a:lnTo>
                    <a:pt x="543" y="658"/>
                  </a:lnTo>
                  <a:cubicBezTo>
                    <a:pt x="561" y="665"/>
                    <a:pt x="580" y="669"/>
                    <a:pt x="601" y="669"/>
                  </a:cubicBezTo>
                  <a:cubicBezTo>
                    <a:pt x="621" y="669"/>
                    <a:pt x="642" y="665"/>
                    <a:pt x="663" y="658"/>
                  </a:cubicBezTo>
                  <a:lnTo>
                    <a:pt x="1136" y="383"/>
                  </a:lnTo>
                  <a:cubicBezTo>
                    <a:pt x="1171" y="362"/>
                    <a:pt x="1178" y="334"/>
                    <a:pt x="1150" y="320"/>
                  </a:cubicBezTo>
                  <a:lnTo>
                    <a:pt x="635" y="17"/>
                  </a:lnTo>
                  <a:cubicBezTo>
                    <a:pt x="617" y="6"/>
                    <a:pt x="598" y="1"/>
                    <a:pt x="57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g1b4b0e4ccdf_1_11"/>
            <p:cNvSpPr/>
            <p:nvPr/>
          </p:nvSpPr>
          <p:spPr>
            <a:xfrm>
              <a:off x="379800" y="3511400"/>
              <a:ext cx="29800" cy="17525"/>
            </a:xfrm>
            <a:custGeom>
              <a:rect b="b" l="l" r="r" t="t"/>
              <a:pathLst>
                <a:path extrusionOk="0" h="701" w="1192">
                  <a:moveTo>
                    <a:pt x="593" y="36"/>
                  </a:moveTo>
                  <a:cubicBezTo>
                    <a:pt x="607" y="36"/>
                    <a:pt x="621" y="43"/>
                    <a:pt x="635" y="50"/>
                  </a:cubicBezTo>
                  <a:cubicBezTo>
                    <a:pt x="635" y="50"/>
                    <a:pt x="1143" y="346"/>
                    <a:pt x="1136" y="388"/>
                  </a:cubicBezTo>
                  <a:lnTo>
                    <a:pt x="663" y="656"/>
                  </a:lnTo>
                  <a:cubicBezTo>
                    <a:pt x="646" y="663"/>
                    <a:pt x="628" y="666"/>
                    <a:pt x="610" y="666"/>
                  </a:cubicBezTo>
                  <a:cubicBezTo>
                    <a:pt x="593" y="666"/>
                    <a:pt x="575" y="663"/>
                    <a:pt x="558" y="656"/>
                  </a:cubicBezTo>
                  <a:cubicBezTo>
                    <a:pt x="558" y="656"/>
                    <a:pt x="50" y="360"/>
                    <a:pt x="57" y="318"/>
                  </a:cubicBezTo>
                  <a:lnTo>
                    <a:pt x="536" y="50"/>
                  </a:lnTo>
                  <a:cubicBezTo>
                    <a:pt x="558" y="36"/>
                    <a:pt x="572" y="36"/>
                    <a:pt x="593" y="36"/>
                  </a:cubicBezTo>
                  <a:close/>
                  <a:moveTo>
                    <a:pt x="589" y="0"/>
                  </a:moveTo>
                  <a:cubicBezTo>
                    <a:pt x="566" y="0"/>
                    <a:pt x="543" y="7"/>
                    <a:pt x="522" y="21"/>
                  </a:cubicBezTo>
                  <a:lnTo>
                    <a:pt x="43" y="289"/>
                  </a:lnTo>
                  <a:cubicBezTo>
                    <a:pt x="22" y="296"/>
                    <a:pt x="8" y="318"/>
                    <a:pt x="1" y="339"/>
                  </a:cubicBezTo>
                  <a:cubicBezTo>
                    <a:pt x="8" y="360"/>
                    <a:pt x="15" y="381"/>
                    <a:pt x="36" y="388"/>
                  </a:cubicBezTo>
                  <a:lnTo>
                    <a:pt x="543" y="684"/>
                  </a:lnTo>
                  <a:cubicBezTo>
                    <a:pt x="558" y="698"/>
                    <a:pt x="579" y="698"/>
                    <a:pt x="600" y="698"/>
                  </a:cubicBezTo>
                  <a:cubicBezTo>
                    <a:pt x="607" y="700"/>
                    <a:pt x="615" y="701"/>
                    <a:pt x="622" y="701"/>
                  </a:cubicBezTo>
                  <a:cubicBezTo>
                    <a:pt x="643" y="701"/>
                    <a:pt x="662" y="694"/>
                    <a:pt x="677" y="684"/>
                  </a:cubicBezTo>
                  <a:lnTo>
                    <a:pt x="1157" y="416"/>
                  </a:lnTo>
                  <a:cubicBezTo>
                    <a:pt x="1178" y="409"/>
                    <a:pt x="1192" y="388"/>
                    <a:pt x="1192" y="360"/>
                  </a:cubicBezTo>
                  <a:cubicBezTo>
                    <a:pt x="1192" y="346"/>
                    <a:pt x="1178" y="325"/>
                    <a:pt x="1164" y="318"/>
                  </a:cubicBezTo>
                  <a:lnTo>
                    <a:pt x="656" y="21"/>
                  </a:lnTo>
                  <a:cubicBezTo>
                    <a:pt x="635" y="7"/>
                    <a:pt x="612" y="0"/>
                    <a:pt x="58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g1b4b0e4ccdf_1_11"/>
            <p:cNvSpPr/>
            <p:nvPr/>
          </p:nvSpPr>
          <p:spPr>
            <a:xfrm>
              <a:off x="361125" y="3500725"/>
              <a:ext cx="29450" cy="16600"/>
            </a:xfrm>
            <a:custGeom>
              <a:rect b="b" l="l" r="r" t="t"/>
              <a:pathLst>
                <a:path extrusionOk="0" h="664" w="1178">
                  <a:moveTo>
                    <a:pt x="578" y="1"/>
                  </a:moveTo>
                  <a:cubicBezTo>
                    <a:pt x="557" y="1"/>
                    <a:pt x="536" y="4"/>
                    <a:pt x="515" y="11"/>
                  </a:cubicBezTo>
                  <a:lnTo>
                    <a:pt x="43" y="286"/>
                  </a:lnTo>
                  <a:cubicBezTo>
                    <a:pt x="7" y="300"/>
                    <a:pt x="0" y="336"/>
                    <a:pt x="29" y="350"/>
                  </a:cubicBezTo>
                  <a:lnTo>
                    <a:pt x="543" y="653"/>
                  </a:lnTo>
                  <a:cubicBezTo>
                    <a:pt x="561" y="660"/>
                    <a:pt x="580" y="663"/>
                    <a:pt x="600" y="663"/>
                  </a:cubicBezTo>
                  <a:cubicBezTo>
                    <a:pt x="619" y="663"/>
                    <a:pt x="638" y="660"/>
                    <a:pt x="656" y="653"/>
                  </a:cubicBezTo>
                  <a:lnTo>
                    <a:pt x="1135" y="378"/>
                  </a:lnTo>
                  <a:cubicBezTo>
                    <a:pt x="1171" y="357"/>
                    <a:pt x="1178" y="329"/>
                    <a:pt x="1149" y="315"/>
                  </a:cubicBezTo>
                  <a:lnTo>
                    <a:pt x="635" y="11"/>
                  </a:lnTo>
                  <a:cubicBezTo>
                    <a:pt x="617" y="4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g1b4b0e4ccdf_1_11"/>
            <p:cNvSpPr/>
            <p:nvPr/>
          </p:nvSpPr>
          <p:spPr>
            <a:xfrm>
              <a:off x="360950" y="3500300"/>
              <a:ext cx="29800" cy="17525"/>
            </a:xfrm>
            <a:custGeom>
              <a:rect b="b" l="l" r="r" t="t"/>
              <a:pathLst>
                <a:path extrusionOk="0" h="701" w="1192">
                  <a:moveTo>
                    <a:pt x="592" y="35"/>
                  </a:moveTo>
                  <a:cubicBezTo>
                    <a:pt x="607" y="35"/>
                    <a:pt x="621" y="43"/>
                    <a:pt x="635" y="50"/>
                  </a:cubicBezTo>
                  <a:cubicBezTo>
                    <a:pt x="635" y="50"/>
                    <a:pt x="1142" y="346"/>
                    <a:pt x="1135" y="388"/>
                  </a:cubicBezTo>
                  <a:lnTo>
                    <a:pt x="656" y="656"/>
                  </a:lnTo>
                  <a:cubicBezTo>
                    <a:pt x="642" y="663"/>
                    <a:pt x="626" y="666"/>
                    <a:pt x="609" y="666"/>
                  </a:cubicBezTo>
                  <a:cubicBezTo>
                    <a:pt x="592" y="666"/>
                    <a:pt x="575" y="663"/>
                    <a:pt x="557" y="656"/>
                  </a:cubicBezTo>
                  <a:cubicBezTo>
                    <a:pt x="557" y="656"/>
                    <a:pt x="50" y="360"/>
                    <a:pt x="57" y="317"/>
                  </a:cubicBezTo>
                  <a:lnTo>
                    <a:pt x="536" y="50"/>
                  </a:lnTo>
                  <a:cubicBezTo>
                    <a:pt x="550" y="43"/>
                    <a:pt x="571" y="35"/>
                    <a:pt x="592" y="35"/>
                  </a:cubicBezTo>
                  <a:close/>
                  <a:moveTo>
                    <a:pt x="583" y="0"/>
                  </a:moveTo>
                  <a:cubicBezTo>
                    <a:pt x="559" y="0"/>
                    <a:pt x="536" y="7"/>
                    <a:pt x="515" y="21"/>
                  </a:cubicBezTo>
                  <a:lnTo>
                    <a:pt x="43" y="289"/>
                  </a:lnTo>
                  <a:cubicBezTo>
                    <a:pt x="22" y="296"/>
                    <a:pt x="7" y="317"/>
                    <a:pt x="0" y="346"/>
                  </a:cubicBezTo>
                  <a:cubicBezTo>
                    <a:pt x="0" y="360"/>
                    <a:pt x="14" y="381"/>
                    <a:pt x="29" y="388"/>
                  </a:cubicBezTo>
                  <a:lnTo>
                    <a:pt x="543" y="684"/>
                  </a:lnTo>
                  <a:cubicBezTo>
                    <a:pt x="557" y="698"/>
                    <a:pt x="578" y="698"/>
                    <a:pt x="600" y="698"/>
                  </a:cubicBezTo>
                  <a:cubicBezTo>
                    <a:pt x="607" y="700"/>
                    <a:pt x="614" y="701"/>
                    <a:pt x="621" y="701"/>
                  </a:cubicBezTo>
                  <a:cubicBezTo>
                    <a:pt x="640" y="701"/>
                    <a:pt x="656" y="694"/>
                    <a:pt x="677" y="684"/>
                  </a:cubicBezTo>
                  <a:lnTo>
                    <a:pt x="1149" y="416"/>
                  </a:lnTo>
                  <a:cubicBezTo>
                    <a:pt x="1171" y="409"/>
                    <a:pt x="1192" y="388"/>
                    <a:pt x="1192" y="360"/>
                  </a:cubicBezTo>
                  <a:cubicBezTo>
                    <a:pt x="1192" y="346"/>
                    <a:pt x="1178" y="324"/>
                    <a:pt x="1163" y="317"/>
                  </a:cubicBezTo>
                  <a:lnTo>
                    <a:pt x="656" y="21"/>
                  </a:lnTo>
                  <a:cubicBezTo>
                    <a:pt x="631" y="7"/>
                    <a:pt x="607" y="0"/>
                    <a:pt x="58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g1b4b0e4ccdf_1_11"/>
            <p:cNvSpPr/>
            <p:nvPr/>
          </p:nvSpPr>
          <p:spPr>
            <a:xfrm>
              <a:off x="339625" y="3488075"/>
              <a:ext cx="32800" cy="18625"/>
            </a:xfrm>
            <a:custGeom>
              <a:rect b="b" l="l" r="r" t="t"/>
              <a:pathLst>
                <a:path extrusionOk="0" h="745" w="1312">
                  <a:moveTo>
                    <a:pt x="577" y="0"/>
                  </a:moveTo>
                  <a:cubicBezTo>
                    <a:pt x="556" y="0"/>
                    <a:pt x="534" y="5"/>
                    <a:pt x="515" y="17"/>
                  </a:cubicBezTo>
                  <a:lnTo>
                    <a:pt x="36" y="285"/>
                  </a:lnTo>
                  <a:cubicBezTo>
                    <a:pt x="0" y="306"/>
                    <a:pt x="0" y="334"/>
                    <a:pt x="29" y="355"/>
                  </a:cubicBezTo>
                  <a:lnTo>
                    <a:pt x="677" y="729"/>
                  </a:lnTo>
                  <a:cubicBezTo>
                    <a:pt x="695" y="739"/>
                    <a:pt x="714" y="745"/>
                    <a:pt x="734" y="745"/>
                  </a:cubicBezTo>
                  <a:cubicBezTo>
                    <a:pt x="755" y="745"/>
                    <a:pt x="776" y="739"/>
                    <a:pt x="797" y="729"/>
                  </a:cubicBezTo>
                  <a:lnTo>
                    <a:pt x="1269" y="461"/>
                  </a:lnTo>
                  <a:cubicBezTo>
                    <a:pt x="1305" y="440"/>
                    <a:pt x="1312" y="412"/>
                    <a:pt x="1283" y="391"/>
                  </a:cubicBezTo>
                  <a:lnTo>
                    <a:pt x="628" y="10"/>
                  </a:lnTo>
                  <a:cubicBezTo>
                    <a:pt x="612" y="4"/>
                    <a:pt x="595" y="0"/>
                    <a:pt x="57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g1b4b0e4ccdf_1_11"/>
            <p:cNvSpPr/>
            <p:nvPr/>
          </p:nvSpPr>
          <p:spPr>
            <a:xfrm>
              <a:off x="339275" y="3487550"/>
              <a:ext cx="33325" cy="19650"/>
            </a:xfrm>
            <a:custGeom>
              <a:rect b="b" l="l" r="r" t="t"/>
              <a:pathLst>
                <a:path extrusionOk="0" h="786" w="1333">
                  <a:moveTo>
                    <a:pt x="605" y="35"/>
                  </a:moveTo>
                  <a:cubicBezTo>
                    <a:pt x="615" y="35"/>
                    <a:pt x="625" y="40"/>
                    <a:pt x="635" y="45"/>
                  </a:cubicBezTo>
                  <a:cubicBezTo>
                    <a:pt x="635" y="45"/>
                    <a:pt x="1283" y="426"/>
                    <a:pt x="1276" y="461"/>
                  </a:cubicBezTo>
                  <a:lnTo>
                    <a:pt x="797" y="736"/>
                  </a:lnTo>
                  <a:cubicBezTo>
                    <a:pt x="779" y="744"/>
                    <a:pt x="759" y="751"/>
                    <a:pt x="738" y="751"/>
                  </a:cubicBezTo>
                  <a:cubicBezTo>
                    <a:pt x="725" y="751"/>
                    <a:pt x="712" y="748"/>
                    <a:pt x="698" y="743"/>
                  </a:cubicBezTo>
                  <a:cubicBezTo>
                    <a:pt x="698" y="743"/>
                    <a:pt x="50" y="355"/>
                    <a:pt x="57" y="320"/>
                  </a:cubicBezTo>
                  <a:lnTo>
                    <a:pt x="536" y="52"/>
                  </a:lnTo>
                  <a:cubicBezTo>
                    <a:pt x="550" y="38"/>
                    <a:pt x="571" y="38"/>
                    <a:pt x="592" y="38"/>
                  </a:cubicBezTo>
                  <a:cubicBezTo>
                    <a:pt x="597" y="36"/>
                    <a:pt x="601" y="35"/>
                    <a:pt x="605" y="35"/>
                  </a:cubicBezTo>
                  <a:close/>
                  <a:moveTo>
                    <a:pt x="585" y="1"/>
                  </a:moveTo>
                  <a:cubicBezTo>
                    <a:pt x="561" y="1"/>
                    <a:pt x="536" y="6"/>
                    <a:pt x="515" y="17"/>
                  </a:cubicBezTo>
                  <a:lnTo>
                    <a:pt x="43" y="292"/>
                  </a:lnTo>
                  <a:cubicBezTo>
                    <a:pt x="21" y="299"/>
                    <a:pt x="7" y="320"/>
                    <a:pt x="0" y="341"/>
                  </a:cubicBezTo>
                  <a:cubicBezTo>
                    <a:pt x="0" y="362"/>
                    <a:pt x="14" y="376"/>
                    <a:pt x="28" y="390"/>
                  </a:cubicBezTo>
                  <a:lnTo>
                    <a:pt x="684" y="771"/>
                  </a:lnTo>
                  <a:cubicBezTo>
                    <a:pt x="698" y="778"/>
                    <a:pt x="719" y="785"/>
                    <a:pt x="740" y="785"/>
                  </a:cubicBezTo>
                  <a:cubicBezTo>
                    <a:pt x="769" y="785"/>
                    <a:pt x="797" y="778"/>
                    <a:pt x="818" y="771"/>
                  </a:cubicBezTo>
                  <a:lnTo>
                    <a:pt x="1297" y="496"/>
                  </a:lnTo>
                  <a:cubicBezTo>
                    <a:pt x="1319" y="489"/>
                    <a:pt x="1333" y="468"/>
                    <a:pt x="1333" y="447"/>
                  </a:cubicBezTo>
                  <a:cubicBezTo>
                    <a:pt x="1333" y="426"/>
                    <a:pt x="1319" y="412"/>
                    <a:pt x="1304" y="404"/>
                  </a:cubicBezTo>
                  <a:lnTo>
                    <a:pt x="656" y="17"/>
                  </a:lnTo>
                  <a:cubicBezTo>
                    <a:pt x="635" y="6"/>
                    <a:pt x="610" y="1"/>
                    <a:pt x="58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g1b4b0e4ccdf_1_11"/>
            <p:cNvSpPr/>
            <p:nvPr/>
          </p:nvSpPr>
          <p:spPr>
            <a:xfrm>
              <a:off x="397775" y="3522225"/>
              <a:ext cx="29450" cy="16600"/>
            </a:xfrm>
            <a:custGeom>
              <a:rect b="b" l="l" r="r" t="t"/>
              <a:pathLst>
                <a:path extrusionOk="0" h="664" w="1178">
                  <a:moveTo>
                    <a:pt x="579" y="1"/>
                  </a:moveTo>
                  <a:cubicBezTo>
                    <a:pt x="559" y="1"/>
                    <a:pt x="540" y="4"/>
                    <a:pt x="522" y="11"/>
                  </a:cubicBezTo>
                  <a:lnTo>
                    <a:pt x="43" y="286"/>
                  </a:lnTo>
                  <a:cubicBezTo>
                    <a:pt x="8" y="307"/>
                    <a:pt x="1" y="336"/>
                    <a:pt x="36" y="350"/>
                  </a:cubicBezTo>
                  <a:lnTo>
                    <a:pt x="543" y="653"/>
                  </a:lnTo>
                  <a:cubicBezTo>
                    <a:pt x="561" y="660"/>
                    <a:pt x="580" y="663"/>
                    <a:pt x="601" y="663"/>
                  </a:cubicBezTo>
                  <a:cubicBezTo>
                    <a:pt x="621" y="663"/>
                    <a:pt x="642" y="660"/>
                    <a:pt x="663" y="653"/>
                  </a:cubicBezTo>
                  <a:lnTo>
                    <a:pt x="1136" y="378"/>
                  </a:lnTo>
                  <a:cubicBezTo>
                    <a:pt x="1171" y="364"/>
                    <a:pt x="1178" y="329"/>
                    <a:pt x="1150" y="315"/>
                  </a:cubicBezTo>
                  <a:lnTo>
                    <a:pt x="635" y="11"/>
                  </a:lnTo>
                  <a:cubicBezTo>
                    <a:pt x="617" y="4"/>
                    <a:pt x="598" y="1"/>
                    <a:pt x="57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g1b4b0e4ccdf_1_11"/>
            <p:cNvSpPr/>
            <p:nvPr/>
          </p:nvSpPr>
          <p:spPr>
            <a:xfrm>
              <a:off x="397600" y="3521925"/>
              <a:ext cx="29800" cy="17525"/>
            </a:xfrm>
            <a:custGeom>
              <a:rect b="b" l="l" r="r" t="t"/>
              <a:pathLst>
                <a:path extrusionOk="0" h="701" w="1192">
                  <a:moveTo>
                    <a:pt x="593" y="30"/>
                  </a:moveTo>
                  <a:cubicBezTo>
                    <a:pt x="607" y="30"/>
                    <a:pt x="621" y="38"/>
                    <a:pt x="635" y="45"/>
                  </a:cubicBezTo>
                  <a:cubicBezTo>
                    <a:pt x="635" y="45"/>
                    <a:pt x="1143" y="348"/>
                    <a:pt x="1136" y="383"/>
                  </a:cubicBezTo>
                  <a:lnTo>
                    <a:pt x="656" y="651"/>
                  </a:lnTo>
                  <a:cubicBezTo>
                    <a:pt x="642" y="658"/>
                    <a:pt x="626" y="661"/>
                    <a:pt x="609" y="661"/>
                  </a:cubicBezTo>
                  <a:cubicBezTo>
                    <a:pt x="593" y="661"/>
                    <a:pt x="575" y="658"/>
                    <a:pt x="558" y="651"/>
                  </a:cubicBezTo>
                  <a:cubicBezTo>
                    <a:pt x="558" y="651"/>
                    <a:pt x="50" y="355"/>
                    <a:pt x="57" y="319"/>
                  </a:cubicBezTo>
                  <a:lnTo>
                    <a:pt x="536" y="45"/>
                  </a:lnTo>
                  <a:cubicBezTo>
                    <a:pt x="550" y="38"/>
                    <a:pt x="572" y="30"/>
                    <a:pt x="593" y="30"/>
                  </a:cubicBezTo>
                  <a:close/>
                  <a:moveTo>
                    <a:pt x="589" y="1"/>
                  </a:moveTo>
                  <a:cubicBezTo>
                    <a:pt x="566" y="1"/>
                    <a:pt x="543" y="6"/>
                    <a:pt x="522" y="16"/>
                  </a:cubicBezTo>
                  <a:lnTo>
                    <a:pt x="43" y="284"/>
                  </a:lnTo>
                  <a:cubicBezTo>
                    <a:pt x="22" y="291"/>
                    <a:pt x="8" y="312"/>
                    <a:pt x="1" y="341"/>
                  </a:cubicBezTo>
                  <a:cubicBezTo>
                    <a:pt x="1" y="355"/>
                    <a:pt x="15" y="376"/>
                    <a:pt x="29" y="383"/>
                  </a:cubicBezTo>
                  <a:lnTo>
                    <a:pt x="543" y="686"/>
                  </a:lnTo>
                  <a:cubicBezTo>
                    <a:pt x="558" y="693"/>
                    <a:pt x="579" y="700"/>
                    <a:pt x="600" y="700"/>
                  </a:cubicBezTo>
                  <a:cubicBezTo>
                    <a:pt x="628" y="700"/>
                    <a:pt x="656" y="693"/>
                    <a:pt x="677" y="686"/>
                  </a:cubicBezTo>
                  <a:lnTo>
                    <a:pt x="1157" y="411"/>
                  </a:lnTo>
                  <a:cubicBezTo>
                    <a:pt x="1178" y="404"/>
                    <a:pt x="1192" y="383"/>
                    <a:pt x="1192" y="362"/>
                  </a:cubicBezTo>
                  <a:cubicBezTo>
                    <a:pt x="1192" y="341"/>
                    <a:pt x="1178" y="319"/>
                    <a:pt x="1164" y="312"/>
                  </a:cubicBezTo>
                  <a:lnTo>
                    <a:pt x="656" y="16"/>
                  </a:lnTo>
                  <a:cubicBezTo>
                    <a:pt x="635" y="6"/>
                    <a:pt x="612" y="1"/>
                    <a:pt x="58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g1b4b0e4ccdf_1_11"/>
            <p:cNvSpPr/>
            <p:nvPr/>
          </p:nvSpPr>
          <p:spPr>
            <a:xfrm>
              <a:off x="415575" y="3532675"/>
              <a:ext cx="29450" cy="16675"/>
            </a:xfrm>
            <a:custGeom>
              <a:rect b="b" l="l" r="r" t="t"/>
              <a:pathLst>
                <a:path extrusionOk="0" h="667" w="1178">
                  <a:moveTo>
                    <a:pt x="579" y="1"/>
                  </a:moveTo>
                  <a:cubicBezTo>
                    <a:pt x="559" y="1"/>
                    <a:pt x="540" y="6"/>
                    <a:pt x="522" y="16"/>
                  </a:cubicBezTo>
                  <a:lnTo>
                    <a:pt x="43" y="284"/>
                  </a:lnTo>
                  <a:cubicBezTo>
                    <a:pt x="8" y="305"/>
                    <a:pt x="1" y="334"/>
                    <a:pt x="36" y="355"/>
                  </a:cubicBezTo>
                  <a:lnTo>
                    <a:pt x="543" y="651"/>
                  </a:lnTo>
                  <a:cubicBezTo>
                    <a:pt x="561" y="661"/>
                    <a:pt x="580" y="667"/>
                    <a:pt x="601" y="667"/>
                  </a:cubicBezTo>
                  <a:cubicBezTo>
                    <a:pt x="621" y="667"/>
                    <a:pt x="642" y="661"/>
                    <a:pt x="663" y="651"/>
                  </a:cubicBezTo>
                  <a:lnTo>
                    <a:pt x="1136" y="383"/>
                  </a:lnTo>
                  <a:cubicBezTo>
                    <a:pt x="1171" y="362"/>
                    <a:pt x="1178" y="334"/>
                    <a:pt x="1150" y="312"/>
                  </a:cubicBezTo>
                  <a:lnTo>
                    <a:pt x="635" y="16"/>
                  </a:lnTo>
                  <a:cubicBezTo>
                    <a:pt x="617" y="6"/>
                    <a:pt x="598" y="1"/>
                    <a:pt x="57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g1b4b0e4ccdf_1_11"/>
            <p:cNvSpPr/>
            <p:nvPr/>
          </p:nvSpPr>
          <p:spPr>
            <a:xfrm>
              <a:off x="415400" y="3532325"/>
              <a:ext cx="29800" cy="17525"/>
            </a:xfrm>
            <a:custGeom>
              <a:rect b="b" l="l" r="r" t="t"/>
              <a:pathLst>
                <a:path extrusionOk="0" h="701" w="1192">
                  <a:moveTo>
                    <a:pt x="593" y="30"/>
                  </a:moveTo>
                  <a:cubicBezTo>
                    <a:pt x="607" y="30"/>
                    <a:pt x="621" y="37"/>
                    <a:pt x="635" y="44"/>
                  </a:cubicBezTo>
                  <a:cubicBezTo>
                    <a:pt x="635" y="44"/>
                    <a:pt x="1143" y="348"/>
                    <a:pt x="1136" y="383"/>
                  </a:cubicBezTo>
                  <a:lnTo>
                    <a:pt x="656" y="651"/>
                  </a:lnTo>
                  <a:cubicBezTo>
                    <a:pt x="642" y="661"/>
                    <a:pt x="626" y="667"/>
                    <a:pt x="609" y="667"/>
                  </a:cubicBezTo>
                  <a:cubicBezTo>
                    <a:pt x="593" y="667"/>
                    <a:pt x="575" y="661"/>
                    <a:pt x="557" y="651"/>
                  </a:cubicBezTo>
                  <a:cubicBezTo>
                    <a:pt x="557" y="651"/>
                    <a:pt x="50" y="355"/>
                    <a:pt x="57" y="319"/>
                  </a:cubicBezTo>
                  <a:lnTo>
                    <a:pt x="536" y="44"/>
                  </a:lnTo>
                  <a:cubicBezTo>
                    <a:pt x="550" y="37"/>
                    <a:pt x="572" y="30"/>
                    <a:pt x="593" y="30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6"/>
                    <a:pt x="515" y="16"/>
                  </a:cubicBezTo>
                  <a:lnTo>
                    <a:pt x="43" y="284"/>
                  </a:lnTo>
                  <a:cubicBezTo>
                    <a:pt x="22" y="298"/>
                    <a:pt x="8" y="319"/>
                    <a:pt x="1" y="341"/>
                  </a:cubicBezTo>
                  <a:cubicBezTo>
                    <a:pt x="1" y="362"/>
                    <a:pt x="15" y="376"/>
                    <a:pt x="29" y="383"/>
                  </a:cubicBezTo>
                  <a:lnTo>
                    <a:pt x="543" y="686"/>
                  </a:lnTo>
                  <a:cubicBezTo>
                    <a:pt x="557" y="693"/>
                    <a:pt x="579" y="700"/>
                    <a:pt x="600" y="700"/>
                  </a:cubicBezTo>
                  <a:cubicBezTo>
                    <a:pt x="628" y="700"/>
                    <a:pt x="649" y="693"/>
                    <a:pt x="677" y="686"/>
                  </a:cubicBezTo>
                  <a:lnTo>
                    <a:pt x="1150" y="411"/>
                  </a:lnTo>
                  <a:cubicBezTo>
                    <a:pt x="1178" y="404"/>
                    <a:pt x="1192" y="383"/>
                    <a:pt x="1192" y="362"/>
                  </a:cubicBezTo>
                  <a:cubicBezTo>
                    <a:pt x="1192" y="341"/>
                    <a:pt x="1178" y="326"/>
                    <a:pt x="1164" y="312"/>
                  </a:cubicBezTo>
                  <a:lnTo>
                    <a:pt x="649" y="16"/>
                  </a:lnTo>
                  <a:cubicBezTo>
                    <a:pt x="628" y="6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g1b4b0e4ccdf_1_11"/>
            <p:cNvSpPr/>
            <p:nvPr/>
          </p:nvSpPr>
          <p:spPr>
            <a:xfrm>
              <a:off x="433375" y="3543150"/>
              <a:ext cx="29450" cy="16625"/>
            </a:xfrm>
            <a:custGeom>
              <a:rect b="b" l="l" r="r" t="t"/>
              <a:pathLst>
                <a:path extrusionOk="0" h="665" w="1178">
                  <a:moveTo>
                    <a:pt x="588" y="1"/>
                  </a:moveTo>
                  <a:cubicBezTo>
                    <a:pt x="566" y="1"/>
                    <a:pt x="543" y="8"/>
                    <a:pt x="522" y="20"/>
                  </a:cubicBezTo>
                  <a:lnTo>
                    <a:pt x="43" y="288"/>
                  </a:lnTo>
                  <a:cubicBezTo>
                    <a:pt x="8" y="309"/>
                    <a:pt x="1" y="338"/>
                    <a:pt x="36" y="359"/>
                  </a:cubicBezTo>
                  <a:lnTo>
                    <a:pt x="543" y="655"/>
                  </a:lnTo>
                  <a:cubicBezTo>
                    <a:pt x="559" y="661"/>
                    <a:pt x="577" y="665"/>
                    <a:pt x="595" y="665"/>
                  </a:cubicBezTo>
                  <a:cubicBezTo>
                    <a:pt x="617" y="665"/>
                    <a:pt x="640" y="659"/>
                    <a:pt x="663" y="648"/>
                  </a:cubicBezTo>
                  <a:lnTo>
                    <a:pt x="1136" y="380"/>
                  </a:lnTo>
                  <a:cubicBezTo>
                    <a:pt x="1171" y="359"/>
                    <a:pt x="1178" y="330"/>
                    <a:pt x="1150" y="309"/>
                  </a:cubicBezTo>
                  <a:lnTo>
                    <a:pt x="635" y="13"/>
                  </a:lnTo>
                  <a:cubicBezTo>
                    <a:pt x="620" y="4"/>
                    <a:pt x="604" y="1"/>
                    <a:pt x="58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g1b4b0e4ccdf_1_11"/>
            <p:cNvSpPr/>
            <p:nvPr/>
          </p:nvSpPr>
          <p:spPr>
            <a:xfrm>
              <a:off x="433375" y="3542725"/>
              <a:ext cx="29625" cy="17500"/>
            </a:xfrm>
            <a:custGeom>
              <a:rect b="b" l="l" r="r" t="t"/>
              <a:pathLst>
                <a:path extrusionOk="0" h="700" w="1185">
                  <a:moveTo>
                    <a:pt x="586" y="37"/>
                  </a:moveTo>
                  <a:cubicBezTo>
                    <a:pt x="600" y="37"/>
                    <a:pt x="621" y="37"/>
                    <a:pt x="635" y="51"/>
                  </a:cubicBezTo>
                  <a:cubicBezTo>
                    <a:pt x="635" y="51"/>
                    <a:pt x="1143" y="347"/>
                    <a:pt x="1136" y="383"/>
                  </a:cubicBezTo>
                  <a:lnTo>
                    <a:pt x="656" y="658"/>
                  </a:lnTo>
                  <a:cubicBezTo>
                    <a:pt x="639" y="665"/>
                    <a:pt x="621" y="668"/>
                    <a:pt x="604" y="668"/>
                  </a:cubicBezTo>
                  <a:cubicBezTo>
                    <a:pt x="587" y="668"/>
                    <a:pt x="572" y="665"/>
                    <a:pt x="558" y="658"/>
                  </a:cubicBezTo>
                  <a:cubicBezTo>
                    <a:pt x="558" y="658"/>
                    <a:pt x="43" y="355"/>
                    <a:pt x="57" y="319"/>
                  </a:cubicBezTo>
                  <a:lnTo>
                    <a:pt x="529" y="51"/>
                  </a:lnTo>
                  <a:cubicBezTo>
                    <a:pt x="550" y="37"/>
                    <a:pt x="572" y="37"/>
                    <a:pt x="586" y="37"/>
                  </a:cubicBezTo>
                  <a:close/>
                  <a:moveTo>
                    <a:pt x="575" y="0"/>
                  </a:moveTo>
                  <a:cubicBezTo>
                    <a:pt x="552" y="0"/>
                    <a:pt x="529" y="6"/>
                    <a:pt x="508" y="16"/>
                  </a:cubicBezTo>
                  <a:lnTo>
                    <a:pt x="36" y="291"/>
                  </a:lnTo>
                  <a:cubicBezTo>
                    <a:pt x="15" y="298"/>
                    <a:pt x="1" y="319"/>
                    <a:pt x="1" y="340"/>
                  </a:cubicBezTo>
                  <a:cubicBezTo>
                    <a:pt x="1" y="362"/>
                    <a:pt x="8" y="383"/>
                    <a:pt x="29" y="390"/>
                  </a:cubicBezTo>
                  <a:lnTo>
                    <a:pt x="536" y="686"/>
                  </a:lnTo>
                  <a:cubicBezTo>
                    <a:pt x="558" y="700"/>
                    <a:pt x="579" y="700"/>
                    <a:pt x="600" y="700"/>
                  </a:cubicBezTo>
                  <a:cubicBezTo>
                    <a:pt x="621" y="700"/>
                    <a:pt x="642" y="700"/>
                    <a:pt x="663" y="686"/>
                  </a:cubicBezTo>
                  <a:lnTo>
                    <a:pt x="1143" y="418"/>
                  </a:lnTo>
                  <a:cubicBezTo>
                    <a:pt x="1164" y="404"/>
                    <a:pt x="1178" y="383"/>
                    <a:pt x="1185" y="362"/>
                  </a:cubicBezTo>
                  <a:cubicBezTo>
                    <a:pt x="1185" y="340"/>
                    <a:pt x="1171" y="326"/>
                    <a:pt x="1157" y="319"/>
                  </a:cubicBezTo>
                  <a:lnTo>
                    <a:pt x="642" y="16"/>
                  </a:lnTo>
                  <a:cubicBezTo>
                    <a:pt x="621" y="6"/>
                    <a:pt x="598" y="0"/>
                    <a:pt x="57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g1b4b0e4ccdf_1_11"/>
            <p:cNvSpPr/>
            <p:nvPr/>
          </p:nvSpPr>
          <p:spPr>
            <a:xfrm>
              <a:off x="451175" y="3553625"/>
              <a:ext cx="29450" cy="16650"/>
            </a:xfrm>
            <a:custGeom>
              <a:rect b="b" l="l" r="r" t="t"/>
              <a:pathLst>
                <a:path extrusionOk="0" h="666" w="1178">
                  <a:moveTo>
                    <a:pt x="585" y="0"/>
                  </a:moveTo>
                  <a:cubicBezTo>
                    <a:pt x="563" y="0"/>
                    <a:pt x="542" y="6"/>
                    <a:pt x="522" y="17"/>
                  </a:cubicBezTo>
                  <a:lnTo>
                    <a:pt x="43" y="285"/>
                  </a:lnTo>
                  <a:cubicBezTo>
                    <a:pt x="8" y="306"/>
                    <a:pt x="1" y="334"/>
                    <a:pt x="36" y="356"/>
                  </a:cubicBezTo>
                  <a:lnTo>
                    <a:pt x="543" y="652"/>
                  </a:lnTo>
                  <a:cubicBezTo>
                    <a:pt x="559" y="661"/>
                    <a:pt x="577" y="665"/>
                    <a:pt x="595" y="665"/>
                  </a:cubicBezTo>
                  <a:cubicBezTo>
                    <a:pt x="617" y="665"/>
                    <a:pt x="640" y="659"/>
                    <a:pt x="663" y="652"/>
                  </a:cubicBezTo>
                  <a:lnTo>
                    <a:pt x="1136" y="377"/>
                  </a:lnTo>
                  <a:cubicBezTo>
                    <a:pt x="1171" y="356"/>
                    <a:pt x="1178" y="327"/>
                    <a:pt x="1150" y="313"/>
                  </a:cubicBezTo>
                  <a:lnTo>
                    <a:pt x="635" y="10"/>
                  </a:lnTo>
                  <a:cubicBezTo>
                    <a:pt x="619" y="4"/>
                    <a:pt x="602" y="0"/>
                    <a:pt x="58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g1b4b0e4ccdf_1_11"/>
            <p:cNvSpPr/>
            <p:nvPr/>
          </p:nvSpPr>
          <p:spPr>
            <a:xfrm>
              <a:off x="451000" y="3553300"/>
              <a:ext cx="29625" cy="17500"/>
            </a:xfrm>
            <a:custGeom>
              <a:rect b="b" l="l" r="r" t="t"/>
              <a:pathLst>
                <a:path extrusionOk="0" h="700" w="1185">
                  <a:moveTo>
                    <a:pt x="593" y="30"/>
                  </a:moveTo>
                  <a:cubicBezTo>
                    <a:pt x="607" y="30"/>
                    <a:pt x="621" y="37"/>
                    <a:pt x="628" y="44"/>
                  </a:cubicBezTo>
                  <a:cubicBezTo>
                    <a:pt x="628" y="44"/>
                    <a:pt x="1143" y="340"/>
                    <a:pt x="1128" y="383"/>
                  </a:cubicBezTo>
                  <a:lnTo>
                    <a:pt x="656" y="651"/>
                  </a:lnTo>
                  <a:cubicBezTo>
                    <a:pt x="639" y="658"/>
                    <a:pt x="621" y="661"/>
                    <a:pt x="604" y="661"/>
                  </a:cubicBezTo>
                  <a:cubicBezTo>
                    <a:pt x="587" y="661"/>
                    <a:pt x="572" y="658"/>
                    <a:pt x="557" y="651"/>
                  </a:cubicBezTo>
                  <a:cubicBezTo>
                    <a:pt x="557" y="651"/>
                    <a:pt x="43" y="355"/>
                    <a:pt x="57" y="312"/>
                  </a:cubicBezTo>
                  <a:lnTo>
                    <a:pt x="529" y="44"/>
                  </a:lnTo>
                  <a:cubicBezTo>
                    <a:pt x="550" y="37"/>
                    <a:pt x="572" y="30"/>
                    <a:pt x="586" y="30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6"/>
                    <a:pt x="515" y="16"/>
                  </a:cubicBezTo>
                  <a:lnTo>
                    <a:pt x="36" y="284"/>
                  </a:lnTo>
                  <a:cubicBezTo>
                    <a:pt x="15" y="291"/>
                    <a:pt x="1" y="312"/>
                    <a:pt x="1" y="340"/>
                  </a:cubicBezTo>
                  <a:cubicBezTo>
                    <a:pt x="1" y="355"/>
                    <a:pt x="8" y="376"/>
                    <a:pt x="29" y="383"/>
                  </a:cubicBezTo>
                  <a:lnTo>
                    <a:pt x="536" y="679"/>
                  </a:lnTo>
                  <a:cubicBezTo>
                    <a:pt x="557" y="693"/>
                    <a:pt x="579" y="700"/>
                    <a:pt x="600" y="700"/>
                  </a:cubicBezTo>
                  <a:cubicBezTo>
                    <a:pt x="621" y="700"/>
                    <a:pt x="649" y="693"/>
                    <a:pt x="670" y="686"/>
                  </a:cubicBezTo>
                  <a:lnTo>
                    <a:pt x="1150" y="411"/>
                  </a:lnTo>
                  <a:cubicBezTo>
                    <a:pt x="1171" y="404"/>
                    <a:pt x="1185" y="383"/>
                    <a:pt x="1185" y="362"/>
                  </a:cubicBezTo>
                  <a:cubicBezTo>
                    <a:pt x="1185" y="340"/>
                    <a:pt x="1178" y="319"/>
                    <a:pt x="1157" y="312"/>
                  </a:cubicBezTo>
                  <a:lnTo>
                    <a:pt x="649" y="16"/>
                  </a:lnTo>
                  <a:cubicBezTo>
                    <a:pt x="628" y="6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g1b4b0e4ccdf_1_11"/>
            <p:cNvSpPr/>
            <p:nvPr/>
          </p:nvSpPr>
          <p:spPr>
            <a:xfrm>
              <a:off x="468975" y="3564050"/>
              <a:ext cx="29450" cy="16700"/>
            </a:xfrm>
            <a:custGeom>
              <a:rect b="b" l="l" r="r" t="t"/>
              <a:pathLst>
                <a:path extrusionOk="0" h="668" w="1178">
                  <a:moveTo>
                    <a:pt x="578" y="0"/>
                  </a:moveTo>
                  <a:cubicBezTo>
                    <a:pt x="557" y="0"/>
                    <a:pt x="536" y="6"/>
                    <a:pt x="515" y="16"/>
                  </a:cubicBezTo>
                  <a:lnTo>
                    <a:pt x="43" y="284"/>
                  </a:lnTo>
                  <a:cubicBezTo>
                    <a:pt x="8" y="305"/>
                    <a:pt x="1" y="340"/>
                    <a:pt x="36" y="355"/>
                  </a:cubicBezTo>
                  <a:lnTo>
                    <a:pt x="543" y="658"/>
                  </a:lnTo>
                  <a:cubicBezTo>
                    <a:pt x="559" y="664"/>
                    <a:pt x="576" y="667"/>
                    <a:pt x="594" y="667"/>
                  </a:cubicBezTo>
                  <a:cubicBezTo>
                    <a:pt x="615" y="667"/>
                    <a:pt x="637" y="662"/>
                    <a:pt x="656" y="651"/>
                  </a:cubicBezTo>
                  <a:lnTo>
                    <a:pt x="1136" y="383"/>
                  </a:lnTo>
                  <a:cubicBezTo>
                    <a:pt x="1171" y="362"/>
                    <a:pt x="1178" y="326"/>
                    <a:pt x="1143" y="312"/>
                  </a:cubicBezTo>
                  <a:lnTo>
                    <a:pt x="635" y="16"/>
                  </a:lnTo>
                  <a:cubicBezTo>
                    <a:pt x="617" y="6"/>
                    <a:pt x="598" y="0"/>
                    <a:pt x="57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g1b4b0e4ccdf_1_11"/>
            <p:cNvSpPr/>
            <p:nvPr/>
          </p:nvSpPr>
          <p:spPr>
            <a:xfrm>
              <a:off x="468800" y="3563700"/>
              <a:ext cx="29800" cy="17500"/>
            </a:xfrm>
            <a:custGeom>
              <a:rect b="b" l="l" r="r" t="t"/>
              <a:pathLst>
                <a:path extrusionOk="0" h="700" w="1192">
                  <a:moveTo>
                    <a:pt x="593" y="30"/>
                  </a:moveTo>
                  <a:cubicBezTo>
                    <a:pt x="607" y="30"/>
                    <a:pt x="621" y="37"/>
                    <a:pt x="635" y="44"/>
                  </a:cubicBezTo>
                  <a:cubicBezTo>
                    <a:pt x="635" y="44"/>
                    <a:pt x="1143" y="347"/>
                    <a:pt x="1135" y="383"/>
                  </a:cubicBezTo>
                  <a:lnTo>
                    <a:pt x="656" y="650"/>
                  </a:lnTo>
                  <a:cubicBezTo>
                    <a:pt x="642" y="661"/>
                    <a:pt x="624" y="666"/>
                    <a:pt x="607" y="666"/>
                  </a:cubicBezTo>
                  <a:cubicBezTo>
                    <a:pt x="589" y="666"/>
                    <a:pt x="572" y="661"/>
                    <a:pt x="557" y="650"/>
                  </a:cubicBezTo>
                  <a:cubicBezTo>
                    <a:pt x="557" y="650"/>
                    <a:pt x="50" y="354"/>
                    <a:pt x="57" y="319"/>
                  </a:cubicBezTo>
                  <a:lnTo>
                    <a:pt x="536" y="44"/>
                  </a:lnTo>
                  <a:cubicBezTo>
                    <a:pt x="550" y="37"/>
                    <a:pt x="572" y="30"/>
                    <a:pt x="593" y="30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5"/>
                    <a:pt x="515" y="16"/>
                  </a:cubicBezTo>
                  <a:lnTo>
                    <a:pt x="43" y="284"/>
                  </a:lnTo>
                  <a:cubicBezTo>
                    <a:pt x="15" y="298"/>
                    <a:pt x="1" y="319"/>
                    <a:pt x="1" y="340"/>
                  </a:cubicBezTo>
                  <a:cubicBezTo>
                    <a:pt x="1" y="361"/>
                    <a:pt x="15" y="376"/>
                    <a:pt x="29" y="383"/>
                  </a:cubicBezTo>
                  <a:lnTo>
                    <a:pt x="543" y="686"/>
                  </a:lnTo>
                  <a:cubicBezTo>
                    <a:pt x="557" y="693"/>
                    <a:pt x="579" y="700"/>
                    <a:pt x="600" y="700"/>
                  </a:cubicBezTo>
                  <a:cubicBezTo>
                    <a:pt x="628" y="700"/>
                    <a:pt x="656" y="693"/>
                    <a:pt x="677" y="679"/>
                  </a:cubicBezTo>
                  <a:lnTo>
                    <a:pt x="1150" y="411"/>
                  </a:lnTo>
                  <a:cubicBezTo>
                    <a:pt x="1171" y="404"/>
                    <a:pt x="1185" y="383"/>
                    <a:pt x="1192" y="361"/>
                  </a:cubicBezTo>
                  <a:cubicBezTo>
                    <a:pt x="1192" y="340"/>
                    <a:pt x="1178" y="326"/>
                    <a:pt x="1164" y="312"/>
                  </a:cubicBezTo>
                  <a:lnTo>
                    <a:pt x="649" y="16"/>
                  </a:lnTo>
                  <a:cubicBezTo>
                    <a:pt x="628" y="5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g1b4b0e4ccdf_1_11"/>
            <p:cNvSpPr/>
            <p:nvPr/>
          </p:nvSpPr>
          <p:spPr>
            <a:xfrm>
              <a:off x="486775" y="3574450"/>
              <a:ext cx="29275" cy="16675"/>
            </a:xfrm>
            <a:custGeom>
              <a:rect b="b" l="l" r="r" t="t"/>
              <a:pathLst>
                <a:path extrusionOk="0" h="667" w="1171">
                  <a:moveTo>
                    <a:pt x="578" y="0"/>
                  </a:moveTo>
                  <a:cubicBezTo>
                    <a:pt x="557" y="0"/>
                    <a:pt x="536" y="5"/>
                    <a:pt x="515" y="16"/>
                  </a:cubicBezTo>
                  <a:lnTo>
                    <a:pt x="43" y="284"/>
                  </a:lnTo>
                  <a:cubicBezTo>
                    <a:pt x="8" y="305"/>
                    <a:pt x="1" y="333"/>
                    <a:pt x="29" y="354"/>
                  </a:cubicBezTo>
                  <a:lnTo>
                    <a:pt x="543" y="650"/>
                  </a:lnTo>
                  <a:cubicBezTo>
                    <a:pt x="561" y="661"/>
                    <a:pt x="580" y="666"/>
                    <a:pt x="600" y="666"/>
                  </a:cubicBezTo>
                  <a:cubicBezTo>
                    <a:pt x="619" y="666"/>
                    <a:pt x="639" y="661"/>
                    <a:pt x="656" y="650"/>
                  </a:cubicBezTo>
                  <a:lnTo>
                    <a:pt x="1135" y="383"/>
                  </a:lnTo>
                  <a:cubicBezTo>
                    <a:pt x="1171" y="361"/>
                    <a:pt x="1171" y="333"/>
                    <a:pt x="1143" y="312"/>
                  </a:cubicBezTo>
                  <a:lnTo>
                    <a:pt x="635" y="16"/>
                  </a:lnTo>
                  <a:cubicBezTo>
                    <a:pt x="617" y="5"/>
                    <a:pt x="598" y="0"/>
                    <a:pt x="57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g1b4b0e4ccdf_1_11"/>
            <p:cNvSpPr/>
            <p:nvPr/>
          </p:nvSpPr>
          <p:spPr>
            <a:xfrm>
              <a:off x="486600" y="3574100"/>
              <a:ext cx="29800" cy="17500"/>
            </a:xfrm>
            <a:custGeom>
              <a:rect b="b" l="l" r="r" t="t"/>
              <a:pathLst>
                <a:path extrusionOk="0" h="700" w="1192">
                  <a:moveTo>
                    <a:pt x="593" y="37"/>
                  </a:moveTo>
                  <a:cubicBezTo>
                    <a:pt x="607" y="37"/>
                    <a:pt x="621" y="37"/>
                    <a:pt x="635" y="51"/>
                  </a:cubicBezTo>
                  <a:cubicBezTo>
                    <a:pt x="635" y="51"/>
                    <a:pt x="1142" y="347"/>
                    <a:pt x="1135" y="383"/>
                  </a:cubicBezTo>
                  <a:lnTo>
                    <a:pt x="656" y="657"/>
                  </a:lnTo>
                  <a:cubicBezTo>
                    <a:pt x="642" y="664"/>
                    <a:pt x="624" y="668"/>
                    <a:pt x="607" y="668"/>
                  </a:cubicBezTo>
                  <a:cubicBezTo>
                    <a:pt x="589" y="668"/>
                    <a:pt x="571" y="664"/>
                    <a:pt x="557" y="657"/>
                  </a:cubicBezTo>
                  <a:cubicBezTo>
                    <a:pt x="557" y="657"/>
                    <a:pt x="50" y="354"/>
                    <a:pt x="57" y="319"/>
                  </a:cubicBezTo>
                  <a:lnTo>
                    <a:pt x="536" y="51"/>
                  </a:lnTo>
                  <a:cubicBezTo>
                    <a:pt x="550" y="37"/>
                    <a:pt x="571" y="37"/>
                    <a:pt x="593" y="37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5"/>
                    <a:pt x="515" y="16"/>
                  </a:cubicBezTo>
                  <a:lnTo>
                    <a:pt x="36" y="291"/>
                  </a:lnTo>
                  <a:cubicBezTo>
                    <a:pt x="15" y="298"/>
                    <a:pt x="0" y="319"/>
                    <a:pt x="0" y="340"/>
                  </a:cubicBezTo>
                  <a:cubicBezTo>
                    <a:pt x="0" y="361"/>
                    <a:pt x="15" y="383"/>
                    <a:pt x="29" y="390"/>
                  </a:cubicBezTo>
                  <a:lnTo>
                    <a:pt x="536" y="686"/>
                  </a:lnTo>
                  <a:cubicBezTo>
                    <a:pt x="557" y="700"/>
                    <a:pt x="579" y="700"/>
                    <a:pt x="600" y="700"/>
                  </a:cubicBezTo>
                  <a:cubicBezTo>
                    <a:pt x="628" y="700"/>
                    <a:pt x="649" y="700"/>
                    <a:pt x="670" y="686"/>
                  </a:cubicBezTo>
                  <a:lnTo>
                    <a:pt x="1150" y="418"/>
                  </a:lnTo>
                  <a:cubicBezTo>
                    <a:pt x="1171" y="404"/>
                    <a:pt x="1185" y="390"/>
                    <a:pt x="1192" y="361"/>
                  </a:cubicBezTo>
                  <a:cubicBezTo>
                    <a:pt x="1192" y="347"/>
                    <a:pt x="1178" y="326"/>
                    <a:pt x="1164" y="319"/>
                  </a:cubicBezTo>
                  <a:lnTo>
                    <a:pt x="649" y="16"/>
                  </a:lnTo>
                  <a:cubicBezTo>
                    <a:pt x="628" y="5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g1b4b0e4ccdf_1_11"/>
            <p:cNvSpPr/>
            <p:nvPr/>
          </p:nvSpPr>
          <p:spPr>
            <a:xfrm>
              <a:off x="504575" y="3584850"/>
              <a:ext cx="29450" cy="16700"/>
            </a:xfrm>
            <a:custGeom>
              <a:rect b="b" l="l" r="r" t="t"/>
              <a:pathLst>
                <a:path extrusionOk="0" h="668" w="1178">
                  <a:moveTo>
                    <a:pt x="578" y="0"/>
                  </a:moveTo>
                  <a:cubicBezTo>
                    <a:pt x="557" y="0"/>
                    <a:pt x="536" y="5"/>
                    <a:pt x="515" y="16"/>
                  </a:cubicBezTo>
                  <a:lnTo>
                    <a:pt x="36" y="291"/>
                  </a:lnTo>
                  <a:cubicBezTo>
                    <a:pt x="8" y="305"/>
                    <a:pt x="1" y="340"/>
                    <a:pt x="29" y="354"/>
                  </a:cubicBezTo>
                  <a:lnTo>
                    <a:pt x="536" y="657"/>
                  </a:lnTo>
                  <a:cubicBezTo>
                    <a:pt x="557" y="664"/>
                    <a:pt x="579" y="668"/>
                    <a:pt x="599" y="668"/>
                  </a:cubicBezTo>
                  <a:cubicBezTo>
                    <a:pt x="619" y="668"/>
                    <a:pt x="638" y="664"/>
                    <a:pt x="656" y="657"/>
                  </a:cubicBezTo>
                  <a:lnTo>
                    <a:pt x="1135" y="383"/>
                  </a:lnTo>
                  <a:cubicBezTo>
                    <a:pt x="1171" y="361"/>
                    <a:pt x="1178" y="333"/>
                    <a:pt x="1143" y="312"/>
                  </a:cubicBezTo>
                  <a:lnTo>
                    <a:pt x="635" y="16"/>
                  </a:lnTo>
                  <a:cubicBezTo>
                    <a:pt x="617" y="5"/>
                    <a:pt x="598" y="0"/>
                    <a:pt x="57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g1b4b0e4ccdf_1_11"/>
            <p:cNvSpPr/>
            <p:nvPr/>
          </p:nvSpPr>
          <p:spPr>
            <a:xfrm>
              <a:off x="504400" y="3584475"/>
              <a:ext cx="29800" cy="17525"/>
            </a:xfrm>
            <a:custGeom>
              <a:rect b="b" l="l" r="r" t="t"/>
              <a:pathLst>
                <a:path extrusionOk="0" h="701" w="1192">
                  <a:moveTo>
                    <a:pt x="593" y="38"/>
                  </a:moveTo>
                  <a:cubicBezTo>
                    <a:pt x="607" y="38"/>
                    <a:pt x="621" y="45"/>
                    <a:pt x="635" y="52"/>
                  </a:cubicBezTo>
                  <a:cubicBezTo>
                    <a:pt x="635" y="52"/>
                    <a:pt x="1142" y="348"/>
                    <a:pt x="1135" y="390"/>
                  </a:cubicBezTo>
                  <a:lnTo>
                    <a:pt x="656" y="658"/>
                  </a:lnTo>
                  <a:cubicBezTo>
                    <a:pt x="638" y="665"/>
                    <a:pt x="621" y="669"/>
                    <a:pt x="604" y="669"/>
                  </a:cubicBezTo>
                  <a:cubicBezTo>
                    <a:pt x="587" y="669"/>
                    <a:pt x="571" y="665"/>
                    <a:pt x="557" y="658"/>
                  </a:cubicBezTo>
                  <a:cubicBezTo>
                    <a:pt x="557" y="658"/>
                    <a:pt x="50" y="355"/>
                    <a:pt x="57" y="320"/>
                  </a:cubicBezTo>
                  <a:lnTo>
                    <a:pt x="529" y="52"/>
                  </a:lnTo>
                  <a:cubicBezTo>
                    <a:pt x="550" y="38"/>
                    <a:pt x="571" y="38"/>
                    <a:pt x="593" y="38"/>
                  </a:cubicBezTo>
                  <a:close/>
                  <a:moveTo>
                    <a:pt x="582" y="1"/>
                  </a:moveTo>
                  <a:cubicBezTo>
                    <a:pt x="559" y="1"/>
                    <a:pt x="536" y="6"/>
                    <a:pt x="515" y="17"/>
                  </a:cubicBezTo>
                  <a:lnTo>
                    <a:pt x="36" y="292"/>
                  </a:lnTo>
                  <a:cubicBezTo>
                    <a:pt x="15" y="299"/>
                    <a:pt x="0" y="320"/>
                    <a:pt x="0" y="341"/>
                  </a:cubicBezTo>
                  <a:cubicBezTo>
                    <a:pt x="0" y="362"/>
                    <a:pt x="15" y="383"/>
                    <a:pt x="29" y="390"/>
                  </a:cubicBezTo>
                  <a:lnTo>
                    <a:pt x="536" y="687"/>
                  </a:lnTo>
                  <a:cubicBezTo>
                    <a:pt x="557" y="701"/>
                    <a:pt x="579" y="701"/>
                    <a:pt x="600" y="701"/>
                  </a:cubicBezTo>
                  <a:cubicBezTo>
                    <a:pt x="621" y="701"/>
                    <a:pt x="649" y="701"/>
                    <a:pt x="670" y="687"/>
                  </a:cubicBezTo>
                  <a:lnTo>
                    <a:pt x="1150" y="419"/>
                  </a:lnTo>
                  <a:cubicBezTo>
                    <a:pt x="1171" y="405"/>
                    <a:pt x="1185" y="390"/>
                    <a:pt x="1185" y="362"/>
                  </a:cubicBezTo>
                  <a:cubicBezTo>
                    <a:pt x="1192" y="348"/>
                    <a:pt x="1178" y="327"/>
                    <a:pt x="1164" y="320"/>
                  </a:cubicBezTo>
                  <a:lnTo>
                    <a:pt x="649" y="17"/>
                  </a:lnTo>
                  <a:cubicBezTo>
                    <a:pt x="628" y="6"/>
                    <a:pt x="605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g1b4b0e4ccdf_1_11"/>
            <p:cNvSpPr/>
            <p:nvPr/>
          </p:nvSpPr>
          <p:spPr>
            <a:xfrm>
              <a:off x="522375" y="3595375"/>
              <a:ext cx="29275" cy="16575"/>
            </a:xfrm>
            <a:custGeom>
              <a:rect b="b" l="l" r="r" t="t"/>
              <a:pathLst>
                <a:path extrusionOk="0" h="663" w="1171">
                  <a:moveTo>
                    <a:pt x="575" y="0"/>
                  </a:moveTo>
                  <a:cubicBezTo>
                    <a:pt x="554" y="0"/>
                    <a:pt x="533" y="4"/>
                    <a:pt x="515" y="11"/>
                  </a:cubicBezTo>
                  <a:lnTo>
                    <a:pt x="43" y="286"/>
                  </a:lnTo>
                  <a:cubicBezTo>
                    <a:pt x="8" y="307"/>
                    <a:pt x="1" y="335"/>
                    <a:pt x="29" y="349"/>
                  </a:cubicBezTo>
                  <a:lnTo>
                    <a:pt x="536" y="652"/>
                  </a:lnTo>
                  <a:cubicBezTo>
                    <a:pt x="557" y="659"/>
                    <a:pt x="579" y="663"/>
                    <a:pt x="599" y="663"/>
                  </a:cubicBezTo>
                  <a:cubicBezTo>
                    <a:pt x="619" y="663"/>
                    <a:pt x="638" y="659"/>
                    <a:pt x="656" y="652"/>
                  </a:cubicBezTo>
                  <a:lnTo>
                    <a:pt x="1135" y="377"/>
                  </a:lnTo>
                  <a:cubicBezTo>
                    <a:pt x="1171" y="363"/>
                    <a:pt x="1171" y="328"/>
                    <a:pt x="1142" y="314"/>
                  </a:cubicBezTo>
                  <a:lnTo>
                    <a:pt x="635" y="11"/>
                  </a:lnTo>
                  <a:cubicBezTo>
                    <a:pt x="617" y="4"/>
                    <a:pt x="596" y="0"/>
                    <a:pt x="57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g1b4b0e4ccdf_1_11"/>
            <p:cNvSpPr/>
            <p:nvPr/>
          </p:nvSpPr>
          <p:spPr>
            <a:xfrm>
              <a:off x="522200" y="3595050"/>
              <a:ext cx="29800" cy="17525"/>
            </a:xfrm>
            <a:custGeom>
              <a:rect b="b" l="l" r="r" t="t"/>
              <a:pathLst>
                <a:path extrusionOk="0" h="701" w="1192">
                  <a:moveTo>
                    <a:pt x="586" y="31"/>
                  </a:moveTo>
                  <a:cubicBezTo>
                    <a:pt x="607" y="31"/>
                    <a:pt x="621" y="38"/>
                    <a:pt x="635" y="45"/>
                  </a:cubicBezTo>
                  <a:cubicBezTo>
                    <a:pt x="635" y="45"/>
                    <a:pt x="1142" y="341"/>
                    <a:pt x="1135" y="383"/>
                  </a:cubicBezTo>
                  <a:lnTo>
                    <a:pt x="656" y="651"/>
                  </a:lnTo>
                  <a:cubicBezTo>
                    <a:pt x="638" y="658"/>
                    <a:pt x="621" y="662"/>
                    <a:pt x="604" y="662"/>
                  </a:cubicBezTo>
                  <a:cubicBezTo>
                    <a:pt x="587" y="662"/>
                    <a:pt x="571" y="658"/>
                    <a:pt x="557" y="651"/>
                  </a:cubicBezTo>
                  <a:cubicBezTo>
                    <a:pt x="557" y="651"/>
                    <a:pt x="43" y="355"/>
                    <a:pt x="57" y="313"/>
                  </a:cubicBezTo>
                  <a:lnTo>
                    <a:pt x="536" y="45"/>
                  </a:lnTo>
                  <a:cubicBezTo>
                    <a:pt x="550" y="38"/>
                    <a:pt x="571" y="31"/>
                    <a:pt x="586" y="31"/>
                  </a:cubicBezTo>
                  <a:close/>
                  <a:moveTo>
                    <a:pt x="582" y="1"/>
                  </a:moveTo>
                  <a:cubicBezTo>
                    <a:pt x="559" y="1"/>
                    <a:pt x="536" y="6"/>
                    <a:pt x="515" y="17"/>
                  </a:cubicBezTo>
                  <a:lnTo>
                    <a:pt x="36" y="285"/>
                  </a:lnTo>
                  <a:cubicBezTo>
                    <a:pt x="15" y="292"/>
                    <a:pt x="0" y="313"/>
                    <a:pt x="0" y="341"/>
                  </a:cubicBezTo>
                  <a:cubicBezTo>
                    <a:pt x="0" y="355"/>
                    <a:pt x="8" y="376"/>
                    <a:pt x="29" y="383"/>
                  </a:cubicBezTo>
                  <a:lnTo>
                    <a:pt x="536" y="679"/>
                  </a:lnTo>
                  <a:cubicBezTo>
                    <a:pt x="557" y="694"/>
                    <a:pt x="578" y="701"/>
                    <a:pt x="600" y="701"/>
                  </a:cubicBezTo>
                  <a:cubicBezTo>
                    <a:pt x="621" y="701"/>
                    <a:pt x="649" y="694"/>
                    <a:pt x="670" y="679"/>
                  </a:cubicBezTo>
                  <a:lnTo>
                    <a:pt x="1149" y="412"/>
                  </a:lnTo>
                  <a:cubicBezTo>
                    <a:pt x="1171" y="405"/>
                    <a:pt x="1185" y="383"/>
                    <a:pt x="1192" y="355"/>
                  </a:cubicBezTo>
                  <a:cubicBezTo>
                    <a:pt x="1185" y="341"/>
                    <a:pt x="1178" y="320"/>
                    <a:pt x="1157" y="313"/>
                  </a:cubicBezTo>
                  <a:lnTo>
                    <a:pt x="649" y="17"/>
                  </a:lnTo>
                  <a:cubicBezTo>
                    <a:pt x="628" y="6"/>
                    <a:pt x="605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g1b4b0e4ccdf_1_11"/>
            <p:cNvSpPr/>
            <p:nvPr/>
          </p:nvSpPr>
          <p:spPr>
            <a:xfrm>
              <a:off x="540175" y="3605800"/>
              <a:ext cx="29275" cy="16700"/>
            </a:xfrm>
            <a:custGeom>
              <a:rect b="b" l="l" r="r" t="t"/>
              <a:pathLst>
                <a:path extrusionOk="0" h="668" w="1171">
                  <a:moveTo>
                    <a:pt x="575" y="1"/>
                  </a:moveTo>
                  <a:cubicBezTo>
                    <a:pt x="554" y="1"/>
                    <a:pt x="533" y="6"/>
                    <a:pt x="515" y="17"/>
                  </a:cubicBezTo>
                  <a:lnTo>
                    <a:pt x="36" y="285"/>
                  </a:lnTo>
                  <a:cubicBezTo>
                    <a:pt x="0" y="306"/>
                    <a:pt x="0" y="334"/>
                    <a:pt x="29" y="355"/>
                  </a:cubicBezTo>
                  <a:lnTo>
                    <a:pt x="536" y="651"/>
                  </a:lnTo>
                  <a:cubicBezTo>
                    <a:pt x="557" y="662"/>
                    <a:pt x="579" y="667"/>
                    <a:pt x="599" y="667"/>
                  </a:cubicBezTo>
                  <a:cubicBezTo>
                    <a:pt x="619" y="667"/>
                    <a:pt x="638" y="662"/>
                    <a:pt x="656" y="651"/>
                  </a:cubicBezTo>
                  <a:lnTo>
                    <a:pt x="1135" y="383"/>
                  </a:lnTo>
                  <a:cubicBezTo>
                    <a:pt x="1171" y="362"/>
                    <a:pt x="1171" y="327"/>
                    <a:pt x="1142" y="313"/>
                  </a:cubicBezTo>
                  <a:lnTo>
                    <a:pt x="635" y="17"/>
                  </a:lnTo>
                  <a:cubicBezTo>
                    <a:pt x="617" y="6"/>
                    <a:pt x="596" y="1"/>
                    <a:pt x="57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g1b4b0e4ccdf_1_11"/>
            <p:cNvSpPr/>
            <p:nvPr/>
          </p:nvSpPr>
          <p:spPr>
            <a:xfrm>
              <a:off x="540000" y="3605450"/>
              <a:ext cx="29625" cy="17525"/>
            </a:xfrm>
            <a:custGeom>
              <a:rect b="b" l="l" r="r" t="t"/>
              <a:pathLst>
                <a:path extrusionOk="0" h="701" w="1185">
                  <a:moveTo>
                    <a:pt x="586" y="31"/>
                  </a:moveTo>
                  <a:cubicBezTo>
                    <a:pt x="607" y="31"/>
                    <a:pt x="621" y="38"/>
                    <a:pt x="628" y="45"/>
                  </a:cubicBezTo>
                  <a:cubicBezTo>
                    <a:pt x="628" y="45"/>
                    <a:pt x="1142" y="348"/>
                    <a:pt x="1135" y="383"/>
                  </a:cubicBezTo>
                  <a:lnTo>
                    <a:pt x="656" y="651"/>
                  </a:lnTo>
                  <a:cubicBezTo>
                    <a:pt x="638" y="662"/>
                    <a:pt x="621" y="667"/>
                    <a:pt x="604" y="667"/>
                  </a:cubicBezTo>
                  <a:cubicBezTo>
                    <a:pt x="587" y="667"/>
                    <a:pt x="571" y="662"/>
                    <a:pt x="557" y="651"/>
                  </a:cubicBezTo>
                  <a:cubicBezTo>
                    <a:pt x="557" y="651"/>
                    <a:pt x="43" y="355"/>
                    <a:pt x="57" y="320"/>
                  </a:cubicBezTo>
                  <a:lnTo>
                    <a:pt x="529" y="45"/>
                  </a:lnTo>
                  <a:cubicBezTo>
                    <a:pt x="550" y="38"/>
                    <a:pt x="571" y="31"/>
                    <a:pt x="586" y="31"/>
                  </a:cubicBezTo>
                  <a:close/>
                  <a:moveTo>
                    <a:pt x="582" y="1"/>
                  </a:moveTo>
                  <a:cubicBezTo>
                    <a:pt x="559" y="1"/>
                    <a:pt x="536" y="6"/>
                    <a:pt x="515" y="17"/>
                  </a:cubicBezTo>
                  <a:lnTo>
                    <a:pt x="36" y="285"/>
                  </a:lnTo>
                  <a:cubicBezTo>
                    <a:pt x="15" y="299"/>
                    <a:pt x="0" y="320"/>
                    <a:pt x="0" y="341"/>
                  </a:cubicBezTo>
                  <a:cubicBezTo>
                    <a:pt x="0" y="362"/>
                    <a:pt x="7" y="376"/>
                    <a:pt x="29" y="383"/>
                  </a:cubicBezTo>
                  <a:lnTo>
                    <a:pt x="536" y="686"/>
                  </a:lnTo>
                  <a:cubicBezTo>
                    <a:pt x="557" y="693"/>
                    <a:pt x="578" y="700"/>
                    <a:pt x="600" y="700"/>
                  </a:cubicBezTo>
                  <a:cubicBezTo>
                    <a:pt x="621" y="700"/>
                    <a:pt x="649" y="693"/>
                    <a:pt x="670" y="686"/>
                  </a:cubicBezTo>
                  <a:lnTo>
                    <a:pt x="1149" y="411"/>
                  </a:lnTo>
                  <a:cubicBezTo>
                    <a:pt x="1171" y="404"/>
                    <a:pt x="1185" y="383"/>
                    <a:pt x="1185" y="362"/>
                  </a:cubicBezTo>
                  <a:cubicBezTo>
                    <a:pt x="1185" y="341"/>
                    <a:pt x="1178" y="320"/>
                    <a:pt x="1157" y="313"/>
                  </a:cubicBezTo>
                  <a:lnTo>
                    <a:pt x="649" y="17"/>
                  </a:lnTo>
                  <a:cubicBezTo>
                    <a:pt x="628" y="6"/>
                    <a:pt x="605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g1b4b0e4ccdf_1_11"/>
            <p:cNvSpPr/>
            <p:nvPr/>
          </p:nvSpPr>
          <p:spPr>
            <a:xfrm>
              <a:off x="557975" y="3616200"/>
              <a:ext cx="51125" cy="29425"/>
            </a:xfrm>
            <a:custGeom>
              <a:rect b="b" l="l" r="r" t="t"/>
              <a:pathLst>
                <a:path extrusionOk="0" h="1177" w="2045">
                  <a:moveTo>
                    <a:pt x="578" y="1"/>
                  </a:moveTo>
                  <a:cubicBezTo>
                    <a:pt x="557" y="1"/>
                    <a:pt x="536" y="6"/>
                    <a:pt x="515" y="17"/>
                  </a:cubicBezTo>
                  <a:lnTo>
                    <a:pt x="43" y="285"/>
                  </a:lnTo>
                  <a:cubicBezTo>
                    <a:pt x="8" y="306"/>
                    <a:pt x="0" y="334"/>
                    <a:pt x="36" y="355"/>
                  </a:cubicBezTo>
                  <a:lnTo>
                    <a:pt x="1410" y="1166"/>
                  </a:lnTo>
                  <a:cubicBezTo>
                    <a:pt x="1428" y="1173"/>
                    <a:pt x="1449" y="1176"/>
                    <a:pt x="1470" y="1176"/>
                  </a:cubicBezTo>
                  <a:cubicBezTo>
                    <a:pt x="1491" y="1176"/>
                    <a:pt x="1513" y="1173"/>
                    <a:pt x="1530" y="1166"/>
                  </a:cubicBezTo>
                  <a:lnTo>
                    <a:pt x="2010" y="891"/>
                  </a:lnTo>
                  <a:cubicBezTo>
                    <a:pt x="2045" y="877"/>
                    <a:pt x="2045" y="841"/>
                    <a:pt x="2017" y="827"/>
                  </a:cubicBezTo>
                  <a:lnTo>
                    <a:pt x="635" y="17"/>
                  </a:lnTo>
                  <a:cubicBezTo>
                    <a:pt x="617" y="6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g1b4b0e4ccdf_1_11"/>
            <p:cNvSpPr/>
            <p:nvPr/>
          </p:nvSpPr>
          <p:spPr>
            <a:xfrm>
              <a:off x="557800" y="3615850"/>
              <a:ext cx="51475" cy="30375"/>
            </a:xfrm>
            <a:custGeom>
              <a:rect b="b" l="l" r="r" t="t"/>
              <a:pathLst>
                <a:path extrusionOk="0" h="1215" w="2059">
                  <a:moveTo>
                    <a:pt x="569" y="35"/>
                  </a:moveTo>
                  <a:cubicBezTo>
                    <a:pt x="574" y="35"/>
                    <a:pt x="580" y="36"/>
                    <a:pt x="586" y="38"/>
                  </a:cubicBezTo>
                  <a:cubicBezTo>
                    <a:pt x="600" y="38"/>
                    <a:pt x="614" y="38"/>
                    <a:pt x="628" y="45"/>
                  </a:cubicBezTo>
                  <a:cubicBezTo>
                    <a:pt x="628" y="45"/>
                    <a:pt x="2009" y="855"/>
                    <a:pt x="2002" y="898"/>
                  </a:cubicBezTo>
                  <a:lnTo>
                    <a:pt x="1523" y="1166"/>
                  </a:lnTo>
                  <a:cubicBezTo>
                    <a:pt x="1505" y="1173"/>
                    <a:pt x="1488" y="1176"/>
                    <a:pt x="1471" y="1176"/>
                  </a:cubicBezTo>
                  <a:cubicBezTo>
                    <a:pt x="1454" y="1176"/>
                    <a:pt x="1438" y="1173"/>
                    <a:pt x="1424" y="1166"/>
                  </a:cubicBezTo>
                  <a:cubicBezTo>
                    <a:pt x="1424" y="1166"/>
                    <a:pt x="43" y="355"/>
                    <a:pt x="50" y="320"/>
                  </a:cubicBezTo>
                  <a:lnTo>
                    <a:pt x="529" y="52"/>
                  </a:lnTo>
                  <a:cubicBezTo>
                    <a:pt x="539" y="42"/>
                    <a:pt x="554" y="35"/>
                    <a:pt x="569" y="35"/>
                  </a:cubicBezTo>
                  <a:close/>
                  <a:moveTo>
                    <a:pt x="582" y="1"/>
                  </a:moveTo>
                  <a:cubicBezTo>
                    <a:pt x="559" y="1"/>
                    <a:pt x="536" y="6"/>
                    <a:pt x="515" y="17"/>
                  </a:cubicBezTo>
                  <a:lnTo>
                    <a:pt x="36" y="292"/>
                  </a:lnTo>
                  <a:cubicBezTo>
                    <a:pt x="15" y="299"/>
                    <a:pt x="0" y="320"/>
                    <a:pt x="0" y="341"/>
                  </a:cubicBezTo>
                  <a:cubicBezTo>
                    <a:pt x="0" y="362"/>
                    <a:pt x="7" y="376"/>
                    <a:pt x="29" y="390"/>
                  </a:cubicBezTo>
                  <a:lnTo>
                    <a:pt x="1403" y="1201"/>
                  </a:lnTo>
                  <a:cubicBezTo>
                    <a:pt x="1424" y="1208"/>
                    <a:pt x="1446" y="1215"/>
                    <a:pt x="1467" y="1215"/>
                  </a:cubicBezTo>
                  <a:cubicBezTo>
                    <a:pt x="1495" y="1215"/>
                    <a:pt x="1516" y="1208"/>
                    <a:pt x="1544" y="1194"/>
                  </a:cubicBezTo>
                  <a:lnTo>
                    <a:pt x="2017" y="926"/>
                  </a:lnTo>
                  <a:cubicBezTo>
                    <a:pt x="2038" y="919"/>
                    <a:pt x="2052" y="898"/>
                    <a:pt x="2059" y="870"/>
                  </a:cubicBezTo>
                  <a:cubicBezTo>
                    <a:pt x="2059" y="855"/>
                    <a:pt x="2045" y="834"/>
                    <a:pt x="2031" y="827"/>
                  </a:cubicBezTo>
                  <a:lnTo>
                    <a:pt x="649" y="17"/>
                  </a:lnTo>
                  <a:cubicBezTo>
                    <a:pt x="628" y="6"/>
                    <a:pt x="605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g1b4b0e4ccdf_1_11"/>
            <p:cNvSpPr/>
            <p:nvPr/>
          </p:nvSpPr>
          <p:spPr>
            <a:xfrm>
              <a:off x="374875" y="3488450"/>
              <a:ext cx="29275" cy="16675"/>
            </a:xfrm>
            <a:custGeom>
              <a:rect b="b" l="l" r="r" t="t"/>
              <a:pathLst>
                <a:path extrusionOk="0" h="667" w="1171">
                  <a:moveTo>
                    <a:pt x="575" y="0"/>
                  </a:moveTo>
                  <a:cubicBezTo>
                    <a:pt x="554" y="0"/>
                    <a:pt x="532" y="5"/>
                    <a:pt x="515" y="16"/>
                  </a:cubicBezTo>
                  <a:lnTo>
                    <a:pt x="35" y="284"/>
                  </a:lnTo>
                  <a:cubicBezTo>
                    <a:pt x="7" y="305"/>
                    <a:pt x="0" y="333"/>
                    <a:pt x="28" y="354"/>
                  </a:cubicBezTo>
                  <a:lnTo>
                    <a:pt x="536" y="650"/>
                  </a:lnTo>
                  <a:cubicBezTo>
                    <a:pt x="557" y="661"/>
                    <a:pt x="578" y="666"/>
                    <a:pt x="599" y="666"/>
                  </a:cubicBezTo>
                  <a:cubicBezTo>
                    <a:pt x="619" y="666"/>
                    <a:pt x="638" y="661"/>
                    <a:pt x="656" y="650"/>
                  </a:cubicBezTo>
                  <a:lnTo>
                    <a:pt x="1135" y="383"/>
                  </a:lnTo>
                  <a:cubicBezTo>
                    <a:pt x="1170" y="361"/>
                    <a:pt x="1170" y="333"/>
                    <a:pt x="1142" y="312"/>
                  </a:cubicBezTo>
                  <a:lnTo>
                    <a:pt x="635" y="16"/>
                  </a:lnTo>
                  <a:cubicBezTo>
                    <a:pt x="617" y="5"/>
                    <a:pt x="596" y="0"/>
                    <a:pt x="57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g1b4b0e4ccdf_1_11"/>
            <p:cNvSpPr/>
            <p:nvPr/>
          </p:nvSpPr>
          <p:spPr>
            <a:xfrm>
              <a:off x="374700" y="3488275"/>
              <a:ext cx="29800" cy="17500"/>
            </a:xfrm>
            <a:custGeom>
              <a:rect b="b" l="l" r="r" t="t"/>
              <a:pathLst>
                <a:path extrusionOk="0" h="700" w="1192">
                  <a:moveTo>
                    <a:pt x="592" y="30"/>
                  </a:moveTo>
                  <a:cubicBezTo>
                    <a:pt x="606" y="30"/>
                    <a:pt x="621" y="37"/>
                    <a:pt x="635" y="44"/>
                  </a:cubicBezTo>
                  <a:cubicBezTo>
                    <a:pt x="635" y="44"/>
                    <a:pt x="1142" y="347"/>
                    <a:pt x="1135" y="383"/>
                  </a:cubicBezTo>
                  <a:lnTo>
                    <a:pt x="656" y="650"/>
                  </a:lnTo>
                  <a:cubicBezTo>
                    <a:pt x="638" y="661"/>
                    <a:pt x="621" y="666"/>
                    <a:pt x="604" y="666"/>
                  </a:cubicBezTo>
                  <a:cubicBezTo>
                    <a:pt x="587" y="666"/>
                    <a:pt x="571" y="661"/>
                    <a:pt x="557" y="650"/>
                  </a:cubicBezTo>
                  <a:cubicBezTo>
                    <a:pt x="557" y="650"/>
                    <a:pt x="42" y="354"/>
                    <a:pt x="57" y="319"/>
                  </a:cubicBezTo>
                  <a:lnTo>
                    <a:pt x="529" y="44"/>
                  </a:lnTo>
                  <a:cubicBezTo>
                    <a:pt x="550" y="37"/>
                    <a:pt x="571" y="30"/>
                    <a:pt x="592" y="30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5"/>
                    <a:pt x="515" y="16"/>
                  </a:cubicBezTo>
                  <a:lnTo>
                    <a:pt x="35" y="284"/>
                  </a:lnTo>
                  <a:cubicBezTo>
                    <a:pt x="14" y="298"/>
                    <a:pt x="0" y="319"/>
                    <a:pt x="0" y="340"/>
                  </a:cubicBezTo>
                  <a:cubicBezTo>
                    <a:pt x="0" y="361"/>
                    <a:pt x="7" y="375"/>
                    <a:pt x="28" y="383"/>
                  </a:cubicBezTo>
                  <a:lnTo>
                    <a:pt x="536" y="686"/>
                  </a:lnTo>
                  <a:cubicBezTo>
                    <a:pt x="557" y="693"/>
                    <a:pt x="578" y="700"/>
                    <a:pt x="599" y="700"/>
                  </a:cubicBezTo>
                  <a:cubicBezTo>
                    <a:pt x="621" y="700"/>
                    <a:pt x="649" y="693"/>
                    <a:pt x="670" y="686"/>
                  </a:cubicBezTo>
                  <a:lnTo>
                    <a:pt x="1149" y="411"/>
                  </a:lnTo>
                  <a:cubicBezTo>
                    <a:pt x="1170" y="404"/>
                    <a:pt x="1184" y="383"/>
                    <a:pt x="1192" y="361"/>
                  </a:cubicBezTo>
                  <a:cubicBezTo>
                    <a:pt x="1184" y="340"/>
                    <a:pt x="1177" y="326"/>
                    <a:pt x="1156" y="312"/>
                  </a:cubicBezTo>
                  <a:lnTo>
                    <a:pt x="649" y="16"/>
                  </a:lnTo>
                  <a:cubicBezTo>
                    <a:pt x="628" y="5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g1b4b0e4ccdf_1_11"/>
            <p:cNvSpPr/>
            <p:nvPr/>
          </p:nvSpPr>
          <p:spPr>
            <a:xfrm>
              <a:off x="357075" y="3478000"/>
              <a:ext cx="29275" cy="16725"/>
            </a:xfrm>
            <a:custGeom>
              <a:rect b="b" l="l" r="r" t="t"/>
              <a:pathLst>
                <a:path extrusionOk="0" h="669" w="1171">
                  <a:moveTo>
                    <a:pt x="572" y="0"/>
                  </a:moveTo>
                  <a:cubicBezTo>
                    <a:pt x="552" y="0"/>
                    <a:pt x="532" y="4"/>
                    <a:pt x="515" y="11"/>
                  </a:cubicBezTo>
                  <a:lnTo>
                    <a:pt x="36" y="286"/>
                  </a:lnTo>
                  <a:cubicBezTo>
                    <a:pt x="0" y="307"/>
                    <a:pt x="0" y="335"/>
                    <a:pt x="28" y="356"/>
                  </a:cubicBezTo>
                  <a:lnTo>
                    <a:pt x="536" y="653"/>
                  </a:lnTo>
                  <a:cubicBezTo>
                    <a:pt x="557" y="663"/>
                    <a:pt x="578" y="668"/>
                    <a:pt x="599" y="668"/>
                  </a:cubicBezTo>
                  <a:cubicBezTo>
                    <a:pt x="619" y="668"/>
                    <a:pt x="638" y="663"/>
                    <a:pt x="656" y="653"/>
                  </a:cubicBezTo>
                  <a:lnTo>
                    <a:pt x="1135" y="385"/>
                  </a:lnTo>
                  <a:cubicBezTo>
                    <a:pt x="1170" y="364"/>
                    <a:pt x="1170" y="328"/>
                    <a:pt x="1142" y="314"/>
                  </a:cubicBezTo>
                  <a:lnTo>
                    <a:pt x="635" y="11"/>
                  </a:lnTo>
                  <a:cubicBezTo>
                    <a:pt x="614" y="4"/>
                    <a:pt x="592" y="0"/>
                    <a:pt x="57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g1b4b0e4ccdf_1_11"/>
            <p:cNvSpPr/>
            <p:nvPr/>
          </p:nvSpPr>
          <p:spPr>
            <a:xfrm>
              <a:off x="356900" y="3477700"/>
              <a:ext cx="29625" cy="17500"/>
            </a:xfrm>
            <a:custGeom>
              <a:rect b="b" l="l" r="r" t="t"/>
              <a:pathLst>
                <a:path extrusionOk="0" h="700" w="1185">
                  <a:moveTo>
                    <a:pt x="585" y="30"/>
                  </a:moveTo>
                  <a:cubicBezTo>
                    <a:pt x="606" y="30"/>
                    <a:pt x="621" y="37"/>
                    <a:pt x="628" y="44"/>
                  </a:cubicBezTo>
                  <a:cubicBezTo>
                    <a:pt x="628" y="44"/>
                    <a:pt x="1142" y="347"/>
                    <a:pt x="1128" y="383"/>
                  </a:cubicBezTo>
                  <a:lnTo>
                    <a:pt x="656" y="650"/>
                  </a:lnTo>
                  <a:cubicBezTo>
                    <a:pt x="638" y="661"/>
                    <a:pt x="621" y="666"/>
                    <a:pt x="603" y="666"/>
                  </a:cubicBezTo>
                  <a:cubicBezTo>
                    <a:pt x="585" y="666"/>
                    <a:pt x="568" y="661"/>
                    <a:pt x="550" y="650"/>
                  </a:cubicBezTo>
                  <a:cubicBezTo>
                    <a:pt x="550" y="650"/>
                    <a:pt x="43" y="354"/>
                    <a:pt x="57" y="319"/>
                  </a:cubicBezTo>
                  <a:lnTo>
                    <a:pt x="529" y="44"/>
                  </a:lnTo>
                  <a:cubicBezTo>
                    <a:pt x="550" y="37"/>
                    <a:pt x="571" y="30"/>
                    <a:pt x="585" y="30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5"/>
                    <a:pt x="515" y="16"/>
                  </a:cubicBezTo>
                  <a:lnTo>
                    <a:pt x="35" y="284"/>
                  </a:lnTo>
                  <a:cubicBezTo>
                    <a:pt x="14" y="298"/>
                    <a:pt x="0" y="319"/>
                    <a:pt x="0" y="340"/>
                  </a:cubicBezTo>
                  <a:cubicBezTo>
                    <a:pt x="0" y="361"/>
                    <a:pt x="7" y="376"/>
                    <a:pt x="28" y="383"/>
                  </a:cubicBezTo>
                  <a:lnTo>
                    <a:pt x="536" y="686"/>
                  </a:lnTo>
                  <a:cubicBezTo>
                    <a:pt x="557" y="693"/>
                    <a:pt x="578" y="700"/>
                    <a:pt x="599" y="700"/>
                  </a:cubicBezTo>
                  <a:cubicBezTo>
                    <a:pt x="621" y="700"/>
                    <a:pt x="649" y="693"/>
                    <a:pt x="670" y="686"/>
                  </a:cubicBezTo>
                  <a:lnTo>
                    <a:pt x="1149" y="411"/>
                  </a:lnTo>
                  <a:cubicBezTo>
                    <a:pt x="1170" y="404"/>
                    <a:pt x="1185" y="383"/>
                    <a:pt x="1185" y="361"/>
                  </a:cubicBezTo>
                  <a:cubicBezTo>
                    <a:pt x="1185" y="340"/>
                    <a:pt x="1177" y="326"/>
                    <a:pt x="1156" y="312"/>
                  </a:cubicBezTo>
                  <a:lnTo>
                    <a:pt x="649" y="16"/>
                  </a:lnTo>
                  <a:cubicBezTo>
                    <a:pt x="628" y="5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g1b4b0e4ccdf_1_11"/>
            <p:cNvSpPr/>
            <p:nvPr/>
          </p:nvSpPr>
          <p:spPr>
            <a:xfrm>
              <a:off x="410475" y="3509375"/>
              <a:ext cx="34375" cy="19525"/>
            </a:xfrm>
            <a:custGeom>
              <a:rect b="b" l="l" r="r" t="t"/>
              <a:pathLst>
                <a:path extrusionOk="0" h="781" w="1375">
                  <a:moveTo>
                    <a:pt x="572" y="0"/>
                  </a:moveTo>
                  <a:cubicBezTo>
                    <a:pt x="552" y="0"/>
                    <a:pt x="532" y="4"/>
                    <a:pt x="515" y="11"/>
                  </a:cubicBezTo>
                  <a:lnTo>
                    <a:pt x="35" y="286"/>
                  </a:lnTo>
                  <a:cubicBezTo>
                    <a:pt x="0" y="300"/>
                    <a:pt x="0" y="335"/>
                    <a:pt x="28" y="349"/>
                  </a:cubicBezTo>
                  <a:lnTo>
                    <a:pt x="740" y="765"/>
                  </a:lnTo>
                  <a:cubicBezTo>
                    <a:pt x="758" y="776"/>
                    <a:pt x="777" y="781"/>
                    <a:pt x="797" y="781"/>
                  </a:cubicBezTo>
                  <a:cubicBezTo>
                    <a:pt x="816" y="781"/>
                    <a:pt x="836" y="776"/>
                    <a:pt x="853" y="765"/>
                  </a:cubicBezTo>
                  <a:lnTo>
                    <a:pt x="1333" y="497"/>
                  </a:lnTo>
                  <a:cubicBezTo>
                    <a:pt x="1368" y="476"/>
                    <a:pt x="1375" y="448"/>
                    <a:pt x="1340" y="427"/>
                  </a:cubicBezTo>
                  <a:lnTo>
                    <a:pt x="635" y="11"/>
                  </a:lnTo>
                  <a:cubicBezTo>
                    <a:pt x="613" y="4"/>
                    <a:pt x="592" y="0"/>
                    <a:pt x="57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g1b4b0e4ccdf_1_11"/>
            <p:cNvSpPr/>
            <p:nvPr/>
          </p:nvSpPr>
          <p:spPr>
            <a:xfrm>
              <a:off x="410125" y="3508925"/>
              <a:ext cx="34725" cy="20475"/>
            </a:xfrm>
            <a:custGeom>
              <a:rect b="b" l="l" r="r" t="t"/>
              <a:pathLst>
                <a:path extrusionOk="0" h="819" w="1389">
                  <a:moveTo>
                    <a:pt x="592" y="36"/>
                  </a:moveTo>
                  <a:cubicBezTo>
                    <a:pt x="606" y="36"/>
                    <a:pt x="620" y="43"/>
                    <a:pt x="635" y="50"/>
                  </a:cubicBezTo>
                  <a:cubicBezTo>
                    <a:pt x="635" y="50"/>
                    <a:pt x="1347" y="466"/>
                    <a:pt x="1339" y="501"/>
                  </a:cubicBezTo>
                  <a:lnTo>
                    <a:pt x="860" y="776"/>
                  </a:lnTo>
                  <a:cubicBezTo>
                    <a:pt x="846" y="783"/>
                    <a:pt x="828" y="787"/>
                    <a:pt x="811" y="787"/>
                  </a:cubicBezTo>
                  <a:cubicBezTo>
                    <a:pt x="793" y="787"/>
                    <a:pt x="776" y="783"/>
                    <a:pt x="761" y="776"/>
                  </a:cubicBezTo>
                  <a:cubicBezTo>
                    <a:pt x="761" y="776"/>
                    <a:pt x="49" y="360"/>
                    <a:pt x="57" y="318"/>
                  </a:cubicBezTo>
                  <a:lnTo>
                    <a:pt x="536" y="50"/>
                  </a:lnTo>
                  <a:cubicBezTo>
                    <a:pt x="550" y="43"/>
                    <a:pt x="571" y="36"/>
                    <a:pt x="592" y="36"/>
                  </a:cubicBezTo>
                  <a:close/>
                  <a:moveTo>
                    <a:pt x="585" y="1"/>
                  </a:moveTo>
                  <a:cubicBezTo>
                    <a:pt x="561" y="1"/>
                    <a:pt x="536" y="8"/>
                    <a:pt x="515" y="22"/>
                  </a:cubicBezTo>
                  <a:lnTo>
                    <a:pt x="42" y="290"/>
                  </a:lnTo>
                  <a:cubicBezTo>
                    <a:pt x="21" y="297"/>
                    <a:pt x="7" y="318"/>
                    <a:pt x="0" y="346"/>
                  </a:cubicBezTo>
                  <a:cubicBezTo>
                    <a:pt x="0" y="360"/>
                    <a:pt x="14" y="381"/>
                    <a:pt x="28" y="388"/>
                  </a:cubicBezTo>
                  <a:lnTo>
                    <a:pt x="740" y="804"/>
                  </a:lnTo>
                  <a:cubicBezTo>
                    <a:pt x="761" y="811"/>
                    <a:pt x="783" y="818"/>
                    <a:pt x="804" y="818"/>
                  </a:cubicBezTo>
                  <a:cubicBezTo>
                    <a:pt x="825" y="818"/>
                    <a:pt x="853" y="818"/>
                    <a:pt x="874" y="804"/>
                  </a:cubicBezTo>
                  <a:lnTo>
                    <a:pt x="1354" y="536"/>
                  </a:lnTo>
                  <a:cubicBezTo>
                    <a:pt x="1375" y="522"/>
                    <a:pt x="1389" y="501"/>
                    <a:pt x="1389" y="480"/>
                  </a:cubicBezTo>
                  <a:cubicBezTo>
                    <a:pt x="1389" y="459"/>
                    <a:pt x="1382" y="445"/>
                    <a:pt x="1361" y="438"/>
                  </a:cubicBezTo>
                  <a:lnTo>
                    <a:pt x="656" y="22"/>
                  </a:lnTo>
                  <a:cubicBezTo>
                    <a:pt x="635" y="8"/>
                    <a:pt x="610" y="1"/>
                    <a:pt x="58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g1b4b0e4ccdf_1_11"/>
            <p:cNvSpPr/>
            <p:nvPr/>
          </p:nvSpPr>
          <p:spPr>
            <a:xfrm>
              <a:off x="433025" y="3522700"/>
              <a:ext cx="100650" cy="58550"/>
            </a:xfrm>
            <a:custGeom>
              <a:rect b="b" l="l" r="r" t="t"/>
              <a:pathLst>
                <a:path extrusionOk="0" h="2342" w="4026">
                  <a:moveTo>
                    <a:pt x="588" y="1"/>
                  </a:moveTo>
                  <a:cubicBezTo>
                    <a:pt x="566" y="1"/>
                    <a:pt x="543" y="8"/>
                    <a:pt x="522" y="21"/>
                  </a:cubicBezTo>
                  <a:lnTo>
                    <a:pt x="43" y="288"/>
                  </a:lnTo>
                  <a:cubicBezTo>
                    <a:pt x="8" y="310"/>
                    <a:pt x="1" y="338"/>
                    <a:pt x="36" y="352"/>
                  </a:cubicBezTo>
                  <a:lnTo>
                    <a:pt x="3391" y="2326"/>
                  </a:lnTo>
                  <a:cubicBezTo>
                    <a:pt x="3409" y="2336"/>
                    <a:pt x="3430" y="2342"/>
                    <a:pt x="3451" y="2342"/>
                  </a:cubicBezTo>
                  <a:cubicBezTo>
                    <a:pt x="3472" y="2342"/>
                    <a:pt x="3493" y="2336"/>
                    <a:pt x="3511" y="2326"/>
                  </a:cubicBezTo>
                  <a:lnTo>
                    <a:pt x="3990" y="2051"/>
                  </a:lnTo>
                  <a:cubicBezTo>
                    <a:pt x="4019" y="2037"/>
                    <a:pt x="4026" y="2001"/>
                    <a:pt x="3997" y="1987"/>
                  </a:cubicBezTo>
                  <a:lnTo>
                    <a:pt x="635" y="14"/>
                  </a:lnTo>
                  <a:cubicBezTo>
                    <a:pt x="620" y="5"/>
                    <a:pt x="604" y="1"/>
                    <a:pt x="58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g1b4b0e4ccdf_1_11"/>
            <p:cNvSpPr/>
            <p:nvPr/>
          </p:nvSpPr>
          <p:spPr>
            <a:xfrm>
              <a:off x="432850" y="3522275"/>
              <a:ext cx="101000" cy="59450"/>
            </a:xfrm>
            <a:custGeom>
              <a:rect b="b" l="l" r="r" t="t"/>
              <a:pathLst>
                <a:path extrusionOk="0" h="2378" w="4040">
                  <a:moveTo>
                    <a:pt x="593" y="38"/>
                  </a:moveTo>
                  <a:cubicBezTo>
                    <a:pt x="607" y="38"/>
                    <a:pt x="621" y="38"/>
                    <a:pt x="635" y="52"/>
                  </a:cubicBezTo>
                  <a:cubicBezTo>
                    <a:pt x="635" y="52"/>
                    <a:pt x="3990" y="2018"/>
                    <a:pt x="3983" y="2061"/>
                  </a:cubicBezTo>
                  <a:lnTo>
                    <a:pt x="3504" y="2329"/>
                  </a:lnTo>
                  <a:cubicBezTo>
                    <a:pt x="3490" y="2336"/>
                    <a:pt x="3474" y="2339"/>
                    <a:pt x="3457" y="2339"/>
                  </a:cubicBezTo>
                  <a:cubicBezTo>
                    <a:pt x="3441" y="2339"/>
                    <a:pt x="3423" y="2336"/>
                    <a:pt x="3405" y="2329"/>
                  </a:cubicBezTo>
                  <a:cubicBezTo>
                    <a:pt x="3405" y="2329"/>
                    <a:pt x="50" y="355"/>
                    <a:pt x="57" y="320"/>
                  </a:cubicBezTo>
                  <a:lnTo>
                    <a:pt x="536" y="52"/>
                  </a:lnTo>
                  <a:cubicBezTo>
                    <a:pt x="550" y="38"/>
                    <a:pt x="571" y="38"/>
                    <a:pt x="593" y="38"/>
                  </a:cubicBezTo>
                  <a:close/>
                  <a:moveTo>
                    <a:pt x="586" y="1"/>
                  </a:moveTo>
                  <a:cubicBezTo>
                    <a:pt x="561" y="1"/>
                    <a:pt x="536" y="6"/>
                    <a:pt x="515" y="16"/>
                  </a:cubicBezTo>
                  <a:lnTo>
                    <a:pt x="43" y="291"/>
                  </a:lnTo>
                  <a:cubicBezTo>
                    <a:pt x="22" y="298"/>
                    <a:pt x="8" y="320"/>
                    <a:pt x="0" y="341"/>
                  </a:cubicBezTo>
                  <a:cubicBezTo>
                    <a:pt x="0" y="362"/>
                    <a:pt x="15" y="376"/>
                    <a:pt x="29" y="390"/>
                  </a:cubicBezTo>
                  <a:lnTo>
                    <a:pt x="3391" y="2364"/>
                  </a:lnTo>
                  <a:cubicBezTo>
                    <a:pt x="3405" y="2371"/>
                    <a:pt x="3426" y="2378"/>
                    <a:pt x="3455" y="2378"/>
                  </a:cubicBezTo>
                  <a:cubicBezTo>
                    <a:pt x="3476" y="2378"/>
                    <a:pt x="3504" y="2371"/>
                    <a:pt x="3525" y="2357"/>
                  </a:cubicBezTo>
                  <a:lnTo>
                    <a:pt x="4004" y="2089"/>
                  </a:lnTo>
                  <a:cubicBezTo>
                    <a:pt x="4026" y="2082"/>
                    <a:pt x="4040" y="2061"/>
                    <a:pt x="4040" y="2033"/>
                  </a:cubicBezTo>
                  <a:cubicBezTo>
                    <a:pt x="4040" y="2018"/>
                    <a:pt x="4026" y="1997"/>
                    <a:pt x="4012" y="1990"/>
                  </a:cubicBezTo>
                  <a:lnTo>
                    <a:pt x="656" y="16"/>
                  </a:lnTo>
                  <a:cubicBezTo>
                    <a:pt x="635" y="6"/>
                    <a:pt x="610" y="1"/>
                    <a:pt x="58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g1b4b0e4ccdf_1_11"/>
            <p:cNvSpPr/>
            <p:nvPr/>
          </p:nvSpPr>
          <p:spPr>
            <a:xfrm>
              <a:off x="522025" y="3574950"/>
              <a:ext cx="33325" cy="19025"/>
            </a:xfrm>
            <a:custGeom>
              <a:rect b="b" l="l" r="r" t="t"/>
              <a:pathLst>
                <a:path extrusionOk="0" h="761" w="1333">
                  <a:moveTo>
                    <a:pt x="584" y="0"/>
                  </a:moveTo>
                  <a:cubicBezTo>
                    <a:pt x="563" y="0"/>
                    <a:pt x="541" y="6"/>
                    <a:pt x="522" y="17"/>
                  </a:cubicBezTo>
                  <a:lnTo>
                    <a:pt x="43" y="285"/>
                  </a:lnTo>
                  <a:cubicBezTo>
                    <a:pt x="7" y="306"/>
                    <a:pt x="0" y="341"/>
                    <a:pt x="36" y="356"/>
                  </a:cubicBezTo>
                  <a:lnTo>
                    <a:pt x="698" y="750"/>
                  </a:lnTo>
                  <a:cubicBezTo>
                    <a:pt x="714" y="757"/>
                    <a:pt x="733" y="760"/>
                    <a:pt x="752" y="760"/>
                  </a:cubicBezTo>
                  <a:cubicBezTo>
                    <a:pt x="775" y="760"/>
                    <a:pt x="799" y="755"/>
                    <a:pt x="818" y="743"/>
                  </a:cubicBezTo>
                  <a:lnTo>
                    <a:pt x="1297" y="475"/>
                  </a:lnTo>
                  <a:cubicBezTo>
                    <a:pt x="1326" y="454"/>
                    <a:pt x="1333" y="426"/>
                    <a:pt x="1305" y="405"/>
                  </a:cubicBezTo>
                  <a:lnTo>
                    <a:pt x="635" y="10"/>
                  </a:lnTo>
                  <a:cubicBezTo>
                    <a:pt x="619" y="4"/>
                    <a:pt x="602" y="0"/>
                    <a:pt x="58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g1b4b0e4ccdf_1_11"/>
            <p:cNvSpPr/>
            <p:nvPr/>
          </p:nvSpPr>
          <p:spPr>
            <a:xfrm>
              <a:off x="521850" y="3574625"/>
              <a:ext cx="33675" cy="19800"/>
            </a:xfrm>
            <a:custGeom>
              <a:rect b="b" l="l" r="r" t="t"/>
              <a:pathLst>
                <a:path extrusionOk="0" h="792" w="1347">
                  <a:moveTo>
                    <a:pt x="592" y="30"/>
                  </a:moveTo>
                  <a:cubicBezTo>
                    <a:pt x="607" y="30"/>
                    <a:pt x="621" y="37"/>
                    <a:pt x="635" y="44"/>
                  </a:cubicBezTo>
                  <a:cubicBezTo>
                    <a:pt x="635" y="44"/>
                    <a:pt x="1304" y="439"/>
                    <a:pt x="1290" y="474"/>
                  </a:cubicBezTo>
                  <a:lnTo>
                    <a:pt x="818" y="749"/>
                  </a:lnTo>
                  <a:cubicBezTo>
                    <a:pt x="800" y="756"/>
                    <a:pt x="783" y="760"/>
                    <a:pt x="766" y="760"/>
                  </a:cubicBezTo>
                  <a:cubicBezTo>
                    <a:pt x="749" y="760"/>
                    <a:pt x="733" y="756"/>
                    <a:pt x="719" y="749"/>
                  </a:cubicBezTo>
                  <a:cubicBezTo>
                    <a:pt x="719" y="749"/>
                    <a:pt x="50" y="354"/>
                    <a:pt x="57" y="319"/>
                  </a:cubicBezTo>
                  <a:lnTo>
                    <a:pt x="536" y="44"/>
                  </a:lnTo>
                  <a:cubicBezTo>
                    <a:pt x="550" y="37"/>
                    <a:pt x="571" y="30"/>
                    <a:pt x="592" y="30"/>
                  </a:cubicBezTo>
                  <a:close/>
                  <a:moveTo>
                    <a:pt x="583" y="0"/>
                  </a:moveTo>
                  <a:cubicBezTo>
                    <a:pt x="559" y="0"/>
                    <a:pt x="536" y="6"/>
                    <a:pt x="515" y="16"/>
                  </a:cubicBezTo>
                  <a:lnTo>
                    <a:pt x="43" y="284"/>
                  </a:lnTo>
                  <a:cubicBezTo>
                    <a:pt x="22" y="298"/>
                    <a:pt x="7" y="319"/>
                    <a:pt x="0" y="340"/>
                  </a:cubicBezTo>
                  <a:cubicBezTo>
                    <a:pt x="0" y="362"/>
                    <a:pt x="14" y="376"/>
                    <a:pt x="29" y="383"/>
                  </a:cubicBezTo>
                  <a:lnTo>
                    <a:pt x="698" y="777"/>
                  </a:lnTo>
                  <a:cubicBezTo>
                    <a:pt x="719" y="784"/>
                    <a:pt x="741" y="792"/>
                    <a:pt x="762" y="792"/>
                  </a:cubicBezTo>
                  <a:cubicBezTo>
                    <a:pt x="783" y="792"/>
                    <a:pt x="811" y="784"/>
                    <a:pt x="832" y="777"/>
                  </a:cubicBezTo>
                  <a:lnTo>
                    <a:pt x="1312" y="502"/>
                  </a:lnTo>
                  <a:cubicBezTo>
                    <a:pt x="1333" y="495"/>
                    <a:pt x="1347" y="474"/>
                    <a:pt x="1347" y="453"/>
                  </a:cubicBezTo>
                  <a:cubicBezTo>
                    <a:pt x="1347" y="432"/>
                    <a:pt x="1340" y="418"/>
                    <a:pt x="1319" y="411"/>
                  </a:cubicBezTo>
                  <a:lnTo>
                    <a:pt x="656" y="16"/>
                  </a:lnTo>
                  <a:cubicBezTo>
                    <a:pt x="631" y="6"/>
                    <a:pt x="607" y="0"/>
                    <a:pt x="58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g1b4b0e4ccdf_1_11"/>
            <p:cNvSpPr/>
            <p:nvPr/>
          </p:nvSpPr>
          <p:spPr>
            <a:xfrm>
              <a:off x="543875" y="3587650"/>
              <a:ext cx="29275" cy="16700"/>
            </a:xfrm>
            <a:custGeom>
              <a:rect b="b" l="l" r="r" t="t"/>
              <a:pathLst>
                <a:path extrusionOk="0" h="668" w="1171">
                  <a:moveTo>
                    <a:pt x="572" y="1"/>
                  </a:moveTo>
                  <a:cubicBezTo>
                    <a:pt x="552" y="1"/>
                    <a:pt x="533" y="6"/>
                    <a:pt x="515" y="17"/>
                  </a:cubicBezTo>
                  <a:lnTo>
                    <a:pt x="36" y="285"/>
                  </a:lnTo>
                  <a:cubicBezTo>
                    <a:pt x="1" y="306"/>
                    <a:pt x="1" y="334"/>
                    <a:pt x="29" y="355"/>
                  </a:cubicBezTo>
                  <a:lnTo>
                    <a:pt x="536" y="651"/>
                  </a:lnTo>
                  <a:cubicBezTo>
                    <a:pt x="554" y="662"/>
                    <a:pt x="575" y="667"/>
                    <a:pt x="596" y="667"/>
                  </a:cubicBezTo>
                  <a:cubicBezTo>
                    <a:pt x="617" y="667"/>
                    <a:pt x="638" y="662"/>
                    <a:pt x="656" y="651"/>
                  </a:cubicBezTo>
                  <a:lnTo>
                    <a:pt x="1135" y="383"/>
                  </a:lnTo>
                  <a:cubicBezTo>
                    <a:pt x="1171" y="362"/>
                    <a:pt x="1171" y="334"/>
                    <a:pt x="1143" y="313"/>
                  </a:cubicBezTo>
                  <a:lnTo>
                    <a:pt x="635" y="17"/>
                  </a:lnTo>
                  <a:cubicBezTo>
                    <a:pt x="614" y="6"/>
                    <a:pt x="593" y="1"/>
                    <a:pt x="57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g1b4b0e4ccdf_1_11"/>
            <p:cNvSpPr/>
            <p:nvPr/>
          </p:nvSpPr>
          <p:spPr>
            <a:xfrm>
              <a:off x="543525" y="3587300"/>
              <a:ext cx="29800" cy="17525"/>
            </a:xfrm>
            <a:custGeom>
              <a:rect b="b" l="l" r="r" t="t"/>
              <a:pathLst>
                <a:path extrusionOk="0" h="701" w="1192">
                  <a:moveTo>
                    <a:pt x="600" y="38"/>
                  </a:moveTo>
                  <a:cubicBezTo>
                    <a:pt x="614" y="38"/>
                    <a:pt x="628" y="45"/>
                    <a:pt x="635" y="52"/>
                  </a:cubicBezTo>
                  <a:cubicBezTo>
                    <a:pt x="635" y="52"/>
                    <a:pt x="1142" y="348"/>
                    <a:pt x="1135" y="383"/>
                  </a:cubicBezTo>
                  <a:lnTo>
                    <a:pt x="663" y="658"/>
                  </a:lnTo>
                  <a:cubicBezTo>
                    <a:pt x="645" y="665"/>
                    <a:pt x="628" y="669"/>
                    <a:pt x="610" y="669"/>
                  </a:cubicBezTo>
                  <a:cubicBezTo>
                    <a:pt x="593" y="669"/>
                    <a:pt x="575" y="665"/>
                    <a:pt x="557" y="658"/>
                  </a:cubicBezTo>
                  <a:cubicBezTo>
                    <a:pt x="557" y="658"/>
                    <a:pt x="50" y="355"/>
                    <a:pt x="57" y="320"/>
                  </a:cubicBezTo>
                  <a:lnTo>
                    <a:pt x="536" y="52"/>
                  </a:lnTo>
                  <a:cubicBezTo>
                    <a:pt x="557" y="38"/>
                    <a:pt x="571" y="38"/>
                    <a:pt x="593" y="38"/>
                  </a:cubicBezTo>
                  <a:close/>
                  <a:moveTo>
                    <a:pt x="589" y="1"/>
                  </a:moveTo>
                  <a:cubicBezTo>
                    <a:pt x="566" y="1"/>
                    <a:pt x="543" y="6"/>
                    <a:pt x="522" y="17"/>
                  </a:cubicBezTo>
                  <a:lnTo>
                    <a:pt x="43" y="292"/>
                  </a:lnTo>
                  <a:cubicBezTo>
                    <a:pt x="22" y="299"/>
                    <a:pt x="7" y="320"/>
                    <a:pt x="0" y="341"/>
                  </a:cubicBezTo>
                  <a:cubicBezTo>
                    <a:pt x="7" y="362"/>
                    <a:pt x="15" y="383"/>
                    <a:pt x="36" y="390"/>
                  </a:cubicBezTo>
                  <a:lnTo>
                    <a:pt x="543" y="686"/>
                  </a:lnTo>
                  <a:cubicBezTo>
                    <a:pt x="564" y="700"/>
                    <a:pt x="578" y="700"/>
                    <a:pt x="600" y="700"/>
                  </a:cubicBezTo>
                  <a:cubicBezTo>
                    <a:pt x="628" y="700"/>
                    <a:pt x="656" y="700"/>
                    <a:pt x="677" y="686"/>
                  </a:cubicBezTo>
                  <a:lnTo>
                    <a:pt x="1157" y="418"/>
                  </a:lnTo>
                  <a:cubicBezTo>
                    <a:pt x="1178" y="404"/>
                    <a:pt x="1192" y="390"/>
                    <a:pt x="1192" y="362"/>
                  </a:cubicBezTo>
                  <a:cubicBezTo>
                    <a:pt x="1192" y="348"/>
                    <a:pt x="1178" y="327"/>
                    <a:pt x="1164" y="320"/>
                  </a:cubicBezTo>
                  <a:lnTo>
                    <a:pt x="656" y="17"/>
                  </a:lnTo>
                  <a:cubicBezTo>
                    <a:pt x="635" y="6"/>
                    <a:pt x="612" y="1"/>
                    <a:pt x="58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g1b4b0e4ccdf_1_11"/>
            <p:cNvSpPr/>
            <p:nvPr/>
          </p:nvSpPr>
          <p:spPr>
            <a:xfrm>
              <a:off x="570850" y="3598050"/>
              <a:ext cx="20100" cy="11450"/>
            </a:xfrm>
            <a:custGeom>
              <a:rect b="b" l="l" r="r" t="t"/>
              <a:pathLst>
                <a:path extrusionOk="0" h="458" w="804">
                  <a:moveTo>
                    <a:pt x="204" y="1"/>
                  </a:moveTo>
                  <a:cubicBezTo>
                    <a:pt x="185" y="1"/>
                    <a:pt x="166" y="6"/>
                    <a:pt x="148" y="17"/>
                  </a:cubicBezTo>
                  <a:lnTo>
                    <a:pt x="42" y="73"/>
                  </a:lnTo>
                  <a:cubicBezTo>
                    <a:pt x="7" y="94"/>
                    <a:pt x="0" y="129"/>
                    <a:pt x="35" y="144"/>
                  </a:cubicBezTo>
                  <a:lnTo>
                    <a:pt x="543" y="447"/>
                  </a:lnTo>
                  <a:cubicBezTo>
                    <a:pt x="560" y="454"/>
                    <a:pt x="580" y="457"/>
                    <a:pt x="600" y="457"/>
                  </a:cubicBezTo>
                  <a:cubicBezTo>
                    <a:pt x="620" y="457"/>
                    <a:pt x="642" y="454"/>
                    <a:pt x="663" y="447"/>
                  </a:cubicBezTo>
                  <a:lnTo>
                    <a:pt x="761" y="383"/>
                  </a:lnTo>
                  <a:cubicBezTo>
                    <a:pt x="797" y="362"/>
                    <a:pt x="804" y="334"/>
                    <a:pt x="775" y="320"/>
                  </a:cubicBezTo>
                  <a:lnTo>
                    <a:pt x="261" y="17"/>
                  </a:lnTo>
                  <a:cubicBezTo>
                    <a:pt x="243" y="6"/>
                    <a:pt x="224" y="1"/>
                    <a:pt x="20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g1b4b0e4ccdf_1_11"/>
            <p:cNvSpPr/>
            <p:nvPr/>
          </p:nvSpPr>
          <p:spPr>
            <a:xfrm>
              <a:off x="570675" y="3597700"/>
              <a:ext cx="20450" cy="12225"/>
            </a:xfrm>
            <a:custGeom>
              <a:rect b="b" l="l" r="r" t="t"/>
              <a:pathLst>
                <a:path extrusionOk="0" h="489" w="818">
                  <a:moveTo>
                    <a:pt x="219" y="38"/>
                  </a:moveTo>
                  <a:cubicBezTo>
                    <a:pt x="233" y="38"/>
                    <a:pt x="247" y="45"/>
                    <a:pt x="261" y="52"/>
                  </a:cubicBezTo>
                  <a:cubicBezTo>
                    <a:pt x="261" y="52"/>
                    <a:pt x="768" y="348"/>
                    <a:pt x="761" y="390"/>
                  </a:cubicBezTo>
                  <a:lnTo>
                    <a:pt x="656" y="447"/>
                  </a:lnTo>
                  <a:cubicBezTo>
                    <a:pt x="641" y="454"/>
                    <a:pt x="626" y="457"/>
                    <a:pt x="609" y="457"/>
                  </a:cubicBezTo>
                  <a:cubicBezTo>
                    <a:pt x="592" y="457"/>
                    <a:pt x="575" y="454"/>
                    <a:pt x="557" y="447"/>
                  </a:cubicBezTo>
                  <a:cubicBezTo>
                    <a:pt x="557" y="447"/>
                    <a:pt x="49" y="150"/>
                    <a:pt x="56" y="108"/>
                  </a:cubicBezTo>
                  <a:lnTo>
                    <a:pt x="162" y="52"/>
                  </a:lnTo>
                  <a:cubicBezTo>
                    <a:pt x="176" y="38"/>
                    <a:pt x="197" y="38"/>
                    <a:pt x="219" y="38"/>
                  </a:cubicBezTo>
                  <a:close/>
                  <a:moveTo>
                    <a:pt x="215" y="1"/>
                  </a:moveTo>
                  <a:cubicBezTo>
                    <a:pt x="192" y="1"/>
                    <a:pt x="169" y="6"/>
                    <a:pt x="148" y="17"/>
                  </a:cubicBezTo>
                  <a:lnTo>
                    <a:pt x="42" y="80"/>
                  </a:lnTo>
                  <a:cubicBezTo>
                    <a:pt x="21" y="87"/>
                    <a:pt x="7" y="108"/>
                    <a:pt x="0" y="129"/>
                  </a:cubicBezTo>
                  <a:cubicBezTo>
                    <a:pt x="0" y="150"/>
                    <a:pt x="14" y="172"/>
                    <a:pt x="35" y="179"/>
                  </a:cubicBezTo>
                  <a:lnTo>
                    <a:pt x="543" y="475"/>
                  </a:lnTo>
                  <a:cubicBezTo>
                    <a:pt x="557" y="489"/>
                    <a:pt x="578" y="489"/>
                    <a:pt x="599" y="489"/>
                  </a:cubicBezTo>
                  <a:cubicBezTo>
                    <a:pt x="627" y="489"/>
                    <a:pt x="656" y="489"/>
                    <a:pt x="677" y="475"/>
                  </a:cubicBezTo>
                  <a:lnTo>
                    <a:pt x="782" y="418"/>
                  </a:lnTo>
                  <a:cubicBezTo>
                    <a:pt x="804" y="411"/>
                    <a:pt x="818" y="390"/>
                    <a:pt x="818" y="362"/>
                  </a:cubicBezTo>
                  <a:cubicBezTo>
                    <a:pt x="818" y="348"/>
                    <a:pt x="804" y="327"/>
                    <a:pt x="790" y="320"/>
                  </a:cubicBezTo>
                  <a:lnTo>
                    <a:pt x="282" y="17"/>
                  </a:lnTo>
                  <a:cubicBezTo>
                    <a:pt x="261" y="6"/>
                    <a:pt x="238" y="1"/>
                    <a:pt x="21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g1b4b0e4ccdf_1_11"/>
            <p:cNvSpPr/>
            <p:nvPr/>
          </p:nvSpPr>
          <p:spPr>
            <a:xfrm>
              <a:off x="579300" y="3608575"/>
              <a:ext cx="29450" cy="16600"/>
            </a:xfrm>
            <a:custGeom>
              <a:rect b="b" l="l" r="r" t="t"/>
              <a:pathLst>
                <a:path extrusionOk="0" h="664" w="1178">
                  <a:moveTo>
                    <a:pt x="578" y="1"/>
                  </a:moveTo>
                  <a:cubicBezTo>
                    <a:pt x="559" y="1"/>
                    <a:pt x="540" y="5"/>
                    <a:pt x="522" y="12"/>
                  </a:cubicBezTo>
                  <a:lnTo>
                    <a:pt x="43" y="286"/>
                  </a:lnTo>
                  <a:cubicBezTo>
                    <a:pt x="7" y="308"/>
                    <a:pt x="0" y="336"/>
                    <a:pt x="36" y="350"/>
                  </a:cubicBezTo>
                  <a:lnTo>
                    <a:pt x="543" y="653"/>
                  </a:lnTo>
                  <a:cubicBezTo>
                    <a:pt x="561" y="660"/>
                    <a:pt x="580" y="664"/>
                    <a:pt x="600" y="664"/>
                  </a:cubicBezTo>
                  <a:cubicBezTo>
                    <a:pt x="619" y="664"/>
                    <a:pt x="638" y="660"/>
                    <a:pt x="656" y="653"/>
                  </a:cubicBezTo>
                  <a:lnTo>
                    <a:pt x="1135" y="378"/>
                  </a:lnTo>
                  <a:cubicBezTo>
                    <a:pt x="1171" y="364"/>
                    <a:pt x="1178" y="329"/>
                    <a:pt x="1149" y="315"/>
                  </a:cubicBezTo>
                  <a:lnTo>
                    <a:pt x="635" y="12"/>
                  </a:lnTo>
                  <a:cubicBezTo>
                    <a:pt x="617" y="5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g1b4b0e4ccdf_1_11"/>
            <p:cNvSpPr/>
            <p:nvPr/>
          </p:nvSpPr>
          <p:spPr>
            <a:xfrm>
              <a:off x="579125" y="3608275"/>
              <a:ext cx="29800" cy="17525"/>
            </a:xfrm>
            <a:custGeom>
              <a:rect b="b" l="l" r="r" t="t"/>
              <a:pathLst>
                <a:path extrusionOk="0" h="701" w="1192">
                  <a:moveTo>
                    <a:pt x="593" y="31"/>
                  </a:moveTo>
                  <a:cubicBezTo>
                    <a:pt x="607" y="31"/>
                    <a:pt x="621" y="38"/>
                    <a:pt x="635" y="45"/>
                  </a:cubicBezTo>
                  <a:cubicBezTo>
                    <a:pt x="635" y="45"/>
                    <a:pt x="1142" y="348"/>
                    <a:pt x="1135" y="383"/>
                  </a:cubicBezTo>
                  <a:lnTo>
                    <a:pt x="656" y="651"/>
                  </a:lnTo>
                  <a:cubicBezTo>
                    <a:pt x="642" y="658"/>
                    <a:pt x="626" y="662"/>
                    <a:pt x="609" y="662"/>
                  </a:cubicBezTo>
                  <a:cubicBezTo>
                    <a:pt x="593" y="662"/>
                    <a:pt x="575" y="658"/>
                    <a:pt x="557" y="651"/>
                  </a:cubicBezTo>
                  <a:cubicBezTo>
                    <a:pt x="557" y="651"/>
                    <a:pt x="50" y="355"/>
                    <a:pt x="57" y="320"/>
                  </a:cubicBezTo>
                  <a:lnTo>
                    <a:pt x="536" y="45"/>
                  </a:lnTo>
                  <a:cubicBezTo>
                    <a:pt x="550" y="38"/>
                    <a:pt x="571" y="31"/>
                    <a:pt x="593" y="31"/>
                  </a:cubicBezTo>
                  <a:close/>
                  <a:moveTo>
                    <a:pt x="585" y="1"/>
                  </a:moveTo>
                  <a:cubicBezTo>
                    <a:pt x="561" y="1"/>
                    <a:pt x="536" y="6"/>
                    <a:pt x="515" y="17"/>
                  </a:cubicBezTo>
                  <a:lnTo>
                    <a:pt x="43" y="284"/>
                  </a:lnTo>
                  <a:cubicBezTo>
                    <a:pt x="22" y="298"/>
                    <a:pt x="7" y="313"/>
                    <a:pt x="0" y="341"/>
                  </a:cubicBezTo>
                  <a:cubicBezTo>
                    <a:pt x="0" y="355"/>
                    <a:pt x="14" y="376"/>
                    <a:pt x="29" y="383"/>
                  </a:cubicBezTo>
                  <a:lnTo>
                    <a:pt x="543" y="686"/>
                  </a:lnTo>
                  <a:cubicBezTo>
                    <a:pt x="557" y="693"/>
                    <a:pt x="578" y="700"/>
                    <a:pt x="600" y="700"/>
                  </a:cubicBezTo>
                  <a:cubicBezTo>
                    <a:pt x="628" y="700"/>
                    <a:pt x="649" y="693"/>
                    <a:pt x="677" y="686"/>
                  </a:cubicBezTo>
                  <a:lnTo>
                    <a:pt x="1149" y="411"/>
                  </a:lnTo>
                  <a:cubicBezTo>
                    <a:pt x="1178" y="404"/>
                    <a:pt x="1192" y="383"/>
                    <a:pt x="1192" y="362"/>
                  </a:cubicBezTo>
                  <a:cubicBezTo>
                    <a:pt x="1192" y="341"/>
                    <a:pt x="1178" y="320"/>
                    <a:pt x="1164" y="313"/>
                  </a:cubicBezTo>
                  <a:lnTo>
                    <a:pt x="656" y="17"/>
                  </a:lnTo>
                  <a:cubicBezTo>
                    <a:pt x="635" y="6"/>
                    <a:pt x="610" y="1"/>
                    <a:pt x="58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g1b4b0e4ccdf_1_11"/>
            <p:cNvSpPr/>
            <p:nvPr/>
          </p:nvSpPr>
          <p:spPr>
            <a:xfrm>
              <a:off x="606625" y="3619025"/>
              <a:ext cx="19925" cy="11400"/>
            </a:xfrm>
            <a:custGeom>
              <a:rect b="b" l="l" r="r" t="t"/>
              <a:pathLst>
                <a:path extrusionOk="0" h="456" w="797">
                  <a:moveTo>
                    <a:pt x="198" y="1"/>
                  </a:moveTo>
                  <a:cubicBezTo>
                    <a:pt x="178" y="1"/>
                    <a:pt x="159" y="6"/>
                    <a:pt x="141" y="17"/>
                  </a:cubicBezTo>
                  <a:lnTo>
                    <a:pt x="35" y="73"/>
                  </a:lnTo>
                  <a:cubicBezTo>
                    <a:pt x="0" y="94"/>
                    <a:pt x="0" y="122"/>
                    <a:pt x="28" y="143"/>
                  </a:cubicBezTo>
                  <a:lnTo>
                    <a:pt x="536" y="439"/>
                  </a:lnTo>
                  <a:cubicBezTo>
                    <a:pt x="553" y="450"/>
                    <a:pt x="575" y="455"/>
                    <a:pt x="596" y="455"/>
                  </a:cubicBezTo>
                  <a:cubicBezTo>
                    <a:pt x="617" y="455"/>
                    <a:pt x="638" y="450"/>
                    <a:pt x="656" y="439"/>
                  </a:cubicBezTo>
                  <a:lnTo>
                    <a:pt x="761" y="383"/>
                  </a:lnTo>
                  <a:cubicBezTo>
                    <a:pt x="797" y="362"/>
                    <a:pt x="797" y="334"/>
                    <a:pt x="768" y="313"/>
                  </a:cubicBezTo>
                  <a:lnTo>
                    <a:pt x="261" y="17"/>
                  </a:lnTo>
                  <a:cubicBezTo>
                    <a:pt x="240" y="6"/>
                    <a:pt x="219" y="1"/>
                    <a:pt x="19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g1b4b0e4ccdf_1_11"/>
            <p:cNvSpPr/>
            <p:nvPr/>
          </p:nvSpPr>
          <p:spPr>
            <a:xfrm>
              <a:off x="606450" y="3618675"/>
              <a:ext cx="20275" cy="12225"/>
            </a:xfrm>
            <a:custGeom>
              <a:rect b="b" l="l" r="r" t="t"/>
              <a:pathLst>
                <a:path extrusionOk="0" h="489" w="811">
                  <a:moveTo>
                    <a:pt x="211" y="38"/>
                  </a:moveTo>
                  <a:cubicBezTo>
                    <a:pt x="226" y="38"/>
                    <a:pt x="247" y="38"/>
                    <a:pt x="254" y="52"/>
                  </a:cubicBezTo>
                  <a:cubicBezTo>
                    <a:pt x="254" y="52"/>
                    <a:pt x="768" y="348"/>
                    <a:pt x="754" y="383"/>
                  </a:cubicBezTo>
                  <a:lnTo>
                    <a:pt x="656" y="446"/>
                  </a:lnTo>
                  <a:cubicBezTo>
                    <a:pt x="638" y="453"/>
                    <a:pt x="620" y="457"/>
                    <a:pt x="603" y="457"/>
                  </a:cubicBezTo>
                  <a:cubicBezTo>
                    <a:pt x="585" y="457"/>
                    <a:pt x="567" y="453"/>
                    <a:pt x="550" y="446"/>
                  </a:cubicBezTo>
                  <a:cubicBezTo>
                    <a:pt x="550" y="446"/>
                    <a:pt x="42" y="143"/>
                    <a:pt x="49" y="108"/>
                  </a:cubicBezTo>
                  <a:lnTo>
                    <a:pt x="155" y="52"/>
                  </a:lnTo>
                  <a:cubicBezTo>
                    <a:pt x="176" y="38"/>
                    <a:pt x="190" y="38"/>
                    <a:pt x="211" y="38"/>
                  </a:cubicBezTo>
                  <a:close/>
                  <a:moveTo>
                    <a:pt x="208" y="1"/>
                  </a:moveTo>
                  <a:cubicBezTo>
                    <a:pt x="185" y="1"/>
                    <a:pt x="162" y="6"/>
                    <a:pt x="141" y="16"/>
                  </a:cubicBezTo>
                  <a:lnTo>
                    <a:pt x="35" y="80"/>
                  </a:lnTo>
                  <a:cubicBezTo>
                    <a:pt x="14" y="87"/>
                    <a:pt x="0" y="108"/>
                    <a:pt x="0" y="129"/>
                  </a:cubicBezTo>
                  <a:cubicBezTo>
                    <a:pt x="0" y="150"/>
                    <a:pt x="7" y="164"/>
                    <a:pt x="28" y="171"/>
                  </a:cubicBezTo>
                  <a:lnTo>
                    <a:pt x="536" y="475"/>
                  </a:lnTo>
                  <a:cubicBezTo>
                    <a:pt x="557" y="482"/>
                    <a:pt x="571" y="489"/>
                    <a:pt x="599" y="489"/>
                  </a:cubicBezTo>
                  <a:cubicBezTo>
                    <a:pt x="620" y="489"/>
                    <a:pt x="649" y="489"/>
                    <a:pt x="670" y="475"/>
                  </a:cubicBezTo>
                  <a:lnTo>
                    <a:pt x="775" y="418"/>
                  </a:lnTo>
                  <a:cubicBezTo>
                    <a:pt x="797" y="404"/>
                    <a:pt x="811" y="383"/>
                    <a:pt x="811" y="362"/>
                  </a:cubicBezTo>
                  <a:cubicBezTo>
                    <a:pt x="811" y="341"/>
                    <a:pt x="804" y="327"/>
                    <a:pt x="782" y="320"/>
                  </a:cubicBezTo>
                  <a:lnTo>
                    <a:pt x="275" y="16"/>
                  </a:lnTo>
                  <a:cubicBezTo>
                    <a:pt x="254" y="6"/>
                    <a:pt x="231" y="1"/>
                    <a:pt x="20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g1b4b0e4ccdf_1_11"/>
            <p:cNvSpPr/>
            <p:nvPr/>
          </p:nvSpPr>
          <p:spPr>
            <a:xfrm>
              <a:off x="392850" y="3498975"/>
              <a:ext cx="29275" cy="16575"/>
            </a:xfrm>
            <a:custGeom>
              <a:rect b="b" l="l" r="r" t="t"/>
              <a:pathLst>
                <a:path extrusionOk="0" h="663" w="1171">
                  <a:moveTo>
                    <a:pt x="572" y="0"/>
                  </a:moveTo>
                  <a:cubicBezTo>
                    <a:pt x="552" y="0"/>
                    <a:pt x="532" y="4"/>
                    <a:pt x="515" y="11"/>
                  </a:cubicBezTo>
                  <a:lnTo>
                    <a:pt x="36" y="286"/>
                  </a:lnTo>
                  <a:cubicBezTo>
                    <a:pt x="0" y="307"/>
                    <a:pt x="0" y="335"/>
                    <a:pt x="28" y="349"/>
                  </a:cubicBezTo>
                  <a:lnTo>
                    <a:pt x="536" y="652"/>
                  </a:lnTo>
                  <a:cubicBezTo>
                    <a:pt x="554" y="659"/>
                    <a:pt x="575" y="663"/>
                    <a:pt x="596" y="663"/>
                  </a:cubicBezTo>
                  <a:cubicBezTo>
                    <a:pt x="617" y="663"/>
                    <a:pt x="638" y="659"/>
                    <a:pt x="656" y="652"/>
                  </a:cubicBezTo>
                  <a:lnTo>
                    <a:pt x="1135" y="377"/>
                  </a:lnTo>
                  <a:cubicBezTo>
                    <a:pt x="1163" y="363"/>
                    <a:pt x="1170" y="328"/>
                    <a:pt x="1142" y="314"/>
                  </a:cubicBezTo>
                  <a:lnTo>
                    <a:pt x="635" y="11"/>
                  </a:lnTo>
                  <a:cubicBezTo>
                    <a:pt x="614" y="4"/>
                    <a:pt x="592" y="0"/>
                    <a:pt x="57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g1b4b0e4ccdf_1_11"/>
            <p:cNvSpPr/>
            <p:nvPr/>
          </p:nvSpPr>
          <p:spPr>
            <a:xfrm>
              <a:off x="392500" y="3498675"/>
              <a:ext cx="29800" cy="17500"/>
            </a:xfrm>
            <a:custGeom>
              <a:rect b="b" l="l" r="r" t="t"/>
              <a:pathLst>
                <a:path extrusionOk="0" h="700" w="1192">
                  <a:moveTo>
                    <a:pt x="592" y="30"/>
                  </a:moveTo>
                  <a:cubicBezTo>
                    <a:pt x="606" y="30"/>
                    <a:pt x="621" y="37"/>
                    <a:pt x="635" y="44"/>
                  </a:cubicBezTo>
                  <a:cubicBezTo>
                    <a:pt x="635" y="44"/>
                    <a:pt x="1142" y="340"/>
                    <a:pt x="1135" y="382"/>
                  </a:cubicBezTo>
                  <a:lnTo>
                    <a:pt x="656" y="650"/>
                  </a:lnTo>
                  <a:cubicBezTo>
                    <a:pt x="638" y="657"/>
                    <a:pt x="621" y="661"/>
                    <a:pt x="604" y="661"/>
                  </a:cubicBezTo>
                  <a:cubicBezTo>
                    <a:pt x="587" y="661"/>
                    <a:pt x="571" y="657"/>
                    <a:pt x="557" y="650"/>
                  </a:cubicBezTo>
                  <a:cubicBezTo>
                    <a:pt x="557" y="650"/>
                    <a:pt x="50" y="354"/>
                    <a:pt x="57" y="312"/>
                  </a:cubicBezTo>
                  <a:lnTo>
                    <a:pt x="536" y="44"/>
                  </a:lnTo>
                  <a:cubicBezTo>
                    <a:pt x="550" y="37"/>
                    <a:pt x="571" y="30"/>
                    <a:pt x="592" y="30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5"/>
                    <a:pt x="515" y="16"/>
                  </a:cubicBezTo>
                  <a:lnTo>
                    <a:pt x="35" y="284"/>
                  </a:lnTo>
                  <a:cubicBezTo>
                    <a:pt x="14" y="291"/>
                    <a:pt x="0" y="312"/>
                    <a:pt x="0" y="340"/>
                  </a:cubicBezTo>
                  <a:cubicBezTo>
                    <a:pt x="0" y="354"/>
                    <a:pt x="14" y="375"/>
                    <a:pt x="28" y="382"/>
                  </a:cubicBezTo>
                  <a:lnTo>
                    <a:pt x="536" y="678"/>
                  </a:lnTo>
                  <a:cubicBezTo>
                    <a:pt x="557" y="693"/>
                    <a:pt x="578" y="700"/>
                    <a:pt x="599" y="700"/>
                  </a:cubicBezTo>
                  <a:cubicBezTo>
                    <a:pt x="628" y="700"/>
                    <a:pt x="649" y="693"/>
                    <a:pt x="677" y="678"/>
                  </a:cubicBezTo>
                  <a:lnTo>
                    <a:pt x="1149" y="411"/>
                  </a:lnTo>
                  <a:cubicBezTo>
                    <a:pt x="1170" y="404"/>
                    <a:pt x="1184" y="382"/>
                    <a:pt x="1192" y="354"/>
                  </a:cubicBezTo>
                  <a:cubicBezTo>
                    <a:pt x="1192" y="340"/>
                    <a:pt x="1177" y="319"/>
                    <a:pt x="1163" y="312"/>
                  </a:cubicBezTo>
                  <a:lnTo>
                    <a:pt x="649" y="16"/>
                  </a:lnTo>
                  <a:cubicBezTo>
                    <a:pt x="628" y="5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g1b4b0e4ccdf_1_11"/>
            <p:cNvSpPr/>
            <p:nvPr/>
          </p:nvSpPr>
          <p:spPr>
            <a:xfrm>
              <a:off x="504050" y="3513675"/>
              <a:ext cx="52000" cy="30875"/>
            </a:xfrm>
            <a:custGeom>
              <a:rect b="b" l="l" r="r" t="t"/>
              <a:pathLst>
                <a:path extrusionOk="0" h="1235" w="2080">
                  <a:moveTo>
                    <a:pt x="2066" y="1"/>
                  </a:moveTo>
                  <a:lnTo>
                    <a:pt x="2066" y="1"/>
                  </a:lnTo>
                  <a:cubicBezTo>
                    <a:pt x="2066" y="1"/>
                    <a:pt x="0" y="1206"/>
                    <a:pt x="22" y="1235"/>
                  </a:cubicBezTo>
                  <a:cubicBezTo>
                    <a:pt x="22" y="1235"/>
                    <a:pt x="2080" y="29"/>
                    <a:pt x="2066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g1b4b0e4ccdf_1_11"/>
            <p:cNvSpPr/>
            <p:nvPr/>
          </p:nvSpPr>
          <p:spPr>
            <a:xfrm>
              <a:off x="689100" y="3138125"/>
              <a:ext cx="177475" cy="160925"/>
            </a:xfrm>
            <a:custGeom>
              <a:rect b="b" l="l" r="r" t="t"/>
              <a:pathLst>
                <a:path extrusionOk="0" h="6437" w="7099">
                  <a:moveTo>
                    <a:pt x="3302" y="1"/>
                  </a:moveTo>
                  <a:cubicBezTo>
                    <a:pt x="3301" y="1"/>
                    <a:pt x="3300" y="1"/>
                    <a:pt x="3299" y="1"/>
                  </a:cubicBezTo>
                  <a:cubicBezTo>
                    <a:pt x="3144" y="43"/>
                    <a:pt x="1925" y="664"/>
                    <a:pt x="1925" y="664"/>
                  </a:cubicBezTo>
                  <a:lnTo>
                    <a:pt x="494" y="1813"/>
                  </a:lnTo>
                  <a:cubicBezTo>
                    <a:pt x="494" y="1813"/>
                    <a:pt x="0" y="3074"/>
                    <a:pt x="14" y="3103"/>
                  </a:cubicBezTo>
                  <a:cubicBezTo>
                    <a:pt x="35" y="3138"/>
                    <a:pt x="120" y="4202"/>
                    <a:pt x="148" y="4386"/>
                  </a:cubicBezTo>
                  <a:cubicBezTo>
                    <a:pt x="176" y="4569"/>
                    <a:pt x="754" y="5288"/>
                    <a:pt x="860" y="5506"/>
                  </a:cubicBezTo>
                  <a:cubicBezTo>
                    <a:pt x="966" y="5732"/>
                    <a:pt x="1692" y="6437"/>
                    <a:pt x="1692" y="6437"/>
                  </a:cubicBezTo>
                  <a:cubicBezTo>
                    <a:pt x="1692" y="6437"/>
                    <a:pt x="2820" y="6042"/>
                    <a:pt x="2940" y="6000"/>
                  </a:cubicBezTo>
                  <a:cubicBezTo>
                    <a:pt x="3067" y="5958"/>
                    <a:pt x="7099" y="3483"/>
                    <a:pt x="7099" y="3483"/>
                  </a:cubicBezTo>
                  <a:cubicBezTo>
                    <a:pt x="7099" y="3483"/>
                    <a:pt x="3498" y="1"/>
                    <a:pt x="330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g1b4b0e4ccdf_1_11"/>
            <p:cNvSpPr/>
            <p:nvPr/>
          </p:nvSpPr>
          <p:spPr>
            <a:xfrm>
              <a:off x="688550" y="3137750"/>
              <a:ext cx="178200" cy="161850"/>
            </a:xfrm>
            <a:custGeom>
              <a:rect b="b" l="l" r="r" t="t"/>
              <a:pathLst>
                <a:path extrusionOk="0" h="6474" w="7128">
                  <a:moveTo>
                    <a:pt x="3321" y="37"/>
                  </a:moveTo>
                  <a:cubicBezTo>
                    <a:pt x="3462" y="37"/>
                    <a:pt x="5647" y="2103"/>
                    <a:pt x="7086" y="3498"/>
                  </a:cubicBezTo>
                  <a:cubicBezTo>
                    <a:pt x="5683" y="4358"/>
                    <a:pt x="3046" y="5966"/>
                    <a:pt x="2955" y="6001"/>
                  </a:cubicBezTo>
                  <a:lnTo>
                    <a:pt x="1721" y="6431"/>
                  </a:lnTo>
                  <a:cubicBezTo>
                    <a:pt x="1643" y="6353"/>
                    <a:pt x="995" y="5719"/>
                    <a:pt x="896" y="5514"/>
                  </a:cubicBezTo>
                  <a:cubicBezTo>
                    <a:pt x="805" y="5352"/>
                    <a:pt x="706" y="5204"/>
                    <a:pt x="593" y="5056"/>
                  </a:cubicBezTo>
                  <a:cubicBezTo>
                    <a:pt x="410" y="4795"/>
                    <a:pt x="205" y="4499"/>
                    <a:pt x="191" y="4401"/>
                  </a:cubicBezTo>
                  <a:cubicBezTo>
                    <a:pt x="177" y="4316"/>
                    <a:pt x="149" y="4034"/>
                    <a:pt x="121" y="3766"/>
                  </a:cubicBezTo>
                  <a:cubicBezTo>
                    <a:pt x="79" y="3315"/>
                    <a:pt x="64" y="3153"/>
                    <a:pt x="57" y="3118"/>
                  </a:cubicBezTo>
                  <a:cubicBezTo>
                    <a:pt x="57" y="3054"/>
                    <a:pt x="339" y="2321"/>
                    <a:pt x="530" y="1835"/>
                  </a:cubicBezTo>
                  <a:lnTo>
                    <a:pt x="1954" y="700"/>
                  </a:lnTo>
                  <a:cubicBezTo>
                    <a:pt x="2003" y="672"/>
                    <a:pt x="3173" y="72"/>
                    <a:pt x="3321" y="37"/>
                  </a:cubicBezTo>
                  <a:close/>
                  <a:moveTo>
                    <a:pt x="3329" y="1"/>
                  </a:moveTo>
                  <a:cubicBezTo>
                    <a:pt x="3325" y="1"/>
                    <a:pt x="3323" y="1"/>
                    <a:pt x="3321" y="2"/>
                  </a:cubicBezTo>
                  <a:cubicBezTo>
                    <a:pt x="3166" y="44"/>
                    <a:pt x="1989" y="643"/>
                    <a:pt x="1932" y="672"/>
                  </a:cubicBezTo>
                  <a:cubicBezTo>
                    <a:pt x="1932" y="672"/>
                    <a:pt x="509" y="1806"/>
                    <a:pt x="501" y="1814"/>
                  </a:cubicBezTo>
                  <a:cubicBezTo>
                    <a:pt x="1" y="3089"/>
                    <a:pt x="15" y="3118"/>
                    <a:pt x="22" y="3125"/>
                  </a:cubicBezTo>
                  <a:cubicBezTo>
                    <a:pt x="29" y="3153"/>
                    <a:pt x="64" y="3477"/>
                    <a:pt x="86" y="3766"/>
                  </a:cubicBezTo>
                  <a:cubicBezTo>
                    <a:pt x="114" y="4034"/>
                    <a:pt x="142" y="4309"/>
                    <a:pt x="156" y="4401"/>
                  </a:cubicBezTo>
                  <a:cubicBezTo>
                    <a:pt x="170" y="4513"/>
                    <a:pt x="375" y="4795"/>
                    <a:pt x="565" y="5070"/>
                  </a:cubicBezTo>
                  <a:cubicBezTo>
                    <a:pt x="678" y="5218"/>
                    <a:pt x="776" y="5366"/>
                    <a:pt x="868" y="5528"/>
                  </a:cubicBezTo>
                  <a:cubicBezTo>
                    <a:pt x="974" y="5754"/>
                    <a:pt x="1672" y="6431"/>
                    <a:pt x="1714" y="6466"/>
                  </a:cubicBezTo>
                  <a:lnTo>
                    <a:pt x="1721" y="6473"/>
                  </a:lnTo>
                  <a:lnTo>
                    <a:pt x="2969" y="6036"/>
                  </a:lnTo>
                  <a:cubicBezTo>
                    <a:pt x="3089" y="5994"/>
                    <a:pt x="6966" y="3618"/>
                    <a:pt x="7128" y="3491"/>
                  </a:cubicBezTo>
                  <a:cubicBezTo>
                    <a:pt x="7121" y="3484"/>
                    <a:pt x="6211" y="2596"/>
                    <a:pt x="5288" y="1736"/>
                  </a:cubicBezTo>
                  <a:cubicBezTo>
                    <a:pt x="3559" y="99"/>
                    <a:pt x="3369" y="1"/>
                    <a:pt x="332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g1b4b0e4ccdf_1_11"/>
            <p:cNvSpPr/>
            <p:nvPr/>
          </p:nvSpPr>
          <p:spPr>
            <a:xfrm>
              <a:off x="608200" y="3261950"/>
              <a:ext cx="383675" cy="351650"/>
            </a:xfrm>
            <a:custGeom>
              <a:rect b="b" l="l" r="r" t="t"/>
              <a:pathLst>
                <a:path extrusionOk="0" h="14066" w="15347">
                  <a:moveTo>
                    <a:pt x="7593" y="1"/>
                  </a:moveTo>
                  <a:cubicBezTo>
                    <a:pt x="6462" y="1"/>
                    <a:pt x="5359" y="406"/>
                    <a:pt x="4047" y="652"/>
                  </a:cubicBezTo>
                  <a:cubicBezTo>
                    <a:pt x="1833" y="1061"/>
                    <a:pt x="1" y="10162"/>
                    <a:pt x="677" y="11550"/>
                  </a:cubicBezTo>
                  <a:cubicBezTo>
                    <a:pt x="1517" y="13258"/>
                    <a:pt x="4896" y="14065"/>
                    <a:pt x="7996" y="14065"/>
                  </a:cubicBezTo>
                  <a:cubicBezTo>
                    <a:pt x="10207" y="14065"/>
                    <a:pt x="12276" y="13655"/>
                    <a:pt x="13183" y="12869"/>
                  </a:cubicBezTo>
                  <a:cubicBezTo>
                    <a:pt x="15347" y="11008"/>
                    <a:pt x="14367" y="6510"/>
                    <a:pt x="14254" y="5692"/>
                  </a:cubicBezTo>
                  <a:cubicBezTo>
                    <a:pt x="13824" y="2619"/>
                    <a:pt x="12196" y="2140"/>
                    <a:pt x="10039" y="758"/>
                  </a:cubicBezTo>
                  <a:cubicBezTo>
                    <a:pt x="9160" y="192"/>
                    <a:pt x="8370" y="1"/>
                    <a:pt x="759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g1b4b0e4ccdf_1_11"/>
            <p:cNvSpPr/>
            <p:nvPr/>
          </p:nvSpPr>
          <p:spPr>
            <a:xfrm>
              <a:off x="612600" y="3261500"/>
              <a:ext cx="374875" cy="352475"/>
            </a:xfrm>
            <a:custGeom>
              <a:rect b="b" l="l" r="r" t="t"/>
              <a:pathLst>
                <a:path extrusionOk="0" h="14099" w="14995">
                  <a:moveTo>
                    <a:pt x="7417" y="36"/>
                  </a:moveTo>
                  <a:cubicBezTo>
                    <a:pt x="8192" y="36"/>
                    <a:pt x="8974" y="226"/>
                    <a:pt x="9849" y="790"/>
                  </a:cubicBezTo>
                  <a:cubicBezTo>
                    <a:pt x="10180" y="1001"/>
                    <a:pt x="10490" y="1185"/>
                    <a:pt x="10793" y="1368"/>
                  </a:cubicBezTo>
                  <a:cubicBezTo>
                    <a:pt x="12478" y="2383"/>
                    <a:pt x="13705" y="3116"/>
                    <a:pt x="14057" y="5710"/>
                  </a:cubicBezTo>
                  <a:cubicBezTo>
                    <a:pt x="14064" y="5781"/>
                    <a:pt x="14078" y="5880"/>
                    <a:pt x="14099" y="6006"/>
                  </a:cubicBezTo>
                  <a:cubicBezTo>
                    <a:pt x="14318" y="7282"/>
                    <a:pt x="14959" y="11174"/>
                    <a:pt x="12993" y="12872"/>
                  </a:cubicBezTo>
                  <a:cubicBezTo>
                    <a:pt x="12344" y="13429"/>
                    <a:pt x="11068" y="13831"/>
                    <a:pt x="9404" y="13986"/>
                  </a:cubicBezTo>
                  <a:cubicBezTo>
                    <a:pt x="8868" y="14037"/>
                    <a:pt x="8331" y="14062"/>
                    <a:pt x="7793" y="14062"/>
                  </a:cubicBezTo>
                  <a:cubicBezTo>
                    <a:pt x="6678" y="14062"/>
                    <a:pt x="5564" y="13954"/>
                    <a:pt x="4470" y="13739"/>
                  </a:cubicBezTo>
                  <a:cubicBezTo>
                    <a:pt x="2405" y="13317"/>
                    <a:pt x="995" y="12541"/>
                    <a:pt x="515" y="11554"/>
                  </a:cubicBezTo>
                  <a:cubicBezTo>
                    <a:pt x="1" y="10504"/>
                    <a:pt x="938" y="5118"/>
                    <a:pt x="2320" y="2383"/>
                  </a:cubicBezTo>
                  <a:cubicBezTo>
                    <a:pt x="2835" y="1347"/>
                    <a:pt x="3356" y="776"/>
                    <a:pt x="3871" y="684"/>
                  </a:cubicBezTo>
                  <a:cubicBezTo>
                    <a:pt x="4322" y="600"/>
                    <a:pt x="4738" y="501"/>
                    <a:pt x="5147" y="402"/>
                  </a:cubicBezTo>
                  <a:cubicBezTo>
                    <a:pt x="5936" y="212"/>
                    <a:pt x="6669" y="36"/>
                    <a:pt x="7417" y="36"/>
                  </a:cubicBezTo>
                  <a:close/>
                  <a:moveTo>
                    <a:pt x="7419" y="0"/>
                  </a:moveTo>
                  <a:cubicBezTo>
                    <a:pt x="6669" y="0"/>
                    <a:pt x="5931" y="177"/>
                    <a:pt x="5140" y="367"/>
                  </a:cubicBezTo>
                  <a:cubicBezTo>
                    <a:pt x="4731" y="466"/>
                    <a:pt x="4308" y="564"/>
                    <a:pt x="3864" y="649"/>
                  </a:cubicBezTo>
                  <a:cubicBezTo>
                    <a:pt x="3342" y="741"/>
                    <a:pt x="2806" y="1319"/>
                    <a:pt x="2285" y="2362"/>
                  </a:cubicBezTo>
                  <a:cubicBezTo>
                    <a:pt x="1643" y="3631"/>
                    <a:pt x="1044" y="5598"/>
                    <a:pt x="663" y="7628"/>
                  </a:cubicBezTo>
                  <a:cubicBezTo>
                    <a:pt x="311" y="9524"/>
                    <a:pt x="240" y="11075"/>
                    <a:pt x="480" y="11568"/>
                  </a:cubicBezTo>
                  <a:cubicBezTo>
                    <a:pt x="974" y="12569"/>
                    <a:pt x="2383" y="13352"/>
                    <a:pt x="4463" y="13775"/>
                  </a:cubicBezTo>
                  <a:cubicBezTo>
                    <a:pt x="5570" y="13993"/>
                    <a:pt x="6691" y="14099"/>
                    <a:pt x="7818" y="14099"/>
                  </a:cubicBezTo>
                  <a:cubicBezTo>
                    <a:pt x="8361" y="14099"/>
                    <a:pt x="8890" y="14071"/>
                    <a:pt x="9404" y="14021"/>
                  </a:cubicBezTo>
                  <a:cubicBezTo>
                    <a:pt x="11082" y="13866"/>
                    <a:pt x="12365" y="13458"/>
                    <a:pt x="13021" y="12894"/>
                  </a:cubicBezTo>
                  <a:cubicBezTo>
                    <a:pt x="14995" y="11188"/>
                    <a:pt x="14353" y="7282"/>
                    <a:pt x="14135" y="5999"/>
                  </a:cubicBezTo>
                  <a:cubicBezTo>
                    <a:pt x="14113" y="5872"/>
                    <a:pt x="14099" y="5774"/>
                    <a:pt x="14092" y="5696"/>
                  </a:cubicBezTo>
                  <a:cubicBezTo>
                    <a:pt x="13733" y="3088"/>
                    <a:pt x="12506" y="2355"/>
                    <a:pt x="10814" y="1340"/>
                  </a:cubicBezTo>
                  <a:cubicBezTo>
                    <a:pt x="10511" y="1157"/>
                    <a:pt x="10201" y="966"/>
                    <a:pt x="9870" y="755"/>
                  </a:cubicBezTo>
                  <a:cubicBezTo>
                    <a:pt x="8990" y="191"/>
                    <a:pt x="8198" y="0"/>
                    <a:pt x="7419" y="0"/>
                  </a:cubicBezTo>
                  <a:close/>
                </a:path>
              </a:pathLst>
            </a:custGeom>
            <a:solidFill>
              <a:srgbClr val="C9272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g1b4b0e4ccdf_1_11"/>
            <p:cNvSpPr/>
            <p:nvPr/>
          </p:nvSpPr>
          <p:spPr>
            <a:xfrm>
              <a:off x="718350" y="3147125"/>
              <a:ext cx="14125" cy="4600"/>
            </a:xfrm>
            <a:custGeom>
              <a:rect b="b" l="l" r="r" t="t"/>
              <a:pathLst>
                <a:path extrusionOk="0" h="184" w="565">
                  <a:moveTo>
                    <a:pt x="275" y="0"/>
                  </a:moveTo>
                  <a:cubicBezTo>
                    <a:pt x="177" y="0"/>
                    <a:pt x="78" y="43"/>
                    <a:pt x="0" y="113"/>
                  </a:cubicBezTo>
                  <a:cubicBezTo>
                    <a:pt x="29" y="106"/>
                    <a:pt x="57" y="99"/>
                    <a:pt x="92" y="99"/>
                  </a:cubicBezTo>
                  <a:cubicBezTo>
                    <a:pt x="141" y="99"/>
                    <a:pt x="191" y="106"/>
                    <a:pt x="233" y="113"/>
                  </a:cubicBezTo>
                  <a:cubicBezTo>
                    <a:pt x="282" y="127"/>
                    <a:pt x="325" y="141"/>
                    <a:pt x="367" y="163"/>
                  </a:cubicBezTo>
                  <a:lnTo>
                    <a:pt x="402" y="184"/>
                  </a:lnTo>
                  <a:lnTo>
                    <a:pt x="564" y="85"/>
                  </a:lnTo>
                  <a:cubicBezTo>
                    <a:pt x="515" y="57"/>
                    <a:pt x="459" y="36"/>
                    <a:pt x="409" y="15"/>
                  </a:cubicBezTo>
                  <a:cubicBezTo>
                    <a:pt x="367" y="8"/>
                    <a:pt x="325" y="0"/>
                    <a:pt x="275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g1b4b0e4ccdf_1_11"/>
            <p:cNvSpPr/>
            <p:nvPr/>
          </p:nvSpPr>
          <p:spPr>
            <a:xfrm>
              <a:off x="717100" y="3146600"/>
              <a:ext cx="15550" cy="5650"/>
            </a:xfrm>
            <a:custGeom>
              <a:rect b="b" l="l" r="r" t="t"/>
              <a:pathLst>
                <a:path extrusionOk="0" h="226" w="622">
                  <a:moveTo>
                    <a:pt x="325" y="36"/>
                  </a:moveTo>
                  <a:cubicBezTo>
                    <a:pt x="368" y="36"/>
                    <a:pt x="410" y="43"/>
                    <a:pt x="452" y="57"/>
                  </a:cubicBezTo>
                  <a:cubicBezTo>
                    <a:pt x="494" y="71"/>
                    <a:pt x="537" y="85"/>
                    <a:pt x="579" y="106"/>
                  </a:cubicBezTo>
                  <a:cubicBezTo>
                    <a:pt x="529" y="133"/>
                    <a:pt x="477" y="146"/>
                    <a:pt x="423" y="146"/>
                  </a:cubicBezTo>
                  <a:cubicBezTo>
                    <a:pt x="393" y="146"/>
                    <a:pt x="363" y="142"/>
                    <a:pt x="332" y="134"/>
                  </a:cubicBezTo>
                  <a:cubicBezTo>
                    <a:pt x="283" y="113"/>
                    <a:pt x="227" y="106"/>
                    <a:pt x="177" y="99"/>
                  </a:cubicBezTo>
                  <a:lnTo>
                    <a:pt x="121" y="99"/>
                  </a:lnTo>
                  <a:cubicBezTo>
                    <a:pt x="184" y="64"/>
                    <a:pt x="255" y="43"/>
                    <a:pt x="325" y="36"/>
                  </a:cubicBezTo>
                  <a:close/>
                  <a:moveTo>
                    <a:pt x="325" y="0"/>
                  </a:moveTo>
                  <a:cubicBezTo>
                    <a:pt x="219" y="7"/>
                    <a:pt x="121" y="50"/>
                    <a:pt x="36" y="113"/>
                  </a:cubicBezTo>
                  <a:cubicBezTo>
                    <a:pt x="15" y="120"/>
                    <a:pt x="1" y="134"/>
                    <a:pt x="283" y="148"/>
                  </a:cubicBezTo>
                  <a:cubicBezTo>
                    <a:pt x="325" y="162"/>
                    <a:pt x="368" y="184"/>
                    <a:pt x="410" y="205"/>
                  </a:cubicBezTo>
                  <a:lnTo>
                    <a:pt x="452" y="226"/>
                  </a:lnTo>
                  <a:cubicBezTo>
                    <a:pt x="452" y="219"/>
                    <a:pt x="452" y="219"/>
                    <a:pt x="459" y="219"/>
                  </a:cubicBezTo>
                  <a:cubicBezTo>
                    <a:pt x="459" y="219"/>
                    <a:pt x="621" y="120"/>
                    <a:pt x="621" y="92"/>
                  </a:cubicBezTo>
                  <a:cubicBezTo>
                    <a:pt x="572" y="64"/>
                    <a:pt x="516" y="36"/>
                    <a:pt x="459" y="21"/>
                  </a:cubicBezTo>
                  <a:cubicBezTo>
                    <a:pt x="417" y="7"/>
                    <a:pt x="375" y="0"/>
                    <a:pt x="32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g1b4b0e4ccdf_1_11"/>
            <p:cNvSpPr/>
            <p:nvPr/>
          </p:nvSpPr>
          <p:spPr>
            <a:xfrm>
              <a:off x="712175" y="3149600"/>
              <a:ext cx="16250" cy="39325"/>
            </a:xfrm>
            <a:custGeom>
              <a:rect b="b" l="l" r="r" t="t"/>
              <a:pathLst>
                <a:path extrusionOk="0" h="1573" w="650">
                  <a:moveTo>
                    <a:pt x="318" y="0"/>
                  </a:moveTo>
                  <a:cubicBezTo>
                    <a:pt x="276" y="7"/>
                    <a:pt x="233" y="21"/>
                    <a:pt x="191" y="42"/>
                  </a:cubicBezTo>
                  <a:cubicBezTo>
                    <a:pt x="149" y="71"/>
                    <a:pt x="106" y="106"/>
                    <a:pt x="78" y="155"/>
                  </a:cubicBezTo>
                  <a:cubicBezTo>
                    <a:pt x="57" y="190"/>
                    <a:pt x="43" y="226"/>
                    <a:pt x="29" y="261"/>
                  </a:cubicBezTo>
                  <a:cubicBezTo>
                    <a:pt x="8" y="324"/>
                    <a:pt x="1" y="388"/>
                    <a:pt x="1" y="458"/>
                  </a:cubicBezTo>
                  <a:cubicBezTo>
                    <a:pt x="8" y="635"/>
                    <a:pt x="50" y="811"/>
                    <a:pt x="127" y="973"/>
                  </a:cubicBezTo>
                  <a:cubicBezTo>
                    <a:pt x="240" y="1213"/>
                    <a:pt x="416" y="1424"/>
                    <a:pt x="649" y="1572"/>
                  </a:cubicBezTo>
                  <a:lnTo>
                    <a:pt x="649" y="1043"/>
                  </a:lnTo>
                  <a:lnTo>
                    <a:pt x="649" y="339"/>
                  </a:lnTo>
                  <a:lnTo>
                    <a:pt x="649" y="85"/>
                  </a:lnTo>
                  <a:cubicBezTo>
                    <a:pt x="607" y="64"/>
                    <a:pt x="572" y="50"/>
                    <a:pt x="529" y="28"/>
                  </a:cubicBezTo>
                  <a:cubicBezTo>
                    <a:pt x="480" y="14"/>
                    <a:pt x="431" y="7"/>
                    <a:pt x="374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g1b4b0e4ccdf_1_11"/>
            <p:cNvSpPr/>
            <p:nvPr/>
          </p:nvSpPr>
          <p:spPr>
            <a:xfrm>
              <a:off x="711650" y="3149075"/>
              <a:ext cx="17300" cy="40200"/>
            </a:xfrm>
            <a:custGeom>
              <a:rect b="b" l="l" r="r" t="t"/>
              <a:pathLst>
                <a:path extrusionOk="0" h="1608" w="692">
                  <a:moveTo>
                    <a:pt x="501" y="49"/>
                  </a:moveTo>
                  <a:cubicBezTo>
                    <a:pt x="550" y="71"/>
                    <a:pt x="600" y="92"/>
                    <a:pt x="649" y="120"/>
                  </a:cubicBezTo>
                  <a:lnTo>
                    <a:pt x="642" y="1558"/>
                  </a:lnTo>
                  <a:cubicBezTo>
                    <a:pt x="430" y="1417"/>
                    <a:pt x="268" y="1212"/>
                    <a:pt x="163" y="980"/>
                  </a:cubicBezTo>
                  <a:cubicBezTo>
                    <a:pt x="85" y="825"/>
                    <a:pt x="43" y="649"/>
                    <a:pt x="36" y="472"/>
                  </a:cubicBezTo>
                  <a:cubicBezTo>
                    <a:pt x="36" y="409"/>
                    <a:pt x="43" y="345"/>
                    <a:pt x="64" y="282"/>
                  </a:cubicBezTo>
                  <a:cubicBezTo>
                    <a:pt x="71" y="247"/>
                    <a:pt x="92" y="219"/>
                    <a:pt x="106" y="183"/>
                  </a:cubicBezTo>
                  <a:cubicBezTo>
                    <a:pt x="134" y="134"/>
                    <a:pt x="177" y="99"/>
                    <a:pt x="501" y="49"/>
                  </a:cubicBezTo>
                  <a:close/>
                  <a:moveTo>
                    <a:pt x="332" y="0"/>
                  </a:moveTo>
                  <a:cubicBezTo>
                    <a:pt x="289" y="14"/>
                    <a:pt x="247" y="28"/>
                    <a:pt x="198" y="42"/>
                  </a:cubicBezTo>
                  <a:cubicBezTo>
                    <a:pt x="148" y="71"/>
                    <a:pt x="106" y="113"/>
                    <a:pt x="78" y="162"/>
                  </a:cubicBezTo>
                  <a:cubicBezTo>
                    <a:pt x="57" y="197"/>
                    <a:pt x="43" y="240"/>
                    <a:pt x="29" y="275"/>
                  </a:cubicBezTo>
                  <a:cubicBezTo>
                    <a:pt x="7" y="338"/>
                    <a:pt x="0" y="409"/>
                    <a:pt x="0" y="472"/>
                  </a:cubicBezTo>
                  <a:cubicBezTo>
                    <a:pt x="7" y="656"/>
                    <a:pt x="50" y="832"/>
                    <a:pt x="127" y="994"/>
                  </a:cubicBezTo>
                  <a:cubicBezTo>
                    <a:pt x="240" y="1248"/>
                    <a:pt x="423" y="1459"/>
                    <a:pt x="663" y="1607"/>
                  </a:cubicBezTo>
                  <a:cubicBezTo>
                    <a:pt x="663" y="1607"/>
                    <a:pt x="670" y="1607"/>
                    <a:pt x="684" y="1593"/>
                  </a:cubicBezTo>
                  <a:cubicBezTo>
                    <a:pt x="684" y="1593"/>
                    <a:pt x="691" y="99"/>
                    <a:pt x="677" y="92"/>
                  </a:cubicBezTo>
                  <a:cubicBezTo>
                    <a:pt x="663" y="85"/>
                    <a:pt x="656" y="78"/>
                    <a:pt x="550" y="35"/>
                  </a:cubicBezTo>
                  <a:cubicBezTo>
                    <a:pt x="529" y="28"/>
                    <a:pt x="508" y="21"/>
                    <a:pt x="480" y="14"/>
                  </a:cubicBezTo>
                  <a:cubicBezTo>
                    <a:pt x="480" y="14"/>
                    <a:pt x="459" y="7"/>
                    <a:pt x="39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g1b4b0e4ccdf_1_11"/>
            <p:cNvSpPr/>
            <p:nvPr/>
          </p:nvSpPr>
          <p:spPr>
            <a:xfrm>
              <a:off x="717300" y="3158850"/>
              <a:ext cx="7425" cy="18250"/>
            </a:xfrm>
            <a:custGeom>
              <a:rect b="b" l="l" r="r" t="t"/>
              <a:pathLst>
                <a:path extrusionOk="0" h="730" w="297">
                  <a:moveTo>
                    <a:pt x="167" y="1"/>
                  </a:moveTo>
                  <a:cubicBezTo>
                    <a:pt x="69" y="1"/>
                    <a:pt x="0" y="79"/>
                    <a:pt x="0" y="215"/>
                  </a:cubicBezTo>
                  <a:cubicBezTo>
                    <a:pt x="7" y="420"/>
                    <a:pt x="120" y="617"/>
                    <a:pt x="296" y="730"/>
                  </a:cubicBezTo>
                  <a:lnTo>
                    <a:pt x="296" y="39"/>
                  </a:lnTo>
                  <a:cubicBezTo>
                    <a:pt x="250" y="13"/>
                    <a:pt x="206" y="1"/>
                    <a:pt x="167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g1b4b0e4ccdf_1_11"/>
            <p:cNvSpPr/>
            <p:nvPr/>
          </p:nvSpPr>
          <p:spPr>
            <a:xfrm>
              <a:off x="716250" y="3158425"/>
              <a:ext cx="8825" cy="19025"/>
            </a:xfrm>
            <a:custGeom>
              <a:rect b="b" l="l" r="r" t="t"/>
              <a:pathLst>
                <a:path extrusionOk="0" h="761" w="353">
                  <a:moveTo>
                    <a:pt x="220" y="1"/>
                  </a:moveTo>
                  <a:cubicBezTo>
                    <a:pt x="105" y="1"/>
                    <a:pt x="1" y="100"/>
                    <a:pt x="21" y="232"/>
                  </a:cubicBezTo>
                  <a:cubicBezTo>
                    <a:pt x="35" y="451"/>
                    <a:pt x="155" y="648"/>
                    <a:pt x="338" y="761"/>
                  </a:cubicBezTo>
                  <a:cubicBezTo>
                    <a:pt x="345" y="761"/>
                    <a:pt x="352" y="761"/>
                    <a:pt x="345" y="733"/>
                  </a:cubicBezTo>
                  <a:cubicBezTo>
                    <a:pt x="176" y="620"/>
                    <a:pt x="70" y="437"/>
                    <a:pt x="56" y="232"/>
                  </a:cubicBezTo>
                  <a:cubicBezTo>
                    <a:pt x="49" y="162"/>
                    <a:pt x="84" y="98"/>
                    <a:pt x="141" y="56"/>
                  </a:cubicBezTo>
                  <a:cubicBezTo>
                    <a:pt x="178" y="44"/>
                    <a:pt x="219" y="36"/>
                    <a:pt x="261" y="36"/>
                  </a:cubicBezTo>
                  <a:cubicBezTo>
                    <a:pt x="292" y="36"/>
                    <a:pt x="323" y="40"/>
                    <a:pt x="352" y="49"/>
                  </a:cubicBezTo>
                  <a:cubicBezTo>
                    <a:pt x="311" y="16"/>
                    <a:pt x="265" y="1"/>
                    <a:pt x="22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g1b4b0e4ccdf_1_11"/>
            <p:cNvSpPr/>
            <p:nvPr/>
          </p:nvSpPr>
          <p:spPr>
            <a:xfrm>
              <a:off x="783025" y="3195950"/>
              <a:ext cx="88325" cy="127250"/>
            </a:xfrm>
            <a:custGeom>
              <a:rect b="b" l="l" r="r" t="t"/>
              <a:pathLst>
                <a:path extrusionOk="0" h="5090" w="3533">
                  <a:moveTo>
                    <a:pt x="3532" y="0"/>
                  </a:moveTo>
                  <a:lnTo>
                    <a:pt x="2707" y="162"/>
                  </a:lnTo>
                  <a:lnTo>
                    <a:pt x="1424" y="409"/>
                  </a:lnTo>
                  <a:lnTo>
                    <a:pt x="818" y="522"/>
                  </a:lnTo>
                  <a:lnTo>
                    <a:pt x="7" y="677"/>
                  </a:lnTo>
                  <a:lnTo>
                    <a:pt x="0" y="3179"/>
                  </a:lnTo>
                  <a:lnTo>
                    <a:pt x="0" y="4075"/>
                  </a:lnTo>
                  <a:cubicBezTo>
                    <a:pt x="0" y="4335"/>
                    <a:pt x="177" y="4603"/>
                    <a:pt x="522" y="4801"/>
                  </a:cubicBezTo>
                  <a:lnTo>
                    <a:pt x="607" y="4850"/>
                  </a:lnTo>
                  <a:lnTo>
                    <a:pt x="677" y="4885"/>
                  </a:lnTo>
                  <a:cubicBezTo>
                    <a:pt x="691" y="4885"/>
                    <a:pt x="705" y="4892"/>
                    <a:pt x="811" y="4935"/>
                  </a:cubicBezTo>
                  <a:lnTo>
                    <a:pt x="882" y="4963"/>
                  </a:lnTo>
                  <a:lnTo>
                    <a:pt x="1008" y="4998"/>
                  </a:lnTo>
                  <a:lnTo>
                    <a:pt x="1093" y="5026"/>
                  </a:lnTo>
                  <a:lnTo>
                    <a:pt x="1185" y="5040"/>
                  </a:lnTo>
                  <a:lnTo>
                    <a:pt x="1269" y="5061"/>
                  </a:lnTo>
                  <a:lnTo>
                    <a:pt x="1354" y="5076"/>
                  </a:lnTo>
                  <a:lnTo>
                    <a:pt x="1460" y="5083"/>
                  </a:lnTo>
                  <a:lnTo>
                    <a:pt x="1558" y="5090"/>
                  </a:lnTo>
                  <a:lnTo>
                    <a:pt x="2002" y="5090"/>
                  </a:lnTo>
                  <a:cubicBezTo>
                    <a:pt x="2017" y="5090"/>
                    <a:pt x="2038" y="5090"/>
                    <a:pt x="2122" y="5083"/>
                  </a:cubicBezTo>
                  <a:cubicBezTo>
                    <a:pt x="2143" y="5076"/>
                    <a:pt x="2179" y="5076"/>
                    <a:pt x="2207" y="5069"/>
                  </a:cubicBezTo>
                  <a:cubicBezTo>
                    <a:pt x="2228" y="5069"/>
                    <a:pt x="2249" y="5061"/>
                    <a:pt x="2327" y="5047"/>
                  </a:cubicBezTo>
                  <a:lnTo>
                    <a:pt x="2376" y="5040"/>
                  </a:lnTo>
                  <a:lnTo>
                    <a:pt x="2411" y="5033"/>
                  </a:lnTo>
                  <a:lnTo>
                    <a:pt x="2454" y="5019"/>
                  </a:lnTo>
                  <a:lnTo>
                    <a:pt x="2496" y="5012"/>
                  </a:lnTo>
                  <a:lnTo>
                    <a:pt x="2538" y="4998"/>
                  </a:lnTo>
                  <a:lnTo>
                    <a:pt x="2573" y="4991"/>
                  </a:lnTo>
                  <a:lnTo>
                    <a:pt x="2679" y="4956"/>
                  </a:lnTo>
                  <a:cubicBezTo>
                    <a:pt x="2700" y="4949"/>
                    <a:pt x="2721" y="4942"/>
                    <a:pt x="2757" y="4928"/>
                  </a:cubicBezTo>
                  <a:lnTo>
                    <a:pt x="2827" y="4899"/>
                  </a:lnTo>
                  <a:lnTo>
                    <a:pt x="2898" y="4864"/>
                  </a:lnTo>
                  <a:lnTo>
                    <a:pt x="2961" y="4829"/>
                  </a:lnTo>
                  <a:cubicBezTo>
                    <a:pt x="2982" y="4822"/>
                    <a:pt x="3003" y="4808"/>
                    <a:pt x="3271" y="4617"/>
                  </a:cubicBezTo>
                  <a:lnTo>
                    <a:pt x="3328" y="4561"/>
                  </a:lnTo>
                  <a:lnTo>
                    <a:pt x="3349" y="4533"/>
                  </a:lnTo>
                  <a:cubicBezTo>
                    <a:pt x="3419" y="4385"/>
                    <a:pt x="3483" y="4237"/>
                    <a:pt x="3532" y="4082"/>
                  </a:cubicBezTo>
                  <a:lnTo>
                    <a:pt x="3532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g1b4b0e4ccdf_1_11"/>
            <p:cNvSpPr/>
            <p:nvPr/>
          </p:nvSpPr>
          <p:spPr>
            <a:xfrm>
              <a:off x="782675" y="3195600"/>
              <a:ext cx="89200" cy="128300"/>
            </a:xfrm>
            <a:custGeom>
              <a:rect b="b" l="l" r="r" t="t"/>
              <a:pathLst>
                <a:path extrusionOk="0" h="5132" w="3568">
                  <a:moveTo>
                    <a:pt x="3539" y="42"/>
                  </a:moveTo>
                  <a:cubicBezTo>
                    <a:pt x="3539" y="42"/>
                    <a:pt x="3539" y="4096"/>
                    <a:pt x="3433" y="4441"/>
                  </a:cubicBezTo>
                  <a:cubicBezTo>
                    <a:pt x="3433" y="4441"/>
                    <a:pt x="3405" y="4476"/>
                    <a:pt x="3384" y="4512"/>
                  </a:cubicBezTo>
                  <a:cubicBezTo>
                    <a:pt x="3377" y="4526"/>
                    <a:pt x="3370" y="4533"/>
                    <a:pt x="3306" y="4603"/>
                  </a:cubicBezTo>
                  <a:lnTo>
                    <a:pt x="3278" y="4624"/>
                  </a:lnTo>
                  <a:cubicBezTo>
                    <a:pt x="3201" y="4688"/>
                    <a:pt x="3116" y="4751"/>
                    <a:pt x="3032" y="4801"/>
                  </a:cubicBezTo>
                  <a:cubicBezTo>
                    <a:pt x="3017" y="4815"/>
                    <a:pt x="2996" y="4822"/>
                    <a:pt x="2961" y="4843"/>
                  </a:cubicBezTo>
                  <a:lnTo>
                    <a:pt x="2898" y="4871"/>
                  </a:lnTo>
                  <a:cubicBezTo>
                    <a:pt x="2883" y="4885"/>
                    <a:pt x="2862" y="4892"/>
                    <a:pt x="2827" y="4906"/>
                  </a:cubicBezTo>
                  <a:lnTo>
                    <a:pt x="2757" y="4935"/>
                  </a:lnTo>
                  <a:lnTo>
                    <a:pt x="2693" y="4956"/>
                  </a:lnTo>
                  <a:lnTo>
                    <a:pt x="2637" y="4977"/>
                  </a:lnTo>
                  <a:lnTo>
                    <a:pt x="2552" y="4998"/>
                  </a:lnTo>
                  <a:lnTo>
                    <a:pt x="2510" y="5012"/>
                  </a:lnTo>
                  <a:cubicBezTo>
                    <a:pt x="2496" y="5012"/>
                    <a:pt x="2489" y="5019"/>
                    <a:pt x="2439" y="5026"/>
                  </a:cubicBezTo>
                  <a:lnTo>
                    <a:pt x="2390" y="5040"/>
                  </a:lnTo>
                  <a:lnTo>
                    <a:pt x="2284" y="5061"/>
                  </a:lnTo>
                  <a:lnTo>
                    <a:pt x="2214" y="5068"/>
                  </a:lnTo>
                  <a:lnTo>
                    <a:pt x="2143" y="5083"/>
                  </a:lnTo>
                  <a:lnTo>
                    <a:pt x="2080" y="5090"/>
                  </a:lnTo>
                  <a:lnTo>
                    <a:pt x="1636" y="5090"/>
                  </a:lnTo>
                  <a:lnTo>
                    <a:pt x="1544" y="5083"/>
                  </a:lnTo>
                  <a:lnTo>
                    <a:pt x="1460" y="5075"/>
                  </a:lnTo>
                  <a:lnTo>
                    <a:pt x="1361" y="5061"/>
                  </a:lnTo>
                  <a:lnTo>
                    <a:pt x="1255" y="5047"/>
                  </a:lnTo>
                  <a:lnTo>
                    <a:pt x="1178" y="5033"/>
                  </a:lnTo>
                  <a:lnTo>
                    <a:pt x="1086" y="5012"/>
                  </a:lnTo>
                  <a:lnTo>
                    <a:pt x="1015" y="4991"/>
                  </a:lnTo>
                  <a:lnTo>
                    <a:pt x="973" y="4977"/>
                  </a:lnTo>
                  <a:lnTo>
                    <a:pt x="896" y="4956"/>
                  </a:lnTo>
                  <a:cubicBezTo>
                    <a:pt x="874" y="4942"/>
                    <a:pt x="860" y="4935"/>
                    <a:pt x="684" y="4864"/>
                  </a:cubicBezTo>
                  <a:lnTo>
                    <a:pt x="621" y="4836"/>
                  </a:lnTo>
                  <a:lnTo>
                    <a:pt x="557" y="4801"/>
                  </a:lnTo>
                  <a:cubicBezTo>
                    <a:pt x="226" y="4603"/>
                    <a:pt x="43" y="4349"/>
                    <a:pt x="43" y="4089"/>
                  </a:cubicBezTo>
                  <a:lnTo>
                    <a:pt x="50" y="705"/>
                  </a:lnTo>
                  <a:lnTo>
                    <a:pt x="3539" y="42"/>
                  </a:lnTo>
                  <a:close/>
                  <a:moveTo>
                    <a:pt x="3546" y="0"/>
                  </a:moveTo>
                  <a:cubicBezTo>
                    <a:pt x="3546" y="0"/>
                    <a:pt x="36" y="670"/>
                    <a:pt x="21" y="684"/>
                  </a:cubicBezTo>
                  <a:lnTo>
                    <a:pt x="0" y="4096"/>
                  </a:lnTo>
                  <a:cubicBezTo>
                    <a:pt x="0" y="4378"/>
                    <a:pt x="191" y="4638"/>
                    <a:pt x="529" y="4836"/>
                  </a:cubicBezTo>
                  <a:cubicBezTo>
                    <a:pt x="550" y="4850"/>
                    <a:pt x="571" y="4857"/>
                    <a:pt x="621" y="4878"/>
                  </a:cubicBezTo>
                  <a:cubicBezTo>
                    <a:pt x="635" y="4892"/>
                    <a:pt x="649" y="4899"/>
                    <a:pt x="698" y="4920"/>
                  </a:cubicBezTo>
                  <a:lnTo>
                    <a:pt x="790" y="4963"/>
                  </a:lnTo>
                  <a:lnTo>
                    <a:pt x="818" y="4970"/>
                  </a:lnTo>
                  <a:lnTo>
                    <a:pt x="889" y="4998"/>
                  </a:lnTo>
                  <a:lnTo>
                    <a:pt x="952" y="5019"/>
                  </a:lnTo>
                  <a:lnTo>
                    <a:pt x="1015" y="5033"/>
                  </a:lnTo>
                  <a:lnTo>
                    <a:pt x="1107" y="5061"/>
                  </a:lnTo>
                  <a:lnTo>
                    <a:pt x="1192" y="5075"/>
                  </a:lnTo>
                  <a:lnTo>
                    <a:pt x="1283" y="5097"/>
                  </a:lnTo>
                  <a:lnTo>
                    <a:pt x="1368" y="5111"/>
                  </a:lnTo>
                  <a:lnTo>
                    <a:pt x="1474" y="5118"/>
                  </a:lnTo>
                  <a:lnTo>
                    <a:pt x="1572" y="5132"/>
                  </a:lnTo>
                  <a:lnTo>
                    <a:pt x="1798" y="5132"/>
                  </a:lnTo>
                  <a:lnTo>
                    <a:pt x="1939" y="5125"/>
                  </a:lnTo>
                  <a:lnTo>
                    <a:pt x="2016" y="5118"/>
                  </a:lnTo>
                  <a:lnTo>
                    <a:pt x="2073" y="5118"/>
                  </a:lnTo>
                  <a:lnTo>
                    <a:pt x="2136" y="5111"/>
                  </a:lnTo>
                  <a:cubicBezTo>
                    <a:pt x="2164" y="5104"/>
                    <a:pt x="2200" y="5097"/>
                    <a:pt x="2221" y="5097"/>
                  </a:cubicBezTo>
                  <a:cubicBezTo>
                    <a:pt x="2242" y="5097"/>
                    <a:pt x="2263" y="5090"/>
                    <a:pt x="2348" y="5075"/>
                  </a:cubicBezTo>
                  <a:lnTo>
                    <a:pt x="2390" y="5068"/>
                  </a:lnTo>
                  <a:lnTo>
                    <a:pt x="2475" y="5047"/>
                  </a:lnTo>
                  <a:lnTo>
                    <a:pt x="2510" y="5040"/>
                  </a:lnTo>
                  <a:lnTo>
                    <a:pt x="2594" y="5019"/>
                  </a:lnTo>
                  <a:lnTo>
                    <a:pt x="2637" y="5005"/>
                  </a:lnTo>
                  <a:lnTo>
                    <a:pt x="2693" y="4984"/>
                  </a:lnTo>
                  <a:lnTo>
                    <a:pt x="2778" y="4956"/>
                  </a:lnTo>
                  <a:lnTo>
                    <a:pt x="2848" y="4927"/>
                  </a:lnTo>
                  <a:lnTo>
                    <a:pt x="2912" y="4892"/>
                  </a:lnTo>
                  <a:lnTo>
                    <a:pt x="2982" y="4857"/>
                  </a:lnTo>
                  <a:cubicBezTo>
                    <a:pt x="3003" y="4850"/>
                    <a:pt x="3024" y="4836"/>
                    <a:pt x="3215" y="4709"/>
                  </a:cubicBezTo>
                  <a:lnTo>
                    <a:pt x="3292" y="4645"/>
                  </a:lnTo>
                  <a:cubicBezTo>
                    <a:pt x="3299" y="4638"/>
                    <a:pt x="3313" y="4631"/>
                    <a:pt x="3356" y="4582"/>
                  </a:cubicBezTo>
                  <a:lnTo>
                    <a:pt x="3377" y="4554"/>
                  </a:lnTo>
                  <a:cubicBezTo>
                    <a:pt x="3384" y="4547"/>
                    <a:pt x="3391" y="4540"/>
                    <a:pt x="3426" y="4497"/>
                  </a:cubicBezTo>
                  <a:cubicBezTo>
                    <a:pt x="3483" y="4364"/>
                    <a:pt x="3532" y="4230"/>
                    <a:pt x="3567" y="4096"/>
                  </a:cubicBezTo>
                  <a:cubicBezTo>
                    <a:pt x="3567" y="4096"/>
                    <a:pt x="3567" y="14"/>
                    <a:pt x="354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g1b4b0e4ccdf_1_11"/>
            <p:cNvSpPr/>
            <p:nvPr/>
          </p:nvSpPr>
          <p:spPr>
            <a:xfrm>
              <a:off x="783375" y="3268725"/>
              <a:ext cx="41275" cy="27875"/>
            </a:xfrm>
            <a:custGeom>
              <a:rect b="b" l="l" r="r" t="t"/>
              <a:pathLst>
                <a:path extrusionOk="0" h="1115" w="1651">
                  <a:moveTo>
                    <a:pt x="1650" y="0"/>
                  </a:moveTo>
                  <a:lnTo>
                    <a:pt x="1" y="205"/>
                  </a:lnTo>
                  <a:lnTo>
                    <a:pt x="1" y="1114"/>
                  </a:lnTo>
                  <a:cubicBezTo>
                    <a:pt x="1" y="1114"/>
                    <a:pt x="339" y="360"/>
                    <a:pt x="165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g1b4b0e4ccdf_1_11"/>
            <p:cNvSpPr/>
            <p:nvPr/>
          </p:nvSpPr>
          <p:spPr>
            <a:xfrm>
              <a:off x="782850" y="3268200"/>
              <a:ext cx="41800" cy="28925"/>
            </a:xfrm>
            <a:custGeom>
              <a:rect b="b" l="l" r="r" t="t"/>
              <a:pathLst>
                <a:path extrusionOk="0" h="1157" w="1672">
                  <a:moveTo>
                    <a:pt x="1467" y="64"/>
                  </a:moveTo>
                  <a:lnTo>
                    <a:pt x="1467" y="64"/>
                  </a:lnTo>
                  <a:cubicBezTo>
                    <a:pt x="522" y="374"/>
                    <a:pt x="141" y="896"/>
                    <a:pt x="36" y="1072"/>
                  </a:cubicBezTo>
                  <a:lnTo>
                    <a:pt x="36" y="247"/>
                  </a:lnTo>
                  <a:lnTo>
                    <a:pt x="1467" y="64"/>
                  </a:lnTo>
                  <a:close/>
                  <a:moveTo>
                    <a:pt x="1671" y="0"/>
                  </a:moveTo>
                  <a:cubicBezTo>
                    <a:pt x="1671" y="0"/>
                    <a:pt x="14" y="212"/>
                    <a:pt x="0" y="226"/>
                  </a:cubicBezTo>
                  <a:cubicBezTo>
                    <a:pt x="0" y="226"/>
                    <a:pt x="0" y="1135"/>
                    <a:pt x="22" y="1156"/>
                  </a:cubicBezTo>
                  <a:cubicBezTo>
                    <a:pt x="29" y="1156"/>
                    <a:pt x="36" y="1149"/>
                    <a:pt x="36" y="1142"/>
                  </a:cubicBezTo>
                  <a:cubicBezTo>
                    <a:pt x="43" y="1135"/>
                    <a:pt x="388" y="388"/>
                    <a:pt x="167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g1b4b0e4ccdf_1_11"/>
            <p:cNvSpPr/>
            <p:nvPr/>
          </p:nvSpPr>
          <p:spPr>
            <a:xfrm>
              <a:off x="701775" y="3116100"/>
              <a:ext cx="169750" cy="159700"/>
            </a:xfrm>
            <a:custGeom>
              <a:rect b="b" l="l" r="r" t="t"/>
              <a:pathLst>
                <a:path extrusionOk="0" h="6388" w="6790">
                  <a:moveTo>
                    <a:pt x="3603" y="1"/>
                  </a:moveTo>
                  <a:cubicBezTo>
                    <a:pt x="3490" y="1"/>
                    <a:pt x="3370" y="8"/>
                    <a:pt x="3257" y="22"/>
                  </a:cubicBezTo>
                  <a:lnTo>
                    <a:pt x="3215" y="29"/>
                  </a:lnTo>
                  <a:lnTo>
                    <a:pt x="3116" y="36"/>
                  </a:lnTo>
                  <a:lnTo>
                    <a:pt x="3067" y="50"/>
                  </a:lnTo>
                  <a:lnTo>
                    <a:pt x="2919" y="78"/>
                  </a:lnTo>
                  <a:cubicBezTo>
                    <a:pt x="2884" y="85"/>
                    <a:pt x="2849" y="92"/>
                    <a:pt x="2813" y="99"/>
                  </a:cubicBezTo>
                  <a:lnTo>
                    <a:pt x="2623" y="156"/>
                  </a:lnTo>
                  <a:cubicBezTo>
                    <a:pt x="2595" y="170"/>
                    <a:pt x="2560" y="177"/>
                    <a:pt x="2426" y="226"/>
                  </a:cubicBezTo>
                  <a:lnTo>
                    <a:pt x="2397" y="240"/>
                  </a:lnTo>
                  <a:lnTo>
                    <a:pt x="2355" y="255"/>
                  </a:lnTo>
                  <a:lnTo>
                    <a:pt x="2299" y="283"/>
                  </a:lnTo>
                  <a:lnTo>
                    <a:pt x="2130" y="367"/>
                  </a:lnTo>
                  <a:cubicBezTo>
                    <a:pt x="2066" y="396"/>
                    <a:pt x="2010" y="431"/>
                    <a:pt x="1946" y="466"/>
                  </a:cubicBezTo>
                  <a:lnTo>
                    <a:pt x="1918" y="487"/>
                  </a:lnTo>
                  <a:lnTo>
                    <a:pt x="1883" y="508"/>
                  </a:lnTo>
                  <a:lnTo>
                    <a:pt x="1848" y="529"/>
                  </a:lnTo>
                  <a:lnTo>
                    <a:pt x="1784" y="572"/>
                  </a:lnTo>
                  <a:cubicBezTo>
                    <a:pt x="1749" y="607"/>
                    <a:pt x="1707" y="635"/>
                    <a:pt x="1671" y="663"/>
                  </a:cubicBezTo>
                  <a:cubicBezTo>
                    <a:pt x="1537" y="762"/>
                    <a:pt x="1418" y="868"/>
                    <a:pt x="1305" y="988"/>
                  </a:cubicBezTo>
                  <a:cubicBezTo>
                    <a:pt x="1263" y="1030"/>
                    <a:pt x="1220" y="1079"/>
                    <a:pt x="1185" y="1122"/>
                  </a:cubicBezTo>
                  <a:lnTo>
                    <a:pt x="1150" y="1157"/>
                  </a:lnTo>
                  <a:cubicBezTo>
                    <a:pt x="1143" y="1171"/>
                    <a:pt x="1136" y="1178"/>
                    <a:pt x="1129" y="1192"/>
                  </a:cubicBezTo>
                  <a:lnTo>
                    <a:pt x="1072" y="1256"/>
                  </a:lnTo>
                  <a:cubicBezTo>
                    <a:pt x="1044" y="1298"/>
                    <a:pt x="1009" y="1340"/>
                    <a:pt x="981" y="1382"/>
                  </a:cubicBezTo>
                  <a:cubicBezTo>
                    <a:pt x="910" y="1488"/>
                    <a:pt x="847" y="1601"/>
                    <a:pt x="783" y="1714"/>
                  </a:cubicBezTo>
                  <a:cubicBezTo>
                    <a:pt x="727" y="1812"/>
                    <a:pt x="677" y="1925"/>
                    <a:pt x="635" y="2031"/>
                  </a:cubicBezTo>
                  <a:cubicBezTo>
                    <a:pt x="621" y="2073"/>
                    <a:pt x="607" y="2109"/>
                    <a:pt x="593" y="2158"/>
                  </a:cubicBezTo>
                  <a:cubicBezTo>
                    <a:pt x="572" y="2207"/>
                    <a:pt x="558" y="2257"/>
                    <a:pt x="543" y="2306"/>
                  </a:cubicBezTo>
                  <a:cubicBezTo>
                    <a:pt x="1" y="4174"/>
                    <a:pt x="1248" y="6091"/>
                    <a:pt x="3173" y="6359"/>
                  </a:cubicBezTo>
                  <a:lnTo>
                    <a:pt x="3265" y="6366"/>
                  </a:lnTo>
                  <a:cubicBezTo>
                    <a:pt x="3377" y="6380"/>
                    <a:pt x="3497" y="6387"/>
                    <a:pt x="3610" y="6387"/>
                  </a:cubicBezTo>
                  <a:cubicBezTo>
                    <a:pt x="3871" y="6387"/>
                    <a:pt x="4132" y="6352"/>
                    <a:pt x="4385" y="6289"/>
                  </a:cubicBezTo>
                  <a:cubicBezTo>
                    <a:pt x="4540" y="6254"/>
                    <a:pt x="4688" y="6204"/>
                    <a:pt x="4829" y="6141"/>
                  </a:cubicBezTo>
                  <a:lnTo>
                    <a:pt x="4914" y="6105"/>
                  </a:lnTo>
                  <a:cubicBezTo>
                    <a:pt x="4992" y="6070"/>
                    <a:pt x="5062" y="6035"/>
                    <a:pt x="5133" y="5993"/>
                  </a:cubicBezTo>
                  <a:lnTo>
                    <a:pt x="6775" y="3511"/>
                  </a:lnTo>
                  <a:lnTo>
                    <a:pt x="6782" y="3427"/>
                  </a:lnTo>
                  <a:cubicBezTo>
                    <a:pt x="6789" y="3356"/>
                    <a:pt x="6789" y="3279"/>
                    <a:pt x="6789" y="3201"/>
                  </a:cubicBezTo>
                  <a:lnTo>
                    <a:pt x="6789" y="3131"/>
                  </a:lnTo>
                  <a:lnTo>
                    <a:pt x="6789" y="3088"/>
                  </a:lnTo>
                  <a:cubicBezTo>
                    <a:pt x="6789" y="3053"/>
                    <a:pt x="6789" y="3025"/>
                    <a:pt x="6789" y="2997"/>
                  </a:cubicBezTo>
                  <a:cubicBezTo>
                    <a:pt x="6789" y="2983"/>
                    <a:pt x="6789" y="2969"/>
                    <a:pt x="6782" y="2898"/>
                  </a:cubicBezTo>
                  <a:cubicBezTo>
                    <a:pt x="6775" y="2870"/>
                    <a:pt x="6775" y="2849"/>
                    <a:pt x="6761" y="2750"/>
                  </a:cubicBezTo>
                  <a:lnTo>
                    <a:pt x="6754" y="2680"/>
                  </a:lnTo>
                  <a:cubicBezTo>
                    <a:pt x="6747" y="2665"/>
                    <a:pt x="6747" y="2651"/>
                    <a:pt x="6747" y="2644"/>
                  </a:cubicBezTo>
                  <a:cubicBezTo>
                    <a:pt x="6740" y="2630"/>
                    <a:pt x="6740" y="2616"/>
                    <a:pt x="6740" y="2602"/>
                  </a:cubicBezTo>
                  <a:cubicBezTo>
                    <a:pt x="6683" y="2299"/>
                    <a:pt x="6578" y="2003"/>
                    <a:pt x="6430" y="1721"/>
                  </a:cubicBezTo>
                  <a:cubicBezTo>
                    <a:pt x="6394" y="1657"/>
                    <a:pt x="6359" y="1587"/>
                    <a:pt x="6324" y="1523"/>
                  </a:cubicBezTo>
                  <a:cubicBezTo>
                    <a:pt x="6169" y="1284"/>
                    <a:pt x="5993" y="1065"/>
                    <a:pt x="5781" y="868"/>
                  </a:cubicBezTo>
                  <a:cubicBezTo>
                    <a:pt x="5295" y="410"/>
                    <a:pt x="4667" y="114"/>
                    <a:pt x="3998" y="29"/>
                  </a:cubicBezTo>
                  <a:cubicBezTo>
                    <a:pt x="3871" y="8"/>
                    <a:pt x="3737" y="1"/>
                    <a:pt x="3603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g1b4b0e4ccdf_1_11"/>
            <p:cNvSpPr/>
            <p:nvPr/>
          </p:nvSpPr>
          <p:spPr>
            <a:xfrm>
              <a:off x="701425" y="3115750"/>
              <a:ext cx="170450" cy="160400"/>
            </a:xfrm>
            <a:custGeom>
              <a:rect b="b" l="l" r="r" t="t"/>
              <a:pathLst>
                <a:path extrusionOk="0" h="6416" w="6818">
                  <a:moveTo>
                    <a:pt x="3624" y="1"/>
                  </a:moveTo>
                  <a:cubicBezTo>
                    <a:pt x="3492" y="1"/>
                    <a:pt x="3360" y="8"/>
                    <a:pt x="3229" y="22"/>
                  </a:cubicBezTo>
                  <a:lnTo>
                    <a:pt x="3130" y="36"/>
                  </a:lnTo>
                  <a:lnTo>
                    <a:pt x="3074" y="43"/>
                  </a:lnTo>
                  <a:lnTo>
                    <a:pt x="3025" y="57"/>
                  </a:lnTo>
                  <a:lnTo>
                    <a:pt x="2926" y="71"/>
                  </a:lnTo>
                  <a:lnTo>
                    <a:pt x="2827" y="99"/>
                  </a:lnTo>
                  <a:cubicBezTo>
                    <a:pt x="2827" y="99"/>
                    <a:pt x="2764" y="113"/>
                    <a:pt x="2679" y="142"/>
                  </a:cubicBezTo>
                  <a:lnTo>
                    <a:pt x="2637" y="156"/>
                  </a:lnTo>
                  <a:cubicBezTo>
                    <a:pt x="2602" y="163"/>
                    <a:pt x="2567" y="177"/>
                    <a:pt x="2440" y="226"/>
                  </a:cubicBezTo>
                  <a:lnTo>
                    <a:pt x="2404" y="240"/>
                  </a:lnTo>
                  <a:lnTo>
                    <a:pt x="2362" y="254"/>
                  </a:lnTo>
                  <a:lnTo>
                    <a:pt x="2306" y="283"/>
                  </a:lnTo>
                  <a:lnTo>
                    <a:pt x="2263" y="304"/>
                  </a:lnTo>
                  <a:cubicBezTo>
                    <a:pt x="2263" y="304"/>
                    <a:pt x="2193" y="332"/>
                    <a:pt x="2137" y="360"/>
                  </a:cubicBezTo>
                  <a:cubicBezTo>
                    <a:pt x="2073" y="395"/>
                    <a:pt x="2010" y="431"/>
                    <a:pt x="1953" y="466"/>
                  </a:cubicBezTo>
                  <a:lnTo>
                    <a:pt x="1925" y="487"/>
                  </a:lnTo>
                  <a:lnTo>
                    <a:pt x="1883" y="508"/>
                  </a:lnTo>
                  <a:lnTo>
                    <a:pt x="1847" y="529"/>
                  </a:lnTo>
                  <a:lnTo>
                    <a:pt x="1791" y="572"/>
                  </a:lnTo>
                  <a:cubicBezTo>
                    <a:pt x="1749" y="600"/>
                    <a:pt x="1714" y="628"/>
                    <a:pt x="1671" y="663"/>
                  </a:cubicBezTo>
                  <a:cubicBezTo>
                    <a:pt x="1544" y="762"/>
                    <a:pt x="1417" y="875"/>
                    <a:pt x="1305" y="995"/>
                  </a:cubicBezTo>
                  <a:cubicBezTo>
                    <a:pt x="1262" y="1037"/>
                    <a:pt x="1220" y="1079"/>
                    <a:pt x="1178" y="1129"/>
                  </a:cubicBezTo>
                  <a:cubicBezTo>
                    <a:pt x="1171" y="1136"/>
                    <a:pt x="1164" y="1143"/>
                    <a:pt x="1150" y="1164"/>
                  </a:cubicBezTo>
                  <a:lnTo>
                    <a:pt x="1128" y="1192"/>
                  </a:lnTo>
                  <a:lnTo>
                    <a:pt x="1072" y="1263"/>
                  </a:lnTo>
                  <a:cubicBezTo>
                    <a:pt x="1044" y="1298"/>
                    <a:pt x="1016" y="1347"/>
                    <a:pt x="987" y="1389"/>
                  </a:cubicBezTo>
                  <a:cubicBezTo>
                    <a:pt x="910" y="1495"/>
                    <a:pt x="846" y="1601"/>
                    <a:pt x="783" y="1714"/>
                  </a:cubicBezTo>
                  <a:cubicBezTo>
                    <a:pt x="727" y="1819"/>
                    <a:pt x="677" y="1932"/>
                    <a:pt x="635" y="2038"/>
                  </a:cubicBezTo>
                  <a:cubicBezTo>
                    <a:pt x="621" y="2080"/>
                    <a:pt x="607" y="2115"/>
                    <a:pt x="593" y="2165"/>
                  </a:cubicBezTo>
                  <a:cubicBezTo>
                    <a:pt x="572" y="2214"/>
                    <a:pt x="557" y="2264"/>
                    <a:pt x="543" y="2313"/>
                  </a:cubicBezTo>
                  <a:cubicBezTo>
                    <a:pt x="1" y="4195"/>
                    <a:pt x="1248" y="6119"/>
                    <a:pt x="3187" y="6387"/>
                  </a:cubicBezTo>
                  <a:lnTo>
                    <a:pt x="3279" y="6401"/>
                  </a:lnTo>
                  <a:cubicBezTo>
                    <a:pt x="3391" y="6408"/>
                    <a:pt x="3511" y="6416"/>
                    <a:pt x="3624" y="6416"/>
                  </a:cubicBezTo>
                  <a:cubicBezTo>
                    <a:pt x="3892" y="6416"/>
                    <a:pt x="4160" y="6387"/>
                    <a:pt x="4420" y="6317"/>
                  </a:cubicBezTo>
                  <a:cubicBezTo>
                    <a:pt x="4569" y="6282"/>
                    <a:pt x="4717" y="6232"/>
                    <a:pt x="4858" y="6169"/>
                  </a:cubicBezTo>
                  <a:lnTo>
                    <a:pt x="4949" y="6134"/>
                  </a:lnTo>
                  <a:cubicBezTo>
                    <a:pt x="5027" y="6105"/>
                    <a:pt x="5097" y="6056"/>
                    <a:pt x="5147" y="5993"/>
                  </a:cubicBezTo>
                  <a:lnTo>
                    <a:pt x="5147" y="5993"/>
                  </a:lnTo>
                  <a:cubicBezTo>
                    <a:pt x="5076" y="6035"/>
                    <a:pt x="5006" y="6070"/>
                    <a:pt x="4935" y="6098"/>
                  </a:cubicBezTo>
                  <a:cubicBezTo>
                    <a:pt x="4900" y="6112"/>
                    <a:pt x="4872" y="6127"/>
                    <a:pt x="4843" y="6141"/>
                  </a:cubicBezTo>
                  <a:cubicBezTo>
                    <a:pt x="4702" y="6197"/>
                    <a:pt x="4554" y="6246"/>
                    <a:pt x="4406" y="6282"/>
                  </a:cubicBezTo>
                  <a:cubicBezTo>
                    <a:pt x="4146" y="6352"/>
                    <a:pt x="3885" y="6380"/>
                    <a:pt x="3624" y="6380"/>
                  </a:cubicBezTo>
                  <a:cubicBezTo>
                    <a:pt x="3504" y="6380"/>
                    <a:pt x="3391" y="6373"/>
                    <a:pt x="3279" y="6366"/>
                  </a:cubicBezTo>
                  <a:lnTo>
                    <a:pt x="3194" y="6352"/>
                  </a:lnTo>
                  <a:cubicBezTo>
                    <a:pt x="1277" y="6091"/>
                    <a:pt x="36" y="4188"/>
                    <a:pt x="579" y="2327"/>
                  </a:cubicBezTo>
                  <a:cubicBezTo>
                    <a:pt x="593" y="2278"/>
                    <a:pt x="607" y="2228"/>
                    <a:pt x="628" y="2172"/>
                  </a:cubicBezTo>
                  <a:cubicBezTo>
                    <a:pt x="642" y="2137"/>
                    <a:pt x="656" y="2094"/>
                    <a:pt x="670" y="2052"/>
                  </a:cubicBezTo>
                  <a:cubicBezTo>
                    <a:pt x="713" y="1946"/>
                    <a:pt x="762" y="1841"/>
                    <a:pt x="818" y="1735"/>
                  </a:cubicBezTo>
                  <a:cubicBezTo>
                    <a:pt x="875" y="1622"/>
                    <a:pt x="938" y="1509"/>
                    <a:pt x="1016" y="1411"/>
                  </a:cubicBezTo>
                  <a:cubicBezTo>
                    <a:pt x="1044" y="1368"/>
                    <a:pt x="1072" y="1326"/>
                    <a:pt x="1100" y="1284"/>
                  </a:cubicBezTo>
                  <a:cubicBezTo>
                    <a:pt x="1121" y="1263"/>
                    <a:pt x="1136" y="1234"/>
                    <a:pt x="1157" y="1213"/>
                  </a:cubicBezTo>
                  <a:lnTo>
                    <a:pt x="1185" y="1178"/>
                  </a:lnTo>
                  <a:lnTo>
                    <a:pt x="1213" y="1150"/>
                  </a:lnTo>
                  <a:cubicBezTo>
                    <a:pt x="1248" y="1107"/>
                    <a:pt x="1291" y="1058"/>
                    <a:pt x="1333" y="1016"/>
                  </a:cubicBezTo>
                  <a:cubicBezTo>
                    <a:pt x="1439" y="896"/>
                    <a:pt x="1566" y="783"/>
                    <a:pt x="1692" y="684"/>
                  </a:cubicBezTo>
                  <a:cubicBezTo>
                    <a:pt x="1728" y="656"/>
                    <a:pt x="1770" y="628"/>
                    <a:pt x="1812" y="593"/>
                  </a:cubicBezTo>
                  <a:cubicBezTo>
                    <a:pt x="1826" y="586"/>
                    <a:pt x="1847" y="572"/>
                    <a:pt x="1862" y="558"/>
                  </a:cubicBezTo>
                  <a:lnTo>
                    <a:pt x="1897" y="536"/>
                  </a:lnTo>
                  <a:lnTo>
                    <a:pt x="1939" y="515"/>
                  </a:lnTo>
                  <a:lnTo>
                    <a:pt x="1967" y="494"/>
                  </a:lnTo>
                  <a:cubicBezTo>
                    <a:pt x="2024" y="459"/>
                    <a:pt x="2087" y="424"/>
                    <a:pt x="2200" y="367"/>
                  </a:cubicBezTo>
                  <a:lnTo>
                    <a:pt x="2270" y="332"/>
                  </a:lnTo>
                  <a:lnTo>
                    <a:pt x="2320" y="311"/>
                  </a:lnTo>
                  <a:lnTo>
                    <a:pt x="2369" y="290"/>
                  </a:lnTo>
                  <a:lnTo>
                    <a:pt x="2411" y="269"/>
                  </a:lnTo>
                  <a:cubicBezTo>
                    <a:pt x="2426" y="262"/>
                    <a:pt x="2433" y="262"/>
                    <a:pt x="2545" y="219"/>
                  </a:cubicBezTo>
                  <a:cubicBezTo>
                    <a:pt x="2574" y="205"/>
                    <a:pt x="2609" y="198"/>
                    <a:pt x="2644" y="184"/>
                  </a:cubicBezTo>
                  <a:lnTo>
                    <a:pt x="2771" y="149"/>
                  </a:lnTo>
                  <a:lnTo>
                    <a:pt x="2834" y="135"/>
                  </a:lnTo>
                  <a:lnTo>
                    <a:pt x="2933" y="106"/>
                  </a:lnTo>
                  <a:lnTo>
                    <a:pt x="3039" y="85"/>
                  </a:lnTo>
                  <a:lnTo>
                    <a:pt x="3081" y="78"/>
                  </a:lnTo>
                  <a:lnTo>
                    <a:pt x="3130" y="71"/>
                  </a:lnTo>
                  <a:cubicBezTo>
                    <a:pt x="3159" y="64"/>
                    <a:pt x="3194" y="64"/>
                    <a:pt x="3279" y="50"/>
                  </a:cubicBezTo>
                  <a:cubicBezTo>
                    <a:pt x="3387" y="38"/>
                    <a:pt x="3493" y="32"/>
                    <a:pt x="3600" y="32"/>
                  </a:cubicBezTo>
                  <a:cubicBezTo>
                    <a:pt x="3735" y="32"/>
                    <a:pt x="3870" y="41"/>
                    <a:pt x="4005" y="57"/>
                  </a:cubicBezTo>
                  <a:cubicBezTo>
                    <a:pt x="4674" y="135"/>
                    <a:pt x="5295" y="431"/>
                    <a:pt x="5781" y="889"/>
                  </a:cubicBezTo>
                  <a:cubicBezTo>
                    <a:pt x="5880" y="981"/>
                    <a:pt x="5971" y="1079"/>
                    <a:pt x="6056" y="1178"/>
                  </a:cubicBezTo>
                  <a:cubicBezTo>
                    <a:pt x="6155" y="1298"/>
                    <a:pt x="6239" y="1418"/>
                    <a:pt x="6317" y="1544"/>
                  </a:cubicBezTo>
                  <a:cubicBezTo>
                    <a:pt x="6359" y="1601"/>
                    <a:pt x="6394" y="1671"/>
                    <a:pt x="6430" y="1735"/>
                  </a:cubicBezTo>
                  <a:cubicBezTo>
                    <a:pt x="6571" y="2017"/>
                    <a:pt x="6676" y="2313"/>
                    <a:pt x="6733" y="2616"/>
                  </a:cubicBezTo>
                  <a:lnTo>
                    <a:pt x="6747" y="2694"/>
                  </a:lnTo>
                  <a:cubicBezTo>
                    <a:pt x="6754" y="2715"/>
                    <a:pt x="6754" y="2736"/>
                    <a:pt x="6768" y="2835"/>
                  </a:cubicBezTo>
                  <a:cubicBezTo>
                    <a:pt x="6768" y="2863"/>
                    <a:pt x="6775" y="2884"/>
                    <a:pt x="6775" y="2912"/>
                  </a:cubicBezTo>
                  <a:lnTo>
                    <a:pt x="6782" y="2968"/>
                  </a:lnTo>
                  <a:lnTo>
                    <a:pt x="6782" y="3011"/>
                  </a:lnTo>
                  <a:cubicBezTo>
                    <a:pt x="6782" y="3039"/>
                    <a:pt x="6782" y="3067"/>
                    <a:pt x="6782" y="3102"/>
                  </a:cubicBezTo>
                  <a:lnTo>
                    <a:pt x="6782" y="3173"/>
                  </a:lnTo>
                  <a:lnTo>
                    <a:pt x="6782" y="3208"/>
                  </a:lnTo>
                  <a:cubicBezTo>
                    <a:pt x="6782" y="3286"/>
                    <a:pt x="6782" y="3356"/>
                    <a:pt x="6775" y="3455"/>
                  </a:cubicBezTo>
                  <a:cubicBezTo>
                    <a:pt x="6768" y="3483"/>
                    <a:pt x="6782" y="3504"/>
                    <a:pt x="6803" y="3518"/>
                  </a:cubicBezTo>
                  <a:lnTo>
                    <a:pt x="6810" y="3441"/>
                  </a:lnTo>
                  <a:cubicBezTo>
                    <a:pt x="6817" y="3363"/>
                    <a:pt x="6817" y="3286"/>
                    <a:pt x="6817" y="3208"/>
                  </a:cubicBezTo>
                  <a:lnTo>
                    <a:pt x="6817" y="3138"/>
                  </a:lnTo>
                  <a:lnTo>
                    <a:pt x="6817" y="3095"/>
                  </a:lnTo>
                  <a:lnTo>
                    <a:pt x="6817" y="3004"/>
                  </a:lnTo>
                  <a:lnTo>
                    <a:pt x="6817" y="2961"/>
                  </a:lnTo>
                  <a:lnTo>
                    <a:pt x="6817" y="2905"/>
                  </a:lnTo>
                  <a:cubicBezTo>
                    <a:pt x="6810" y="2877"/>
                    <a:pt x="6810" y="2856"/>
                    <a:pt x="6796" y="2757"/>
                  </a:cubicBezTo>
                  <a:lnTo>
                    <a:pt x="6782" y="2679"/>
                  </a:lnTo>
                  <a:lnTo>
                    <a:pt x="6775" y="2609"/>
                  </a:lnTo>
                  <a:cubicBezTo>
                    <a:pt x="6712" y="2299"/>
                    <a:pt x="6613" y="2003"/>
                    <a:pt x="6465" y="1721"/>
                  </a:cubicBezTo>
                  <a:cubicBezTo>
                    <a:pt x="6430" y="1650"/>
                    <a:pt x="6394" y="1587"/>
                    <a:pt x="6352" y="1523"/>
                  </a:cubicBezTo>
                  <a:cubicBezTo>
                    <a:pt x="6204" y="1284"/>
                    <a:pt x="6021" y="1058"/>
                    <a:pt x="5809" y="861"/>
                  </a:cubicBezTo>
                  <a:cubicBezTo>
                    <a:pt x="5316" y="395"/>
                    <a:pt x="4688" y="106"/>
                    <a:pt x="4019" y="22"/>
                  </a:cubicBezTo>
                  <a:cubicBezTo>
                    <a:pt x="3888" y="8"/>
                    <a:pt x="3756" y="1"/>
                    <a:pt x="362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g1b4b0e4ccdf_1_11"/>
            <p:cNvSpPr/>
            <p:nvPr/>
          </p:nvSpPr>
          <p:spPr>
            <a:xfrm>
              <a:off x="822325" y="3204525"/>
              <a:ext cx="19925" cy="39425"/>
            </a:xfrm>
            <a:custGeom>
              <a:rect b="b" l="l" r="r" t="t"/>
              <a:pathLst>
                <a:path extrusionOk="0" h="1577" w="797">
                  <a:moveTo>
                    <a:pt x="124" y="1"/>
                  </a:moveTo>
                  <a:cubicBezTo>
                    <a:pt x="80" y="1"/>
                    <a:pt x="36" y="13"/>
                    <a:pt x="0" y="38"/>
                  </a:cubicBezTo>
                  <a:lnTo>
                    <a:pt x="0" y="200"/>
                  </a:lnTo>
                  <a:cubicBezTo>
                    <a:pt x="212" y="376"/>
                    <a:pt x="374" y="602"/>
                    <a:pt x="466" y="870"/>
                  </a:cubicBezTo>
                  <a:cubicBezTo>
                    <a:pt x="529" y="1067"/>
                    <a:pt x="585" y="1377"/>
                    <a:pt x="437" y="1567"/>
                  </a:cubicBezTo>
                  <a:cubicBezTo>
                    <a:pt x="433" y="1574"/>
                    <a:pt x="434" y="1576"/>
                    <a:pt x="440" y="1576"/>
                  </a:cubicBezTo>
                  <a:cubicBezTo>
                    <a:pt x="461" y="1576"/>
                    <a:pt x="539" y="1541"/>
                    <a:pt x="600" y="1497"/>
                  </a:cubicBezTo>
                  <a:cubicBezTo>
                    <a:pt x="748" y="1391"/>
                    <a:pt x="797" y="1222"/>
                    <a:pt x="790" y="1046"/>
                  </a:cubicBezTo>
                  <a:cubicBezTo>
                    <a:pt x="762" y="651"/>
                    <a:pt x="564" y="285"/>
                    <a:pt x="247" y="38"/>
                  </a:cubicBezTo>
                  <a:cubicBezTo>
                    <a:pt x="212" y="13"/>
                    <a:pt x="168" y="1"/>
                    <a:pt x="124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g1b4b0e4ccdf_1_11"/>
            <p:cNvSpPr/>
            <p:nvPr/>
          </p:nvSpPr>
          <p:spPr>
            <a:xfrm>
              <a:off x="821800" y="3204025"/>
              <a:ext cx="20825" cy="40225"/>
            </a:xfrm>
            <a:custGeom>
              <a:rect b="b" l="l" r="r" t="t"/>
              <a:pathLst>
                <a:path extrusionOk="0" h="1609" w="833">
                  <a:moveTo>
                    <a:pt x="149" y="36"/>
                  </a:moveTo>
                  <a:cubicBezTo>
                    <a:pt x="188" y="36"/>
                    <a:pt x="227" y="49"/>
                    <a:pt x="261" y="72"/>
                  </a:cubicBezTo>
                  <a:cubicBezTo>
                    <a:pt x="571" y="312"/>
                    <a:pt x="762" y="678"/>
                    <a:pt x="790" y="1066"/>
                  </a:cubicBezTo>
                  <a:cubicBezTo>
                    <a:pt x="797" y="1207"/>
                    <a:pt x="776" y="1397"/>
                    <a:pt x="614" y="1503"/>
                  </a:cubicBezTo>
                  <a:cubicBezTo>
                    <a:pt x="578" y="1524"/>
                    <a:pt x="536" y="1545"/>
                    <a:pt x="501" y="1566"/>
                  </a:cubicBezTo>
                  <a:cubicBezTo>
                    <a:pt x="642" y="1341"/>
                    <a:pt x="543" y="988"/>
                    <a:pt x="501" y="883"/>
                  </a:cubicBezTo>
                  <a:cubicBezTo>
                    <a:pt x="416" y="622"/>
                    <a:pt x="254" y="389"/>
                    <a:pt x="43" y="213"/>
                  </a:cubicBezTo>
                  <a:cubicBezTo>
                    <a:pt x="35" y="164"/>
                    <a:pt x="43" y="114"/>
                    <a:pt x="50" y="65"/>
                  </a:cubicBezTo>
                  <a:cubicBezTo>
                    <a:pt x="82" y="45"/>
                    <a:pt x="116" y="36"/>
                    <a:pt x="149" y="36"/>
                  </a:cubicBezTo>
                  <a:close/>
                  <a:moveTo>
                    <a:pt x="148" y="0"/>
                  </a:moveTo>
                  <a:cubicBezTo>
                    <a:pt x="94" y="0"/>
                    <a:pt x="42" y="20"/>
                    <a:pt x="0" y="58"/>
                  </a:cubicBezTo>
                  <a:cubicBezTo>
                    <a:pt x="0" y="114"/>
                    <a:pt x="0" y="178"/>
                    <a:pt x="7" y="234"/>
                  </a:cubicBezTo>
                  <a:cubicBezTo>
                    <a:pt x="219" y="403"/>
                    <a:pt x="381" y="636"/>
                    <a:pt x="466" y="890"/>
                  </a:cubicBezTo>
                  <a:cubicBezTo>
                    <a:pt x="543" y="1115"/>
                    <a:pt x="578" y="1404"/>
                    <a:pt x="444" y="1573"/>
                  </a:cubicBezTo>
                  <a:cubicBezTo>
                    <a:pt x="437" y="1587"/>
                    <a:pt x="437" y="1602"/>
                    <a:pt x="458" y="1609"/>
                  </a:cubicBezTo>
                  <a:cubicBezTo>
                    <a:pt x="522" y="1595"/>
                    <a:pt x="578" y="1566"/>
                    <a:pt x="635" y="1531"/>
                  </a:cubicBezTo>
                  <a:cubicBezTo>
                    <a:pt x="804" y="1418"/>
                    <a:pt x="832" y="1214"/>
                    <a:pt x="825" y="1066"/>
                  </a:cubicBezTo>
                  <a:cubicBezTo>
                    <a:pt x="797" y="664"/>
                    <a:pt x="599" y="290"/>
                    <a:pt x="282" y="44"/>
                  </a:cubicBezTo>
                  <a:cubicBezTo>
                    <a:pt x="240" y="14"/>
                    <a:pt x="193" y="0"/>
                    <a:pt x="14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g1b4b0e4ccdf_1_11"/>
            <p:cNvSpPr/>
            <p:nvPr/>
          </p:nvSpPr>
          <p:spPr>
            <a:xfrm>
              <a:off x="821800" y="3205450"/>
              <a:ext cx="16925" cy="39475"/>
            </a:xfrm>
            <a:custGeom>
              <a:rect b="b" l="l" r="r" t="t"/>
              <a:pathLst>
                <a:path extrusionOk="0" h="1579" w="677">
                  <a:moveTo>
                    <a:pt x="0" y="1"/>
                  </a:moveTo>
                  <a:lnTo>
                    <a:pt x="14" y="1495"/>
                  </a:lnTo>
                  <a:cubicBezTo>
                    <a:pt x="104" y="1542"/>
                    <a:pt x="208" y="1578"/>
                    <a:pt x="310" y="1578"/>
                  </a:cubicBezTo>
                  <a:cubicBezTo>
                    <a:pt x="376" y="1578"/>
                    <a:pt x="442" y="1563"/>
                    <a:pt x="501" y="1523"/>
                  </a:cubicBezTo>
                  <a:cubicBezTo>
                    <a:pt x="642" y="1418"/>
                    <a:pt x="677" y="1213"/>
                    <a:pt x="656" y="1044"/>
                  </a:cubicBezTo>
                  <a:cubicBezTo>
                    <a:pt x="614" y="614"/>
                    <a:pt x="374" y="226"/>
                    <a:pt x="0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g1b4b0e4ccdf_1_11"/>
            <p:cNvSpPr/>
            <p:nvPr/>
          </p:nvSpPr>
          <p:spPr>
            <a:xfrm>
              <a:off x="821625" y="3205975"/>
              <a:ext cx="17475" cy="39375"/>
            </a:xfrm>
            <a:custGeom>
              <a:rect b="b" l="l" r="r" t="t"/>
              <a:pathLst>
                <a:path extrusionOk="0" h="1575" w="699">
                  <a:moveTo>
                    <a:pt x="0" y="1"/>
                  </a:moveTo>
                  <a:lnTo>
                    <a:pt x="0" y="1"/>
                  </a:lnTo>
                  <a:cubicBezTo>
                    <a:pt x="367" y="219"/>
                    <a:pt x="606" y="600"/>
                    <a:pt x="649" y="1023"/>
                  </a:cubicBezTo>
                  <a:cubicBezTo>
                    <a:pt x="656" y="1150"/>
                    <a:pt x="663" y="1376"/>
                    <a:pt x="494" y="1488"/>
                  </a:cubicBezTo>
                  <a:cubicBezTo>
                    <a:pt x="436" y="1528"/>
                    <a:pt x="372" y="1542"/>
                    <a:pt x="308" y="1542"/>
                  </a:cubicBezTo>
                  <a:cubicBezTo>
                    <a:pt x="192" y="1542"/>
                    <a:pt x="78" y="1497"/>
                    <a:pt x="14" y="1488"/>
                  </a:cubicBezTo>
                  <a:lnTo>
                    <a:pt x="14" y="1488"/>
                  </a:lnTo>
                  <a:cubicBezTo>
                    <a:pt x="106" y="1538"/>
                    <a:pt x="205" y="1573"/>
                    <a:pt x="310" y="1573"/>
                  </a:cubicBezTo>
                  <a:cubicBezTo>
                    <a:pt x="319" y="1574"/>
                    <a:pt x="328" y="1574"/>
                    <a:pt x="337" y="1574"/>
                  </a:cubicBezTo>
                  <a:cubicBezTo>
                    <a:pt x="399" y="1574"/>
                    <a:pt x="459" y="1553"/>
                    <a:pt x="515" y="1517"/>
                  </a:cubicBezTo>
                  <a:cubicBezTo>
                    <a:pt x="684" y="1397"/>
                    <a:pt x="698" y="1157"/>
                    <a:pt x="684" y="1023"/>
                  </a:cubicBezTo>
                  <a:cubicBezTo>
                    <a:pt x="649" y="600"/>
                    <a:pt x="374" y="170"/>
                    <a:pt x="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g1b4b0e4ccdf_1_11"/>
            <p:cNvSpPr/>
            <p:nvPr/>
          </p:nvSpPr>
          <p:spPr>
            <a:xfrm>
              <a:off x="823200" y="3218500"/>
              <a:ext cx="7175" cy="16475"/>
            </a:xfrm>
            <a:custGeom>
              <a:rect b="b" l="l" r="r" t="t"/>
              <a:pathLst>
                <a:path extrusionOk="0" h="659" w="287">
                  <a:moveTo>
                    <a:pt x="1" y="0"/>
                  </a:moveTo>
                  <a:lnTo>
                    <a:pt x="8" y="628"/>
                  </a:lnTo>
                  <a:cubicBezTo>
                    <a:pt x="46" y="649"/>
                    <a:pt x="83" y="659"/>
                    <a:pt x="117" y="659"/>
                  </a:cubicBezTo>
                  <a:cubicBezTo>
                    <a:pt x="217" y="659"/>
                    <a:pt x="286" y="571"/>
                    <a:pt x="276" y="445"/>
                  </a:cubicBezTo>
                  <a:cubicBezTo>
                    <a:pt x="261" y="261"/>
                    <a:pt x="156" y="99"/>
                    <a:pt x="1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g1b4b0e4ccdf_1_11"/>
            <p:cNvSpPr/>
            <p:nvPr/>
          </p:nvSpPr>
          <p:spPr>
            <a:xfrm>
              <a:off x="823025" y="3218850"/>
              <a:ext cx="7950" cy="16600"/>
            </a:xfrm>
            <a:custGeom>
              <a:rect b="b" l="l" r="r" t="t"/>
              <a:pathLst>
                <a:path extrusionOk="0" h="664" w="318">
                  <a:moveTo>
                    <a:pt x="1" y="1"/>
                  </a:moveTo>
                  <a:lnTo>
                    <a:pt x="1" y="1"/>
                  </a:lnTo>
                  <a:cubicBezTo>
                    <a:pt x="156" y="99"/>
                    <a:pt x="254" y="254"/>
                    <a:pt x="268" y="431"/>
                  </a:cubicBezTo>
                  <a:cubicBezTo>
                    <a:pt x="276" y="501"/>
                    <a:pt x="247" y="564"/>
                    <a:pt x="198" y="607"/>
                  </a:cubicBezTo>
                  <a:cubicBezTo>
                    <a:pt x="156" y="626"/>
                    <a:pt x="113" y="635"/>
                    <a:pt x="71" y="635"/>
                  </a:cubicBezTo>
                  <a:cubicBezTo>
                    <a:pt x="50" y="635"/>
                    <a:pt x="29" y="633"/>
                    <a:pt x="8" y="628"/>
                  </a:cubicBezTo>
                  <a:lnTo>
                    <a:pt x="8" y="628"/>
                  </a:lnTo>
                  <a:cubicBezTo>
                    <a:pt x="43" y="649"/>
                    <a:pt x="85" y="663"/>
                    <a:pt x="127" y="663"/>
                  </a:cubicBezTo>
                  <a:cubicBezTo>
                    <a:pt x="156" y="663"/>
                    <a:pt x="191" y="656"/>
                    <a:pt x="219" y="642"/>
                  </a:cubicBezTo>
                  <a:cubicBezTo>
                    <a:pt x="283" y="593"/>
                    <a:pt x="318" y="508"/>
                    <a:pt x="304" y="431"/>
                  </a:cubicBezTo>
                  <a:cubicBezTo>
                    <a:pt x="297" y="240"/>
                    <a:pt x="177" y="7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g1b4b0e4ccdf_1_11"/>
            <p:cNvSpPr/>
            <p:nvPr/>
          </p:nvSpPr>
          <p:spPr>
            <a:xfrm>
              <a:off x="732275" y="3183075"/>
              <a:ext cx="15000" cy="39500"/>
            </a:xfrm>
            <a:custGeom>
              <a:rect b="b" l="l" r="r" t="t"/>
              <a:pathLst>
                <a:path extrusionOk="0" h="1580" w="600">
                  <a:moveTo>
                    <a:pt x="564" y="1"/>
                  </a:moveTo>
                  <a:lnTo>
                    <a:pt x="64" y="1192"/>
                  </a:lnTo>
                  <a:cubicBezTo>
                    <a:pt x="0" y="1382"/>
                    <a:pt x="141" y="1580"/>
                    <a:pt x="339" y="1580"/>
                  </a:cubicBezTo>
                  <a:lnTo>
                    <a:pt x="578" y="1580"/>
                  </a:lnTo>
                  <a:cubicBezTo>
                    <a:pt x="592" y="1580"/>
                    <a:pt x="599" y="1573"/>
                    <a:pt x="578" y="1544"/>
                  </a:cubicBezTo>
                  <a:lnTo>
                    <a:pt x="339" y="1544"/>
                  </a:lnTo>
                  <a:cubicBezTo>
                    <a:pt x="162" y="1544"/>
                    <a:pt x="43" y="1375"/>
                    <a:pt x="99" y="1206"/>
                  </a:cubicBezTo>
                  <a:cubicBezTo>
                    <a:pt x="99" y="1206"/>
                    <a:pt x="599" y="15"/>
                    <a:pt x="564" y="1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g1b4b0e4ccdf_1_11"/>
            <p:cNvSpPr/>
            <p:nvPr/>
          </p:nvSpPr>
          <p:spPr>
            <a:xfrm>
              <a:off x="775800" y="3201450"/>
              <a:ext cx="8275" cy="7725"/>
            </a:xfrm>
            <a:custGeom>
              <a:rect b="b" l="l" r="r" t="t"/>
              <a:pathLst>
                <a:path extrusionOk="0" h="309" w="331">
                  <a:moveTo>
                    <a:pt x="55" y="0"/>
                  </a:moveTo>
                  <a:cubicBezTo>
                    <a:pt x="37" y="0"/>
                    <a:pt x="19" y="2"/>
                    <a:pt x="0" y="6"/>
                  </a:cubicBezTo>
                  <a:cubicBezTo>
                    <a:pt x="163" y="6"/>
                    <a:pt x="296" y="140"/>
                    <a:pt x="304" y="309"/>
                  </a:cubicBezTo>
                  <a:cubicBezTo>
                    <a:pt x="318" y="309"/>
                    <a:pt x="325" y="302"/>
                    <a:pt x="325" y="295"/>
                  </a:cubicBezTo>
                  <a:cubicBezTo>
                    <a:pt x="331" y="131"/>
                    <a:pt x="207" y="0"/>
                    <a:pt x="5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g1b4b0e4ccdf_1_11"/>
            <p:cNvSpPr/>
            <p:nvPr/>
          </p:nvSpPr>
          <p:spPr>
            <a:xfrm>
              <a:off x="770150" y="3204575"/>
              <a:ext cx="9725" cy="8350"/>
            </a:xfrm>
            <a:custGeom>
              <a:rect b="b" l="l" r="r" t="t"/>
              <a:pathLst>
                <a:path extrusionOk="0" h="334" w="389">
                  <a:moveTo>
                    <a:pt x="226" y="1"/>
                  </a:moveTo>
                  <a:cubicBezTo>
                    <a:pt x="78" y="1"/>
                    <a:pt x="1" y="184"/>
                    <a:pt x="107" y="283"/>
                  </a:cubicBezTo>
                  <a:cubicBezTo>
                    <a:pt x="142" y="317"/>
                    <a:pt x="184" y="333"/>
                    <a:pt x="226" y="333"/>
                  </a:cubicBezTo>
                  <a:cubicBezTo>
                    <a:pt x="310" y="333"/>
                    <a:pt x="389" y="269"/>
                    <a:pt x="389" y="170"/>
                  </a:cubicBezTo>
                  <a:cubicBezTo>
                    <a:pt x="389" y="78"/>
                    <a:pt x="318" y="1"/>
                    <a:pt x="22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g1b4b0e4ccdf_1_11"/>
            <p:cNvSpPr/>
            <p:nvPr/>
          </p:nvSpPr>
          <p:spPr>
            <a:xfrm>
              <a:off x="769625" y="3204175"/>
              <a:ext cx="10600" cy="9225"/>
            </a:xfrm>
            <a:custGeom>
              <a:rect b="b" l="l" r="r" t="t"/>
              <a:pathLst>
                <a:path extrusionOk="0" h="369" w="424">
                  <a:moveTo>
                    <a:pt x="247" y="38"/>
                  </a:moveTo>
                  <a:cubicBezTo>
                    <a:pt x="325" y="38"/>
                    <a:pt x="388" y="101"/>
                    <a:pt x="395" y="186"/>
                  </a:cubicBezTo>
                  <a:cubicBezTo>
                    <a:pt x="395" y="273"/>
                    <a:pt x="319" y="333"/>
                    <a:pt x="242" y="333"/>
                  </a:cubicBezTo>
                  <a:cubicBezTo>
                    <a:pt x="206" y="333"/>
                    <a:pt x="171" y="320"/>
                    <a:pt x="142" y="291"/>
                  </a:cubicBezTo>
                  <a:cubicBezTo>
                    <a:pt x="50" y="193"/>
                    <a:pt x="113" y="38"/>
                    <a:pt x="247" y="38"/>
                  </a:cubicBezTo>
                  <a:close/>
                  <a:moveTo>
                    <a:pt x="240" y="0"/>
                  </a:moveTo>
                  <a:cubicBezTo>
                    <a:pt x="196" y="0"/>
                    <a:pt x="151" y="16"/>
                    <a:pt x="113" y="52"/>
                  </a:cubicBezTo>
                  <a:cubicBezTo>
                    <a:pt x="1" y="172"/>
                    <a:pt x="85" y="369"/>
                    <a:pt x="247" y="369"/>
                  </a:cubicBezTo>
                  <a:cubicBezTo>
                    <a:pt x="346" y="369"/>
                    <a:pt x="424" y="284"/>
                    <a:pt x="424" y="186"/>
                  </a:cubicBezTo>
                  <a:cubicBezTo>
                    <a:pt x="424" y="75"/>
                    <a:pt x="335" y="0"/>
                    <a:pt x="24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g1b4b0e4ccdf_1_11"/>
            <p:cNvSpPr/>
            <p:nvPr/>
          </p:nvSpPr>
          <p:spPr>
            <a:xfrm>
              <a:off x="727500" y="3175925"/>
              <a:ext cx="8475" cy="7875"/>
            </a:xfrm>
            <a:custGeom>
              <a:rect b="b" l="l" r="r" t="t"/>
              <a:pathLst>
                <a:path extrusionOk="0" h="315" w="339">
                  <a:moveTo>
                    <a:pt x="46" y="1"/>
                  </a:moveTo>
                  <a:cubicBezTo>
                    <a:pt x="31" y="1"/>
                    <a:pt x="16" y="2"/>
                    <a:pt x="1" y="5"/>
                  </a:cubicBezTo>
                  <a:cubicBezTo>
                    <a:pt x="170" y="12"/>
                    <a:pt x="304" y="146"/>
                    <a:pt x="311" y="315"/>
                  </a:cubicBezTo>
                  <a:cubicBezTo>
                    <a:pt x="318" y="315"/>
                    <a:pt x="325" y="308"/>
                    <a:pt x="325" y="294"/>
                  </a:cubicBezTo>
                  <a:cubicBezTo>
                    <a:pt x="338" y="133"/>
                    <a:pt x="204" y="1"/>
                    <a:pt x="4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g1b4b0e4ccdf_1_11"/>
            <p:cNvSpPr/>
            <p:nvPr/>
          </p:nvSpPr>
          <p:spPr>
            <a:xfrm>
              <a:off x="722050" y="3179200"/>
              <a:ext cx="9725" cy="8225"/>
            </a:xfrm>
            <a:custGeom>
              <a:rect b="b" l="l" r="r" t="t"/>
              <a:pathLst>
                <a:path extrusionOk="0" h="329" w="389">
                  <a:moveTo>
                    <a:pt x="219" y="0"/>
                  </a:moveTo>
                  <a:cubicBezTo>
                    <a:pt x="78" y="0"/>
                    <a:pt x="0" y="177"/>
                    <a:pt x="106" y="282"/>
                  </a:cubicBezTo>
                  <a:cubicBezTo>
                    <a:pt x="138" y="314"/>
                    <a:pt x="178" y="328"/>
                    <a:pt x="218" y="328"/>
                  </a:cubicBezTo>
                  <a:cubicBezTo>
                    <a:pt x="303" y="328"/>
                    <a:pt x="388" y="263"/>
                    <a:pt x="388" y="163"/>
                  </a:cubicBezTo>
                  <a:cubicBezTo>
                    <a:pt x="388" y="71"/>
                    <a:pt x="311" y="0"/>
                    <a:pt x="21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g1b4b0e4ccdf_1_11"/>
            <p:cNvSpPr/>
            <p:nvPr/>
          </p:nvSpPr>
          <p:spPr>
            <a:xfrm>
              <a:off x="721350" y="3178675"/>
              <a:ext cx="10775" cy="9175"/>
            </a:xfrm>
            <a:custGeom>
              <a:rect b="b" l="l" r="r" t="t"/>
              <a:pathLst>
                <a:path extrusionOk="0" h="367" w="431">
                  <a:moveTo>
                    <a:pt x="247" y="36"/>
                  </a:moveTo>
                  <a:lnTo>
                    <a:pt x="247" y="43"/>
                  </a:lnTo>
                  <a:cubicBezTo>
                    <a:pt x="331" y="43"/>
                    <a:pt x="395" y="106"/>
                    <a:pt x="395" y="184"/>
                  </a:cubicBezTo>
                  <a:cubicBezTo>
                    <a:pt x="395" y="274"/>
                    <a:pt x="324" y="332"/>
                    <a:pt x="248" y="332"/>
                  </a:cubicBezTo>
                  <a:cubicBezTo>
                    <a:pt x="211" y="332"/>
                    <a:pt x="173" y="319"/>
                    <a:pt x="141" y="289"/>
                  </a:cubicBezTo>
                  <a:cubicBezTo>
                    <a:pt x="49" y="198"/>
                    <a:pt x="120" y="36"/>
                    <a:pt x="247" y="36"/>
                  </a:cubicBezTo>
                  <a:close/>
                  <a:moveTo>
                    <a:pt x="248" y="0"/>
                  </a:moveTo>
                  <a:cubicBezTo>
                    <a:pt x="203" y="0"/>
                    <a:pt x="157" y="18"/>
                    <a:pt x="120" y="57"/>
                  </a:cubicBezTo>
                  <a:cubicBezTo>
                    <a:pt x="0" y="169"/>
                    <a:pt x="85" y="367"/>
                    <a:pt x="247" y="367"/>
                  </a:cubicBezTo>
                  <a:cubicBezTo>
                    <a:pt x="353" y="367"/>
                    <a:pt x="430" y="289"/>
                    <a:pt x="430" y="184"/>
                  </a:cubicBezTo>
                  <a:cubicBezTo>
                    <a:pt x="430" y="74"/>
                    <a:pt x="341" y="0"/>
                    <a:pt x="24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g1b4b0e4ccdf_1_11"/>
            <p:cNvSpPr/>
            <p:nvPr/>
          </p:nvSpPr>
          <p:spPr>
            <a:xfrm>
              <a:off x="733850" y="3232775"/>
              <a:ext cx="16600" cy="12525"/>
            </a:xfrm>
            <a:custGeom>
              <a:rect b="b" l="l" r="r" t="t"/>
              <a:pathLst>
                <a:path extrusionOk="0" h="501" w="664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57" y="289"/>
                    <a:pt x="85" y="296"/>
                  </a:cubicBezTo>
                  <a:lnTo>
                    <a:pt x="290" y="134"/>
                  </a:lnTo>
                  <a:cubicBezTo>
                    <a:pt x="290" y="134"/>
                    <a:pt x="339" y="388"/>
                    <a:pt x="367" y="402"/>
                  </a:cubicBezTo>
                  <a:lnTo>
                    <a:pt x="579" y="240"/>
                  </a:lnTo>
                  <a:lnTo>
                    <a:pt x="628" y="501"/>
                  </a:lnTo>
                  <a:lnTo>
                    <a:pt x="663" y="494"/>
                  </a:lnTo>
                  <a:cubicBezTo>
                    <a:pt x="663" y="494"/>
                    <a:pt x="607" y="212"/>
                    <a:pt x="579" y="198"/>
                  </a:cubicBezTo>
                  <a:lnTo>
                    <a:pt x="367" y="360"/>
                  </a:lnTo>
                  <a:cubicBezTo>
                    <a:pt x="367" y="360"/>
                    <a:pt x="318" y="99"/>
                    <a:pt x="290" y="92"/>
                  </a:cubicBezTo>
                  <a:lnTo>
                    <a:pt x="85" y="254"/>
                  </a:lnTo>
                  <a:cubicBezTo>
                    <a:pt x="85" y="254"/>
                    <a:pt x="37" y="0"/>
                    <a:pt x="2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g1b4b0e4ccdf_1_11"/>
            <p:cNvSpPr/>
            <p:nvPr/>
          </p:nvSpPr>
          <p:spPr>
            <a:xfrm>
              <a:off x="669875" y="3084875"/>
              <a:ext cx="273200" cy="261800"/>
            </a:xfrm>
            <a:custGeom>
              <a:rect b="b" l="l" r="r" t="t"/>
              <a:pathLst>
                <a:path extrusionOk="0" h="10472" w="10928">
                  <a:moveTo>
                    <a:pt x="2564" y="3535"/>
                  </a:moveTo>
                  <a:cubicBezTo>
                    <a:pt x="2832" y="3535"/>
                    <a:pt x="3105" y="3621"/>
                    <a:pt x="3363" y="3844"/>
                  </a:cubicBezTo>
                  <a:cubicBezTo>
                    <a:pt x="4505" y="4838"/>
                    <a:pt x="7071" y="5719"/>
                    <a:pt x="6296" y="7425"/>
                  </a:cubicBezTo>
                  <a:cubicBezTo>
                    <a:pt x="5527" y="9138"/>
                    <a:pt x="4244" y="8891"/>
                    <a:pt x="4096" y="9427"/>
                  </a:cubicBezTo>
                  <a:cubicBezTo>
                    <a:pt x="4085" y="9470"/>
                    <a:pt x="4048" y="9491"/>
                    <a:pt x="3990" y="9491"/>
                  </a:cubicBezTo>
                  <a:cubicBezTo>
                    <a:pt x="3513" y="9491"/>
                    <a:pt x="1620" y="8055"/>
                    <a:pt x="1136" y="5973"/>
                  </a:cubicBezTo>
                  <a:cubicBezTo>
                    <a:pt x="1009" y="5437"/>
                    <a:pt x="1079" y="4112"/>
                    <a:pt x="1805" y="3738"/>
                  </a:cubicBezTo>
                  <a:cubicBezTo>
                    <a:pt x="2040" y="3619"/>
                    <a:pt x="2300" y="3535"/>
                    <a:pt x="2564" y="3535"/>
                  </a:cubicBezTo>
                  <a:close/>
                  <a:moveTo>
                    <a:pt x="5896" y="0"/>
                  </a:moveTo>
                  <a:cubicBezTo>
                    <a:pt x="5372" y="0"/>
                    <a:pt x="4794" y="100"/>
                    <a:pt x="4167" y="333"/>
                  </a:cubicBezTo>
                  <a:cubicBezTo>
                    <a:pt x="1841" y="1208"/>
                    <a:pt x="635" y="4232"/>
                    <a:pt x="635" y="4232"/>
                  </a:cubicBezTo>
                  <a:cubicBezTo>
                    <a:pt x="1" y="5994"/>
                    <a:pt x="1164" y="7918"/>
                    <a:pt x="2144" y="9131"/>
                  </a:cubicBezTo>
                  <a:cubicBezTo>
                    <a:pt x="2806" y="9949"/>
                    <a:pt x="3793" y="10435"/>
                    <a:pt x="4844" y="10463"/>
                  </a:cubicBezTo>
                  <a:cubicBezTo>
                    <a:pt x="5008" y="10469"/>
                    <a:pt x="5180" y="10472"/>
                    <a:pt x="5358" y="10472"/>
                  </a:cubicBezTo>
                  <a:cubicBezTo>
                    <a:pt x="7068" y="10472"/>
                    <a:pt x="9305" y="10183"/>
                    <a:pt x="9905" y="8778"/>
                  </a:cubicBezTo>
                  <a:cubicBezTo>
                    <a:pt x="10927" y="6424"/>
                    <a:pt x="9595" y="2561"/>
                    <a:pt x="8869" y="1504"/>
                  </a:cubicBezTo>
                  <a:cubicBezTo>
                    <a:pt x="8338" y="731"/>
                    <a:pt x="7315" y="0"/>
                    <a:pt x="5896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g1b4b0e4ccdf_1_11"/>
            <p:cNvSpPr/>
            <p:nvPr/>
          </p:nvSpPr>
          <p:spPr>
            <a:xfrm>
              <a:off x="669700" y="3084400"/>
              <a:ext cx="262275" cy="262775"/>
            </a:xfrm>
            <a:custGeom>
              <a:rect b="b" l="l" r="r" t="t"/>
              <a:pathLst>
                <a:path extrusionOk="0" h="10511" w="10491">
                  <a:moveTo>
                    <a:pt x="2574" y="3567"/>
                  </a:moveTo>
                  <a:cubicBezTo>
                    <a:pt x="2863" y="3567"/>
                    <a:pt x="3145" y="3680"/>
                    <a:pt x="3356" y="3877"/>
                  </a:cubicBezTo>
                  <a:cubicBezTo>
                    <a:pt x="3702" y="4152"/>
                    <a:pt x="4061" y="4406"/>
                    <a:pt x="4442" y="4638"/>
                  </a:cubicBezTo>
                  <a:cubicBezTo>
                    <a:pt x="5570" y="5364"/>
                    <a:pt x="6853" y="6182"/>
                    <a:pt x="6289" y="7437"/>
                  </a:cubicBezTo>
                  <a:cubicBezTo>
                    <a:pt x="5802" y="8508"/>
                    <a:pt x="5133" y="8804"/>
                    <a:pt x="4639" y="9016"/>
                  </a:cubicBezTo>
                  <a:cubicBezTo>
                    <a:pt x="4350" y="9143"/>
                    <a:pt x="4139" y="9234"/>
                    <a:pt x="4082" y="9446"/>
                  </a:cubicBezTo>
                  <a:cubicBezTo>
                    <a:pt x="4082" y="9453"/>
                    <a:pt x="4075" y="9495"/>
                    <a:pt x="3998" y="9495"/>
                  </a:cubicBezTo>
                  <a:cubicBezTo>
                    <a:pt x="3504" y="9481"/>
                    <a:pt x="1636" y="8015"/>
                    <a:pt x="1164" y="5985"/>
                  </a:cubicBezTo>
                  <a:cubicBezTo>
                    <a:pt x="1030" y="5400"/>
                    <a:pt x="1129" y="4124"/>
                    <a:pt x="1819" y="3771"/>
                  </a:cubicBezTo>
                  <a:cubicBezTo>
                    <a:pt x="2052" y="3644"/>
                    <a:pt x="2313" y="3574"/>
                    <a:pt x="2574" y="3567"/>
                  </a:cubicBezTo>
                  <a:close/>
                  <a:moveTo>
                    <a:pt x="2577" y="3534"/>
                  </a:moveTo>
                  <a:cubicBezTo>
                    <a:pt x="2335" y="3534"/>
                    <a:pt x="2078" y="3604"/>
                    <a:pt x="1805" y="3743"/>
                  </a:cubicBezTo>
                  <a:cubicBezTo>
                    <a:pt x="1100" y="4103"/>
                    <a:pt x="988" y="5400"/>
                    <a:pt x="1129" y="5999"/>
                  </a:cubicBezTo>
                  <a:cubicBezTo>
                    <a:pt x="1411" y="7197"/>
                    <a:pt x="2144" y="8107"/>
                    <a:pt x="2560" y="8537"/>
                  </a:cubicBezTo>
                  <a:cubicBezTo>
                    <a:pt x="3166" y="9178"/>
                    <a:pt x="3751" y="9523"/>
                    <a:pt x="3998" y="9531"/>
                  </a:cubicBezTo>
                  <a:cubicBezTo>
                    <a:pt x="4082" y="9531"/>
                    <a:pt x="4110" y="9488"/>
                    <a:pt x="4117" y="9446"/>
                  </a:cubicBezTo>
                  <a:cubicBezTo>
                    <a:pt x="4174" y="9256"/>
                    <a:pt x="4378" y="9171"/>
                    <a:pt x="4660" y="9044"/>
                  </a:cubicBezTo>
                  <a:cubicBezTo>
                    <a:pt x="5126" y="8840"/>
                    <a:pt x="5838" y="8530"/>
                    <a:pt x="6324" y="7451"/>
                  </a:cubicBezTo>
                  <a:cubicBezTo>
                    <a:pt x="6902" y="6168"/>
                    <a:pt x="5605" y="5336"/>
                    <a:pt x="4463" y="4603"/>
                  </a:cubicBezTo>
                  <a:cubicBezTo>
                    <a:pt x="4089" y="4378"/>
                    <a:pt x="3723" y="4124"/>
                    <a:pt x="3384" y="3849"/>
                  </a:cubicBezTo>
                  <a:cubicBezTo>
                    <a:pt x="3144" y="3639"/>
                    <a:pt x="2873" y="3534"/>
                    <a:pt x="2577" y="3534"/>
                  </a:cubicBezTo>
                  <a:close/>
                  <a:moveTo>
                    <a:pt x="5901" y="35"/>
                  </a:moveTo>
                  <a:cubicBezTo>
                    <a:pt x="7297" y="35"/>
                    <a:pt x="8326" y="747"/>
                    <a:pt x="8855" y="1537"/>
                  </a:cubicBezTo>
                  <a:cubicBezTo>
                    <a:pt x="9207" y="2044"/>
                    <a:pt x="9722" y="3243"/>
                    <a:pt x="10025" y="4681"/>
                  </a:cubicBezTo>
                  <a:cubicBezTo>
                    <a:pt x="10279" y="5844"/>
                    <a:pt x="10455" y="7500"/>
                    <a:pt x="9891" y="8790"/>
                  </a:cubicBezTo>
                  <a:cubicBezTo>
                    <a:pt x="9602" y="9474"/>
                    <a:pt x="8890" y="9954"/>
                    <a:pt x="7776" y="10221"/>
                  </a:cubicBezTo>
                  <a:cubicBezTo>
                    <a:pt x="7103" y="10390"/>
                    <a:pt x="6272" y="10476"/>
                    <a:pt x="5342" y="10476"/>
                  </a:cubicBezTo>
                  <a:cubicBezTo>
                    <a:pt x="5181" y="10476"/>
                    <a:pt x="5017" y="10473"/>
                    <a:pt x="4851" y="10468"/>
                  </a:cubicBezTo>
                  <a:cubicBezTo>
                    <a:pt x="3807" y="10433"/>
                    <a:pt x="2820" y="9946"/>
                    <a:pt x="2165" y="9136"/>
                  </a:cubicBezTo>
                  <a:cubicBezTo>
                    <a:pt x="1136" y="7867"/>
                    <a:pt x="36" y="5992"/>
                    <a:pt x="649" y="4258"/>
                  </a:cubicBezTo>
                  <a:cubicBezTo>
                    <a:pt x="663" y="4229"/>
                    <a:pt x="1883" y="1234"/>
                    <a:pt x="4174" y="374"/>
                  </a:cubicBezTo>
                  <a:cubicBezTo>
                    <a:pt x="4724" y="162"/>
                    <a:pt x="5309" y="49"/>
                    <a:pt x="5901" y="42"/>
                  </a:cubicBezTo>
                  <a:lnTo>
                    <a:pt x="5901" y="35"/>
                  </a:lnTo>
                  <a:close/>
                  <a:moveTo>
                    <a:pt x="5902" y="1"/>
                  </a:moveTo>
                  <a:cubicBezTo>
                    <a:pt x="5372" y="1"/>
                    <a:pt x="4789" y="102"/>
                    <a:pt x="4160" y="338"/>
                  </a:cubicBezTo>
                  <a:cubicBezTo>
                    <a:pt x="2961" y="789"/>
                    <a:pt x="2059" y="1826"/>
                    <a:pt x="1516" y="2615"/>
                  </a:cubicBezTo>
                  <a:cubicBezTo>
                    <a:pt x="1171" y="3130"/>
                    <a:pt x="868" y="3673"/>
                    <a:pt x="621" y="4244"/>
                  </a:cubicBezTo>
                  <a:cubicBezTo>
                    <a:pt x="1" y="5992"/>
                    <a:pt x="1100" y="7874"/>
                    <a:pt x="2137" y="9157"/>
                  </a:cubicBezTo>
                  <a:cubicBezTo>
                    <a:pt x="2806" y="9982"/>
                    <a:pt x="3793" y="10468"/>
                    <a:pt x="4851" y="10503"/>
                  </a:cubicBezTo>
                  <a:cubicBezTo>
                    <a:pt x="5020" y="10510"/>
                    <a:pt x="5189" y="10510"/>
                    <a:pt x="5351" y="10510"/>
                  </a:cubicBezTo>
                  <a:cubicBezTo>
                    <a:pt x="5383" y="10511"/>
                    <a:pt x="5414" y="10511"/>
                    <a:pt x="5445" y="10511"/>
                  </a:cubicBezTo>
                  <a:cubicBezTo>
                    <a:pt x="6232" y="10511"/>
                    <a:pt x="7017" y="10426"/>
                    <a:pt x="7783" y="10257"/>
                  </a:cubicBezTo>
                  <a:cubicBezTo>
                    <a:pt x="8911" y="9982"/>
                    <a:pt x="9630" y="9495"/>
                    <a:pt x="9926" y="8804"/>
                  </a:cubicBezTo>
                  <a:cubicBezTo>
                    <a:pt x="10490" y="7500"/>
                    <a:pt x="10314" y="5837"/>
                    <a:pt x="10067" y="4667"/>
                  </a:cubicBezTo>
                  <a:cubicBezTo>
                    <a:pt x="9757" y="3228"/>
                    <a:pt x="9242" y="2023"/>
                    <a:pt x="8890" y="1508"/>
                  </a:cubicBezTo>
                  <a:cubicBezTo>
                    <a:pt x="8352" y="719"/>
                    <a:pt x="7314" y="1"/>
                    <a:pt x="5902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g1b4b0e4ccdf_1_11"/>
            <p:cNvSpPr/>
            <p:nvPr/>
          </p:nvSpPr>
          <p:spPr>
            <a:xfrm>
              <a:off x="811050" y="3203125"/>
              <a:ext cx="44775" cy="77075"/>
            </a:xfrm>
            <a:custGeom>
              <a:rect b="b" l="l" r="r" t="t"/>
              <a:pathLst>
                <a:path extrusionOk="0" h="3083" w="1791">
                  <a:moveTo>
                    <a:pt x="5" y="1"/>
                  </a:moveTo>
                  <a:cubicBezTo>
                    <a:pt x="3" y="1"/>
                    <a:pt x="1" y="1"/>
                    <a:pt x="0" y="2"/>
                  </a:cubicBezTo>
                  <a:cubicBezTo>
                    <a:pt x="14" y="9"/>
                    <a:pt x="1791" y="1490"/>
                    <a:pt x="1093" y="3083"/>
                  </a:cubicBezTo>
                  <a:cubicBezTo>
                    <a:pt x="1100" y="3083"/>
                    <a:pt x="1100" y="3076"/>
                    <a:pt x="1107" y="3076"/>
                  </a:cubicBezTo>
                  <a:cubicBezTo>
                    <a:pt x="1488" y="2237"/>
                    <a:pt x="1170" y="1447"/>
                    <a:pt x="839" y="919"/>
                  </a:cubicBezTo>
                  <a:cubicBezTo>
                    <a:pt x="492" y="374"/>
                    <a:pt x="60" y="1"/>
                    <a:pt x="5" y="1"/>
                  </a:cubicBezTo>
                  <a:close/>
                </a:path>
              </a:pathLst>
            </a:custGeom>
            <a:solidFill>
              <a:srgbClr val="C9272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g1b4b0e4ccdf_1_11"/>
            <p:cNvSpPr/>
            <p:nvPr/>
          </p:nvSpPr>
          <p:spPr>
            <a:xfrm>
              <a:off x="707250" y="3156675"/>
              <a:ext cx="53425" cy="12850"/>
            </a:xfrm>
            <a:custGeom>
              <a:rect b="b" l="l" r="r" t="t"/>
              <a:pathLst>
                <a:path extrusionOk="0" h="514" w="2137">
                  <a:moveTo>
                    <a:pt x="1465" y="0"/>
                  </a:moveTo>
                  <a:cubicBezTo>
                    <a:pt x="745" y="0"/>
                    <a:pt x="0" y="487"/>
                    <a:pt x="0" y="514"/>
                  </a:cubicBezTo>
                  <a:lnTo>
                    <a:pt x="7" y="514"/>
                  </a:lnTo>
                  <a:cubicBezTo>
                    <a:pt x="18" y="508"/>
                    <a:pt x="774" y="22"/>
                    <a:pt x="1497" y="22"/>
                  </a:cubicBezTo>
                  <a:cubicBezTo>
                    <a:pt x="1721" y="22"/>
                    <a:pt x="1941" y="68"/>
                    <a:pt x="2136" y="189"/>
                  </a:cubicBezTo>
                  <a:cubicBezTo>
                    <a:pt x="1933" y="52"/>
                    <a:pt x="1700" y="0"/>
                    <a:pt x="1465" y="0"/>
                  </a:cubicBezTo>
                  <a:close/>
                </a:path>
              </a:pathLst>
            </a:custGeom>
            <a:solidFill>
              <a:srgbClr val="C9272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g1b4b0e4ccdf_1_11"/>
            <p:cNvSpPr/>
            <p:nvPr/>
          </p:nvSpPr>
          <p:spPr>
            <a:xfrm>
              <a:off x="787600" y="3093550"/>
              <a:ext cx="54300" cy="48125"/>
            </a:xfrm>
            <a:custGeom>
              <a:rect b="b" l="l" r="r" t="t"/>
              <a:pathLst>
                <a:path extrusionOk="0" h="1925" w="2172">
                  <a:moveTo>
                    <a:pt x="2172" y="0"/>
                  </a:moveTo>
                  <a:lnTo>
                    <a:pt x="2172" y="0"/>
                  </a:lnTo>
                  <a:cubicBezTo>
                    <a:pt x="551" y="219"/>
                    <a:pt x="1" y="1883"/>
                    <a:pt x="15" y="1925"/>
                  </a:cubicBezTo>
                  <a:cubicBezTo>
                    <a:pt x="22" y="1925"/>
                    <a:pt x="29" y="1918"/>
                    <a:pt x="29" y="1911"/>
                  </a:cubicBezTo>
                  <a:cubicBezTo>
                    <a:pt x="36" y="1897"/>
                    <a:pt x="579" y="247"/>
                    <a:pt x="2172" y="0"/>
                  </a:cubicBezTo>
                  <a:close/>
                </a:path>
              </a:pathLst>
            </a:custGeom>
            <a:solidFill>
              <a:srgbClr val="C9272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g1b4b0e4ccdf_1_11"/>
            <p:cNvSpPr/>
            <p:nvPr/>
          </p:nvSpPr>
          <p:spPr>
            <a:xfrm>
              <a:off x="601325" y="3481025"/>
              <a:ext cx="72450" cy="127500"/>
            </a:xfrm>
            <a:custGeom>
              <a:rect b="b" l="l" r="r" t="t"/>
              <a:pathLst>
                <a:path extrusionOk="0" h="5100" w="2898">
                  <a:moveTo>
                    <a:pt x="2266" y="0"/>
                  </a:moveTo>
                  <a:cubicBezTo>
                    <a:pt x="2078" y="0"/>
                    <a:pt x="1857" y="186"/>
                    <a:pt x="1685" y="884"/>
                  </a:cubicBezTo>
                  <a:cubicBezTo>
                    <a:pt x="1319" y="2385"/>
                    <a:pt x="290" y="4261"/>
                    <a:pt x="290" y="4261"/>
                  </a:cubicBezTo>
                  <a:cubicBezTo>
                    <a:pt x="290" y="4261"/>
                    <a:pt x="1" y="5078"/>
                    <a:pt x="318" y="5099"/>
                  </a:cubicBezTo>
                  <a:cubicBezTo>
                    <a:pt x="319" y="5100"/>
                    <a:pt x="319" y="5100"/>
                    <a:pt x="320" y="5100"/>
                  </a:cubicBezTo>
                  <a:cubicBezTo>
                    <a:pt x="640" y="5100"/>
                    <a:pt x="2898" y="1138"/>
                    <a:pt x="2898" y="1138"/>
                  </a:cubicBezTo>
                  <a:lnTo>
                    <a:pt x="2651" y="243"/>
                  </a:lnTo>
                  <a:cubicBezTo>
                    <a:pt x="2651" y="243"/>
                    <a:pt x="2481" y="0"/>
                    <a:pt x="226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g1b4b0e4ccdf_1_11"/>
            <p:cNvSpPr/>
            <p:nvPr/>
          </p:nvSpPr>
          <p:spPr>
            <a:xfrm>
              <a:off x="602925" y="3480575"/>
              <a:ext cx="71025" cy="128475"/>
            </a:xfrm>
            <a:custGeom>
              <a:rect b="b" l="l" r="r" t="t"/>
              <a:pathLst>
                <a:path extrusionOk="0" h="5139" w="2841">
                  <a:moveTo>
                    <a:pt x="2199" y="35"/>
                  </a:moveTo>
                  <a:cubicBezTo>
                    <a:pt x="2397" y="35"/>
                    <a:pt x="2552" y="246"/>
                    <a:pt x="2566" y="268"/>
                  </a:cubicBezTo>
                  <a:lnTo>
                    <a:pt x="2806" y="1156"/>
                  </a:lnTo>
                  <a:cubicBezTo>
                    <a:pt x="1903" y="2742"/>
                    <a:pt x="479" y="5096"/>
                    <a:pt x="247" y="5096"/>
                  </a:cubicBezTo>
                  <a:cubicBezTo>
                    <a:pt x="212" y="5096"/>
                    <a:pt x="176" y="5075"/>
                    <a:pt x="162" y="5047"/>
                  </a:cubicBezTo>
                  <a:cubicBezTo>
                    <a:pt x="42" y="4857"/>
                    <a:pt x="240" y="4286"/>
                    <a:pt x="240" y="4286"/>
                  </a:cubicBezTo>
                  <a:cubicBezTo>
                    <a:pt x="254" y="4264"/>
                    <a:pt x="1269" y="2389"/>
                    <a:pt x="1635" y="909"/>
                  </a:cubicBezTo>
                  <a:cubicBezTo>
                    <a:pt x="1769" y="366"/>
                    <a:pt x="1946" y="77"/>
                    <a:pt x="2157" y="35"/>
                  </a:cubicBezTo>
                  <a:close/>
                  <a:moveTo>
                    <a:pt x="2201" y="1"/>
                  </a:moveTo>
                  <a:cubicBezTo>
                    <a:pt x="2182" y="1"/>
                    <a:pt x="2163" y="3"/>
                    <a:pt x="2143" y="7"/>
                  </a:cubicBezTo>
                  <a:cubicBezTo>
                    <a:pt x="1917" y="49"/>
                    <a:pt x="1734" y="345"/>
                    <a:pt x="1600" y="895"/>
                  </a:cubicBezTo>
                  <a:cubicBezTo>
                    <a:pt x="1234" y="2375"/>
                    <a:pt x="212" y="4250"/>
                    <a:pt x="204" y="4272"/>
                  </a:cubicBezTo>
                  <a:cubicBezTo>
                    <a:pt x="197" y="4300"/>
                    <a:pt x="0" y="4871"/>
                    <a:pt x="127" y="5068"/>
                  </a:cubicBezTo>
                  <a:cubicBezTo>
                    <a:pt x="155" y="5110"/>
                    <a:pt x="197" y="5132"/>
                    <a:pt x="247" y="5139"/>
                  </a:cubicBezTo>
                  <a:cubicBezTo>
                    <a:pt x="578" y="5139"/>
                    <a:pt x="2615" y="1572"/>
                    <a:pt x="2841" y="1149"/>
                  </a:cubicBezTo>
                  <a:cubicBezTo>
                    <a:pt x="2841" y="1149"/>
                    <a:pt x="2608" y="261"/>
                    <a:pt x="2601" y="246"/>
                  </a:cubicBezTo>
                  <a:cubicBezTo>
                    <a:pt x="2588" y="240"/>
                    <a:pt x="2420" y="1"/>
                    <a:pt x="2201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g1b4b0e4ccdf_1_11"/>
            <p:cNvSpPr/>
            <p:nvPr/>
          </p:nvSpPr>
          <p:spPr>
            <a:xfrm>
              <a:off x="562200" y="3468050"/>
              <a:ext cx="99600" cy="51150"/>
            </a:xfrm>
            <a:custGeom>
              <a:rect b="b" l="l" r="r" t="t"/>
              <a:pathLst>
                <a:path extrusionOk="0" h="2046" w="3984">
                  <a:moveTo>
                    <a:pt x="769" y="0"/>
                  </a:moveTo>
                  <a:cubicBezTo>
                    <a:pt x="304" y="0"/>
                    <a:pt x="1" y="501"/>
                    <a:pt x="212" y="917"/>
                  </a:cubicBezTo>
                  <a:lnTo>
                    <a:pt x="212" y="924"/>
                  </a:lnTo>
                  <a:cubicBezTo>
                    <a:pt x="325" y="1135"/>
                    <a:pt x="543" y="1269"/>
                    <a:pt x="783" y="1269"/>
                  </a:cubicBezTo>
                  <a:cubicBezTo>
                    <a:pt x="788" y="1269"/>
                    <a:pt x="793" y="1269"/>
                    <a:pt x="798" y="1269"/>
                  </a:cubicBezTo>
                  <a:cubicBezTo>
                    <a:pt x="1517" y="1269"/>
                    <a:pt x="2618" y="1778"/>
                    <a:pt x="2982" y="1981"/>
                  </a:cubicBezTo>
                  <a:cubicBezTo>
                    <a:pt x="3072" y="2025"/>
                    <a:pt x="3168" y="2046"/>
                    <a:pt x="3262" y="2046"/>
                  </a:cubicBezTo>
                  <a:cubicBezTo>
                    <a:pt x="3488" y="2046"/>
                    <a:pt x="3707" y="1927"/>
                    <a:pt x="3821" y="1713"/>
                  </a:cubicBezTo>
                  <a:cubicBezTo>
                    <a:pt x="3983" y="1417"/>
                    <a:pt x="3878" y="1043"/>
                    <a:pt x="3589" y="867"/>
                  </a:cubicBezTo>
                  <a:cubicBezTo>
                    <a:pt x="3286" y="712"/>
                    <a:pt x="2975" y="564"/>
                    <a:pt x="2658" y="437"/>
                  </a:cubicBezTo>
                  <a:cubicBezTo>
                    <a:pt x="1925" y="148"/>
                    <a:pt x="1291" y="0"/>
                    <a:pt x="769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g1b4b0e4ccdf_1_11"/>
            <p:cNvSpPr/>
            <p:nvPr/>
          </p:nvSpPr>
          <p:spPr>
            <a:xfrm>
              <a:off x="564150" y="3467875"/>
              <a:ext cx="98850" cy="52175"/>
            </a:xfrm>
            <a:custGeom>
              <a:rect b="b" l="l" r="r" t="t"/>
              <a:pathLst>
                <a:path extrusionOk="0" h="2087" w="3954">
                  <a:moveTo>
                    <a:pt x="3798" y="1157"/>
                  </a:moveTo>
                  <a:cubicBezTo>
                    <a:pt x="3954" y="1484"/>
                    <a:pt x="3805" y="1910"/>
                    <a:pt x="3448" y="2044"/>
                  </a:cubicBezTo>
                  <a:lnTo>
                    <a:pt x="3448" y="2044"/>
                  </a:lnTo>
                  <a:cubicBezTo>
                    <a:pt x="3592" y="1998"/>
                    <a:pt x="3720" y="1899"/>
                    <a:pt x="3800" y="1755"/>
                  </a:cubicBezTo>
                  <a:cubicBezTo>
                    <a:pt x="3907" y="1558"/>
                    <a:pt x="3897" y="1335"/>
                    <a:pt x="3798" y="1157"/>
                  </a:cubicBezTo>
                  <a:close/>
                  <a:moveTo>
                    <a:pt x="698" y="0"/>
                  </a:moveTo>
                  <a:cubicBezTo>
                    <a:pt x="529" y="0"/>
                    <a:pt x="360" y="71"/>
                    <a:pt x="240" y="190"/>
                  </a:cubicBezTo>
                  <a:cubicBezTo>
                    <a:pt x="42" y="388"/>
                    <a:pt x="0" y="691"/>
                    <a:pt x="127" y="945"/>
                  </a:cubicBezTo>
                  <a:cubicBezTo>
                    <a:pt x="237" y="1158"/>
                    <a:pt x="461" y="1297"/>
                    <a:pt x="702" y="1297"/>
                  </a:cubicBezTo>
                  <a:cubicBezTo>
                    <a:pt x="707" y="1297"/>
                    <a:pt x="713" y="1297"/>
                    <a:pt x="719" y="1297"/>
                  </a:cubicBezTo>
                  <a:cubicBezTo>
                    <a:pt x="1438" y="1297"/>
                    <a:pt x="2538" y="1805"/>
                    <a:pt x="2897" y="2002"/>
                  </a:cubicBezTo>
                  <a:cubicBezTo>
                    <a:pt x="2996" y="2051"/>
                    <a:pt x="3102" y="2080"/>
                    <a:pt x="3208" y="2080"/>
                  </a:cubicBezTo>
                  <a:lnTo>
                    <a:pt x="3208" y="2087"/>
                  </a:lnTo>
                  <a:cubicBezTo>
                    <a:pt x="3296" y="2087"/>
                    <a:pt x="3376" y="2072"/>
                    <a:pt x="3448" y="2044"/>
                  </a:cubicBezTo>
                  <a:lnTo>
                    <a:pt x="3448" y="2044"/>
                  </a:lnTo>
                  <a:cubicBezTo>
                    <a:pt x="3388" y="2064"/>
                    <a:pt x="3325" y="2074"/>
                    <a:pt x="3261" y="2074"/>
                  </a:cubicBezTo>
                  <a:cubicBezTo>
                    <a:pt x="3143" y="2074"/>
                    <a:pt x="3024" y="2039"/>
                    <a:pt x="2919" y="1967"/>
                  </a:cubicBezTo>
                  <a:cubicBezTo>
                    <a:pt x="2552" y="1770"/>
                    <a:pt x="1445" y="1255"/>
                    <a:pt x="719" y="1255"/>
                  </a:cubicBezTo>
                  <a:lnTo>
                    <a:pt x="705" y="1262"/>
                  </a:lnTo>
                  <a:cubicBezTo>
                    <a:pt x="472" y="1262"/>
                    <a:pt x="261" y="1128"/>
                    <a:pt x="155" y="924"/>
                  </a:cubicBezTo>
                  <a:cubicBezTo>
                    <a:pt x="113" y="839"/>
                    <a:pt x="92" y="747"/>
                    <a:pt x="92" y="649"/>
                  </a:cubicBezTo>
                  <a:cubicBezTo>
                    <a:pt x="85" y="487"/>
                    <a:pt x="148" y="324"/>
                    <a:pt x="268" y="212"/>
                  </a:cubicBezTo>
                  <a:cubicBezTo>
                    <a:pt x="381" y="92"/>
                    <a:pt x="536" y="28"/>
                    <a:pt x="698" y="28"/>
                  </a:cubicBezTo>
                  <a:cubicBezTo>
                    <a:pt x="710" y="28"/>
                    <a:pt x="722" y="28"/>
                    <a:pt x="733" y="28"/>
                  </a:cubicBezTo>
                  <a:cubicBezTo>
                    <a:pt x="1242" y="28"/>
                    <a:pt x="1864" y="176"/>
                    <a:pt x="2580" y="465"/>
                  </a:cubicBezTo>
                  <a:cubicBezTo>
                    <a:pt x="2897" y="585"/>
                    <a:pt x="3201" y="733"/>
                    <a:pt x="3504" y="888"/>
                  </a:cubicBezTo>
                  <a:cubicBezTo>
                    <a:pt x="3634" y="946"/>
                    <a:pt x="3734" y="1042"/>
                    <a:pt x="3798" y="1157"/>
                  </a:cubicBezTo>
                  <a:lnTo>
                    <a:pt x="3798" y="1157"/>
                  </a:lnTo>
                  <a:cubicBezTo>
                    <a:pt x="3743" y="1043"/>
                    <a:pt x="3651" y="940"/>
                    <a:pt x="3518" y="867"/>
                  </a:cubicBezTo>
                  <a:cubicBezTo>
                    <a:pt x="3222" y="705"/>
                    <a:pt x="2904" y="564"/>
                    <a:pt x="2587" y="437"/>
                  </a:cubicBezTo>
                  <a:cubicBezTo>
                    <a:pt x="1854" y="141"/>
                    <a:pt x="1220" y="0"/>
                    <a:pt x="698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g1b4b0e4ccdf_1_11"/>
            <p:cNvSpPr/>
            <p:nvPr/>
          </p:nvSpPr>
          <p:spPr>
            <a:xfrm>
              <a:off x="513375" y="3487775"/>
              <a:ext cx="94850" cy="37175"/>
            </a:xfrm>
            <a:custGeom>
              <a:rect b="b" l="l" r="r" t="t"/>
              <a:pathLst>
                <a:path extrusionOk="0" h="1487" w="3794">
                  <a:moveTo>
                    <a:pt x="3713" y="1"/>
                  </a:moveTo>
                  <a:cubicBezTo>
                    <a:pt x="3324" y="1"/>
                    <a:pt x="1672" y="12"/>
                    <a:pt x="565" y="233"/>
                  </a:cubicBezTo>
                  <a:cubicBezTo>
                    <a:pt x="220" y="304"/>
                    <a:pt x="1" y="635"/>
                    <a:pt x="71" y="981"/>
                  </a:cubicBezTo>
                  <a:cubicBezTo>
                    <a:pt x="79" y="1037"/>
                    <a:pt x="100" y="1093"/>
                    <a:pt x="128" y="1143"/>
                  </a:cubicBezTo>
                  <a:cubicBezTo>
                    <a:pt x="235" y="1358"/>
                    <a:pt x="454" y="1487"/>
                    <a:pt x="686" y="1487"/>
                  </a:cubicBezTo>
                  <a:cubicBezTo>
                    <a:pt x="728" y="1487"/>
                    <a:pt x="770" y="1483"/>
                    <a:pt x="812" y="1474"/>
                  </a:cubicBezTo>
                  <a:cubicBezTo>
                    <a:pt x="1802" y="1273"/>
                    <a:pt x="3365" y="1262"/>
                    <a:pt x="3711" y="1262"/>
                  </a:cubicBezTo>
                  <a:cubicBezTo>
                    <a:pt x="3754" y="1262"/>
                    <a:pt x="3778" y="1263"/>
                    <a:pt x="3779" y="1263"/>
                  </a:cubicBezTo>
                  <a:lnTo>
                    <a:pt x="3794" y="1"/>
                  </a:lnTo>
                  <a:cubicBezTo>
                    <a:pt x="3785" y="1"/>
                    <a:pt x="3757" y="1"/>
                    <a:pt x="3713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g1b4b0e4ccdf_1_11"/>
            <p:cNvSpPr/>
            <p:nvPr/>
          </p:nvSpPr>
          <p:spPr>
            <a:xfrm>
              <a:off x="508275" y="3487250"/>
              <a:ext cx="99950" cy="38100"/>
            </a:xfrm>
            <a:custGeom>
              <a:rect b="b" l="l" r="r" t="t"/>
              <a:pathLst>
                <a:path extrusionOk="0" h="1524" w="3998">
                  <a:moveTo>
                    <a:pt x="3968" y="1"/>
                  </a:moveTo>
                  <a:cubicBezTo>
                    <a:pt x="3708" y="1"/>
                    <a:pt x="1936" y="7"/>
                    <a:pt x="769" y="240"/>
                  </a:cubicBezTo>
                  <a:cubicBezTo>
                    <a:pt x="1" y="395"/>
                    <a:pt x="113" y="1523"/>
                    <a:pt x="896" y="1523"/>
                  </a:cubicBezTo>
                  <a:cubicBezTo>
                    <a:pt x="938" y="1523"/>
                    <a:pt x="980" y="1523"/>
                    <a:pt x="1023" y="1516"/>
                  </a:cubicBezTo>
                  <a:cubicBezTo>
                    <a:pt x="1994" y="1316"/>
                    <a:pt x="3517" y="1305"/>
                    <a:pt x="3897" y="1305"/>
                  </a:cubicBezTo>
                  <a:cubicBezTo>
                    <a:pt x="3945" y="1305"/>
                    <a:pt x="3975" y="1305"/>
                    <a:pt x="3983" y="1305"/>
                  </a:cubicBezTo>
                  <a:lnTo>
                    <a:pt x="3983" y="1269"/>
                  </a:lnTo>
                  <a:cubicBezTo>
                    <a:pt x="3970" y="1268"/>
                    <a:pt x="3904" y="1267"/>
                    <a:pt x="3799" y="1267"/>
                  </a:cubicBezTo>
                  <a:cubicBezTo>
                    <a:pt x="3301" y="1267"/>
                    <a:pt x="1918" y="1295"/>
                    <a:pt x="1016" y="1481"/>
                  </a:cubicBezTo>
                  <a:cubicBezTo>
                    <a:pt x="977" y="1488"/>
                    <a:pt x="939" y="1491"/>
                    <a:pt x="901" y="1491"/>
                  </a:cubicBezTo>
                  <a:cubicBezTo>
                    <a:pt x="672" y="1491"/>
                    <a:pt x="455" y="1368"/>
                    <a:pt x="346" y="1157"/>
                  </a:cubicBezTo>
                  <a:cubicBezTo>
                    <a:pt x="318" y="1107"/>
                    <a:pt x="304" y="1051"/>
                    <a:pt x="290" y="995"/>
                  </a:cubicBezTo>
                  <a:cubicBezTo>
                    <a:pt x="226" y="663"/>
                    <a:pt x="438" y="339"/>
                    <a:pt x="769" y="275"/>
                  </a:cubicBezTo>
                  <a:cubicBezTo>
                    <a:pt x="1936" y="42"/>
                    <a:pt x="3708" y="36"/>
                    <a:pt x="3968" y="36"/>
                  </a:cubicBezTo>
                  <a:cubicBezTo>
                    <a:pt x="3983" y="36"/>
                    <a:pt x="3993" y="36"/>
                    <a:pt x="3998" y="36"/>
                  </a:cubicBezTo>
                  <a:lnTo>
                    <a:pt x="3998" y="1"/>
                  </a:lnTo>
                  <a:cubicBezTo>
                    <a:pt x="3993" y="1"/>
                    <a:pt x="3983" y="1"/>
                    <a:pt x="3968" y="1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g1b4b0e4ccdf_1_11"/>
            <p:cNvSpPr/>
            <p:nvPr/>
          </p:nvSpPr>
          <p:spPr>
            <a:xfrm>
              <a:off x="520800" y="3497250"/>
              <a:ext cx="14800" cy="20350"/>
            </a:xfrm>
            <a:custGeom>
              <a:rect b="b" l="l" r="r" t="t"/>
              <a:pathLst>
                <a:path extrusionOk="0" h="814" w="592">
                  <a:moveTo>
                    <a:pt x="416" y="0"/>
                  </a:moveTo>
                  <a:cubicBezTo>
                    <a:pt x="269" y="0"/>
                    <a:pt x="1" y="189"/>
                    <a:pt x="28" y="461"/>
                  </a:cubicBezTo>
                  <a:cubicBezTo>
                    <a:pt x="64" y="813"/>
                    <a:pt x="331" y="771"/>
                    <a:pt x="486" y="778"/>
                  </a:cubicBezTo>
                  <a:cubicBezTo>
                    <a:pt x="490" y="778"/>
                    <a:pt x="494" y="778"/>
                    <a:pt x="497" y="778"/>
                  </a:cubicBezTo>
                  <a:cubicBezTo>
                    <a:pt x="549" y="778"/>
                    <a:pt x="592" y="732"/>
                    <a:pt x="585" y="679"/>
                  </a:cubicBezTo>
                  <a:cubicBezTo>
                    <a:pt x="578" y="503"/>
                    <a:pt x="550" y="150"/>
                    <a:pt x="501" y="45"/>
                  </a:cubicBezTo>
                  <a:cubicBezTo>
                    <a:pt x="487" y="14"/>
                    <a:pt x="456" y="0"/>
                    <a:pt x="416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g1b4b0e4ccdf_1_11"/>
            <p:cNvSpPr/>
            <p:nvPr/>
          </p:nvSpPr>
          <p:spPr>
            <a:xfrm>
              <a:off x="520800" y="3496925"/>
              <a:ext cx="15175" cy="20300"/>
            </a:xfrm>
            <a:custGeom>
              <a:rect b="b" l="l" r="r" t="t"/>
              <a:pathLst>
                <a:path extrusionOk="0" h="812" w="607">
                  <a:moveTo>
                    <a:pt x="424" y="35"/>
                  </a:moveTo>
                  <a:cubicBezTo>
                    <a:pt x="447" y="35"/>
                    <a:pt x="468" y="47"/>
                    <a:pt x="479" y="65"/>
                  </a:cubicBezTo>
                  <a:cubicBezTo>
                    <a:pt x="529" y="178"/>
                    <a:pt x="557" y="544"/>
                    <a:pt x="564" y="699"/>
                  </a:cubicBezTo>
                  <a:cubicBezTo>
                    <a:pt x="564" y="720"/>
                    <a:pt x="557" y="741"/>
                    <a:pt x="543" y="756"/>
                  </a:cubicBezTo>
                  <a:cubicBezTo>
                    <a:pt x="529" y="770"/>
                    <a:pt x="508" y="777"/>
                    <a:pt x="486" y="777"/>
                  </a:cubicBezTo>
                  <a:lnTo>
                    <a:pt x="423" y="777"/>
                  </a:lnTo>
                  <a:cubicBezTo>
                    <a:pt x="268" y="770"/>
                    <a:pt x="71" y="763"/>
                    <a:pt x="42" y="474"/>
                  </a:cubicBezTo>
                  <a:cubicBezTo>
                    <a:pt x="35" y="276"/>
                    <a:pt x="162" y="93"/>
                    <a:pt x="353" y="44"/>
                  </a:cubicBezTo>
                  <a:cubicBezTo>
                    <a:pt x="374" y="37"/>
                    <a:pt x="388" y="37"/>
                    <a:pt x="409" y="37"/>
                  </a:cubicBezTo>
                  <a:cubicBezTo>
                    <a:pt x="414" y="35"/>
                    <a:pt x="419" y="35"/>
                    <a:pt x="424" y="35"/>
                  </a:cubicBezTo>
                  <a:close/>
                  <a:moveTo>
                    <a:pt x="407" y="0"/>
                  </a:moveTo>
                  <a:cubicBezTo>
                    <a:pt x="388" y="0"/>
                    <a:pt x="368" y="3"/>
                    <a:pt x="345" y="8"/>
                  </a:cubicBezTo>
                  <a:cubicBezTo>
                    <a:pt x="141" y="72"/>
                    <a:pt x="0" y="262"/>
                    <a:pt x="14" y="481"/>
                  </a:cubicBezTo>
                  <a:cubicBezTo>
                    <a:pt x="42" y="798"/>
                    <a:pt x="275" y="805"/>
                    <a:pt x="430" y="812"/>
                  </a:cubicBezTo>
                  <a:lnTo>
                    <a:pt x="494" y="812"/>
                  </a:lnTo>
                  <a:cubicBezTo>
                    <a:pt x="522" y="812"/>
                    <a:pt x="550" y="805"/>
                    <a:pt x="571" y="791"/>
                  </a:cubicBezTo>
                  <a:cubicBezTo>
                    <a:pt x="592" y="763"/>
                    <a:pt x="606" y="734"/>
                    <a:pt x="606" y="699"/>
                  </a:cubicBezTo>
                  <a:cubicBezTo>
                    <a:pt x="592" y="509"/>
                    <a:pt x="564" y="170"/>
                    <a:pt x="515" y="58"/>
                  </a:cubicBezTo>
                  <a:cubicBezTo>
                    <a:pt x="499" y="21"/>
                    <a:pt x="460" y="0"/>
                    <a:pt x="40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g1b4b0e4ccdf_1_11"/>
            <p:cNvSpPr/>
            <p:nvPr/>
          </p:nvSpPr>
          <p:spPr>
            <a:xfrm>
              <a:off x="536825" y="3498700"/>
              <a:ext cx="1800" cy="10425"/>
            </a:xfrm>
            <a:custGeom>
              <a:rect b="b" l="l" r="r" t="t"/>
              <a:pathLst>
                <a:path extrusionOk="0" h="417" w="72">
                  <a:moveTo>
                    <a:pt x="15" y="1"/>
                  </a:moveTo>
                  <a:lnTo>
                    <a:pt x="15" y="1"/>
                  </a:lnTo>
                  <a:cubicBezTo>
                    <a:pt x="1" y="15"/>
                    <a:pt x="71" y="417"/>
                    <a:pt x="71" y="417"/>
                  </a:cubicBezTo>
                  <a:lnTo>
                    <a:pt x="15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g1b4b0e4ccdf_1_11"/>
            <p:cNvSpPr/>
            <p:nvPr/>
          </p:nvSpPr>
          <p:spPr>
            <a:xfrm>
              <a:off x="536475" y="3498525"/>
              <a:ext cx="2675" cy="10950"/>
            </a:xfrm>
            <a:custGeom>
              <a:rect b="b" l="l" r="r" t="t"/>
              <a:pathLst>
                <a:path extrusionOk="0" h="438" w="107">
                  <a:moveTo>
                    <a:pt x="15" y="1"/>
                  </a:moveTo>
                  <a:lnTo>
                    <a:pt x="15" y="1"/>
                  </a:lnTo>
                  <a:cubicBezTo>
                    <a:pt x="7" y="8"/>
                    <a:pt x="0" y="22"/>
                    <a:pt x="92" y="438"/>
                  </a:cubicBezTo>
                  <a:lnTo>
                    <a:pt x="106" y="417"/>
                  </a:lnTo>
                  <a:cubicBezTo>
                    <a:pt x="64" y="191"/>
                    <a:pt x="43" y="29"/>
                    <a:pt x="1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g1b4b0e4ccdf_1_11"/>
            <p:cNvSpPr/>
            <p:nvPr/>
          </p:nvSpPr>
          <p:spPr>
            <a:xfrm>
              <a:off x="559375" y="3494125"/>
              <a:ext cx="1975" cy="18525"/>
            </a:xfrm>
            <a:custGeom>
              <a:rect b="b" l="l" r="r" t="t"/>
              <a:pathLst>
                <a:path extrusionOk="0" h="741" w="79">
                  <a:moveTo>
                    <a:pt x="1" y="0"/>
                  </a:moveTo>
                  <a:lnTo>
                    <a:pt x="1" y="0"/>
                  </a:lnTo>
                  <a:cubicBezTo>
                    <a:pt x="15" y="247"/>
                    <a:pt x="36" y="494"/>
                    <a:pt x="78" y="7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g1b4b0e4ccdf_1_11"/>
            <p:cNvSpPr/>
            <p:nvPr/>
          </p:nvSpPr>
          <p:spPr>
            <a:xfrm>
              <a:off x="559025" y="3494125"/>
              <a:ext cx="2675" cy="18525"/>
            </a:xfrm>
            <a:custGeom>
              <a:rect b="b" l="l" r="r" t="t"/>
              <a:pathLst>
                <a:path extrusionOk="0" h="741" w="107">
                  <a:moveTo>
                    <a:pt x="1" y="0"/>
                  </a:moveTo>
                  <a:cubicBezTo>
                    <a:pt x="8" y="247"/>
                    <a:pt x="36" y="494"/>
                    <a:pt x="78" y="741"/>
                  </a:cubicBezTo>
                  <a:lnTo>
                    <a:pt x="106" y="734"/>
                  </a:lnTo>
                  <a:cubicBezTo>
                    <a:pt x="71" y="494"/>
                    <a:pt x="43" y="247"/>
                    <a:pt x="36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g1b4b0e4ccdf_1_11"/>
            <p:cNvSpPr/>
            <p:nvPr/>
          </p:nvSpPr>
          <p:spPr>
            <a:xfrm>
              <a:off x="565550" y="3493600"/>
              <a:ext cx="1250" cy="17300"/>
            </a:xfrm>
            <a:custGeom>
              <a:rect b="b" l="l" r="r" t="t"/>
              <a:pathLst>
                <a:path extrusionOk="0" h="692" w="50">
                  <a:moveTo>
                    <a:pt x="15" y="0"/>
                  </a:moveTo>
                  <a:lnTo>
                    <a:pt x="15" y="0"/>
                  </a:lnTo>
                  <a:cubicBezTo>
                    <a:pt x="1" y="233"/>
                    <a:pt x="15" y="459"/>
                    <a:pt x="50" y="691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g1b4b0e4ccdf_1_11"/>
            <p:cNvSpPr/>
            <p:nvPr/>
          </p:nvSpPr>
          <p:spPr>
            <a:xfrm>
              <a:off x="565200" y="3493600"/>
              <a:ext cx="1975" cy="17300"/>
            </a:xfrm>
            <a:custGeom>
              <a:rect b="b" l="l" r="r" t="t"/>
              <a:pathLst>
                <a:path extrusionOk="0" h="692" w="79">
                  <a:moveTo>
                    <a:pt x="15" y="0"/>
                  </a:moveTo>
                  <a:cubicBezTo>
                    <a:pt x="0" y="233"/>
                    <a:pt x="8" y="466"/>
                    <a:pt x="43" y="691"/>
                  </a:cubicBezTo>
                  <a:lnTo>
                    <a:pt x="78" y="684"/>
                  </a:lnTo>
                  <a:cubicBezTo>
                    <a:pt x="43" y="459"/>
                    <a:pt x="36" y="226"/>
                    <a:pt x="50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g1b4b0e4ccdf_1_11"/>
            <p:cNvSpPr/>
            <p:nvPr/>
          </p:nvSpPr>
          <p:spPr>
            <a:xfrm>
              <a:off x="509150" y="3509100"/>
              <a:ext cx="104725" cy="36900"/>
            </a:xfrm>
            <a:custGeom>
              <a:rect b="b" l="l" r="r" t="t"/>
              <a:pathLst>
                <a:path extrusionOk="0" h="1476" w="4189">
                  <a:moveTo>
                    <a:pt x="4017" y="0"/>
                  </a:moveTo>
                  <a:cubicBezTo>
                    <a:pt x="3446" y="0"/>
                    <a:pt x="1597" y="16"/>
                    <a:pt x="544" y="226"/>
                  </a:cubicBezTo>
                  <a:cubicBezTo>
                    <a:pt x="212" y="311"/>
                    <a:pt x="1" y="635"/>
                    <a:pt x="64" y="966"/>
                  </a:cubicBezTo>
                  <a:cubicBezTo>
                    <a:pt x="127" y="1269"/>
                    <a:pt x="388" y="1476"/>
                    <a:pt x="684" y="1476"/>
                  </a:cubicBezTo>
                  <a:cubicBezTo>
                    <a:pt x="719" y="1476"/>
                    <a:pt x="755" y="1473"/>
                    <a:pt x="790" y="1467"/>
                  </a:cubicBezTo>
                  <a:cubicBezTo>
                    <a:pt x="1830" y="1262"/>
                    <a:pt x="3517" y="1255"/>
                    <a:pt x="3735" y="1255"/>
                  </a:cubicBezTo>
                  <a:cubicBezTo>
                    <a:pt x="3749" y="1255"/>
                    <a:pt x="3757" y="1255"/>
                    <a:pt x="3758" y="1255"/>
                  </a:cubicBezTo>
                  <a:lnTo>
                    <a:pt x="4188" y="1"/>
                  </a:lnTo>
                  <a:cubicBezTo>
                    <a:pt x="4176" y="1"/>
                    <a:pt x="4115" y="0"/>
                    <a:pt x="4017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g1b4b0e4ccdf_1_11"/>
            <p:cNvSpPr/>
            <p:nvPr/>
          </p:nvSpPr>
          <p:spPr>
            <a:xfrm>
              <a:off x="508100" y="3508575"/>
              <a:ext cx="105775" cy="38100"/>
            </a:xfrm>
            <a:custGeom>
              <a:rect b="b" l="l" r="r" t="t"/>
              <a:pathLst>
                <a:path extrusionOk="0" h="1524" w="4231">
                  <a:moveTo>
                    <a:pt x="4133" y="0"/>
                  </a:moveTo>
                  <a:cubicBezTo>
                    <a:pt x="3666" y="0"/>
                    <a:pt x="1679" y="12"/>
                    <a:pt x="579" y="233"/>
                  </a:cubicBezTo>
                  <a:cubicBezTo>
                    <a:pt x="226" y="304"/>
                    <a:pt x="1" y="649"/>
                    <a:pt x="71" y="1002"/>
                  </a:cubicBezTo>
                  <a:cubicBezTo>
                    <a:pt x="85" y="1058"/>
                    <a:pt x="106" y="1114"/>
                    <a:pt x="134" y="1171"/>
                  </a:cubicBezTo>
                  <a:cubicBezTo>
                    <a:pt x="240" y="1382"/>
                    <a:pt x="466" y="1516"/>
                    <a:pt x="712" y="1523"/>
                  </a:cubicBezTo>
                  <a:cubicBezTo>
                    <a:pt x="755" y="1523"/>
                    <a:pt x="797" y="1516"/>
                    <a:pt x="839" y="1509"/>
                  </a:cubicBezTo>
                  <a:cubicBezTo>
                    <a:pt x="1823" y="1309"/>
                    <a:pt x="3386" y="1297"/>
                    <a:pt x="3731" y="1297"/>
                  </a:cubicBezTo>
                  <a:cubicBezTo>
                    <a:pt x="3774" y="1297"/>
                    <a:pt x="3799" y="1298"/>
                    <a:pt x="3800" y="1298"/>
                  </a:cubicBezTo>
                  <a:lnTo>
                    <a:pt x="3800" y="1262"/>
                  </a:lnTo>
                  <a:cubicBezTo>
                    <a:pt x="3798" y="1262"/>
                    <a:pt x="3773" y="1262"/>
                    <a:pt x="3729" y="1262"/>
                  </a:cubicBezTo>
                  <a:cubicBezTo>
                    <a:pt x="3379" y="1262"/>
                    <a:pt x="1816" y="1273"/>
                    <a:pt x="832" y="1474"/>
                  </a:cubicBezTo>
                  <a:cubicBezTo>
                    <a:pt x="793" y="1481"/>
                    <a:pt x="754" y="1484"/>
                    <a:pt x="715" y="1484"/>
                  </a:cubicBezTo>
                  <a:cubicBezTo>
                    <a:pt x="484" y="1484"/>
                    <a:pt x="271" y="1361"/>
                    <a:pt x="163" y="1150"/>
                  </a:cubicBezTo>
                  <a:cubicBezTo>
                    <a:pt x="134" y="1100"/>
                    <a:pt x="120" y="1044"/>
                    <a:pt x="106" y="994"/>
                  </a:cubicBezTo>
                  <a:cubicBezTo>
                    <a:pt x="43" y="656"/>
                    <a:pt x="254" y="339"/>
                    <a:pt x="586" y="268"/>
                  </a:cubicBezTo>
                  <a:cubicBezTo>
                    <a:pt x="1686" y="47"/>
                    <a:pt x="3667" y="36"/>
                    <a:pt x="4133" y="36"/>
                  </a:cubicBezTo>
                  <a:cubicBezTo>
                    <a:pt x="4186" y="36"/>
                    <a:pt x="4220" y="36"/>
                    <a:pt x="4230" y="36"/>
                  </a:cubicBezTo>
                  <a:lnTo>
                    <a:pt x="4230" y="1"/>
                  </a:lnTo>
                  <a:cubicBezTo>
                    <a:pt x="4220" y="1"/>
                    <a:pt x="4186" y="0"/>
                    <a:pt x="4133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g1b4b0e4ccdf_1_11"/>
            <p:cNvSpPr/>
            <p:nvPr/>
          </p:nvSpPr>
          <p:spPr>
            <a:xfrm>
              <a:off x="509500" y="3536950"/>
              <a:ext cx="94675" cy="37175"/>
            </a:xfrm>
            <a:custGeom>
              <a:rect b="b" l="l" r="r" t="t"/>
              <a:pathLst>
                <a:path extrusionOk="0" h="1487" w="3787">
                  <a:moveTo>
                    <a:pt x="3711" y="0"/>
                  </a:moveTo>
                  <a:cubicBezTo>
                    <a:pt x="3334" y="0"/>
                    <a:pt x="1675" y="12"/>
                    <a:pt x="565" y="240"/>
                  </a:cubicBezTo>
                  <a:cubicBezTo>
                    <a:pt x="219" y="304"/>
                    <a:pt x="1" y="642"/>
                    <a:pt x="71" y="980"/>
                  </a:cubicBezTo>
                  <a:cubicBezTo>
                    <a:pt x="78" y="1037"/>
                    <a:pt x="100" y="1093"/>
                    <a:pt x="128" y="1149"/>
                  </a:cubicBezTo>
                  <a:cubicBezTo>
                    <a:pt x="235" y="1358"/>
                    <a:pt x="454" y="1487"/>
                    <a:pt x="686" y="1487"/>
                  </a:cubicBezTo>
                  <a:cubicBezTo>
                    <a:pt x="727" y="1487"/>
                    <a:pt x="770" y="1482"/>
                    <a:pt x="812" y="1474"/>
                  </a:cubicBezTo>
                  <a:cubicBezTo>
                    <a:pt x="1851" y="1268"/>
                    <a:pt x="3538" y="1262"/>
                    <a:pt x="3756" y="1262"/>
                  </a:cubicBezTo>
                  <a:cubicBezTo>
                    <a:pt x="3770" y="1262"/>
                    <a:pt x="3778" y="1262"/>
                    <a:pt x="3779" y="1262"/>
                  </a:cubicBezTo>
                  <a:lnTo>
                    <a:pt x="3786" y="0"/>
                  </a:lnTo>
                  <a:cubicBezTo>
                    <a:pt x="3779" y="0"/>
                    <a:pt x="3753" y="0"/>
                    <a:pt x="3711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g1b4b0e4ccdf_1_11"/>
            <p:cNvSpPr/>
            <p:nvPr/>
          </p:nvSpPr>
          <p:spPr>
            <a:xfrm>
              <a:off x="508975" y="3536425"/>
              <a:ext cx="95200" cy="38250"/>
            </a:xfrm>
            <a:custGeom>
              <a:rect b="b" l="l" r="r" t="t"/>
              <a:pathLst>
                <a:path extrusionOk="0" h="1530" w="3808">
                  <a:moveTo>
                    <a:pt x="3779" y="0"/>
                  </a:moveTo>
                  <a:cubicBezTo>
                    <a:pt x="3525" y="0"/>
                    <a:pt x="1746" y="7"/>
                    <a:pt x="579" y="240"/>
                  </a:cubicBezTo>
                  <a:cubicBezTo>
                    <a:pt x="226" y="310"/>
                    <a:pt x="1" y="656"/>
                    <a:pt x="71" y="1008"/>
                  </a:cubicBezTo>
                  <a:cubicBezTo>
                    <a:pt x="85" y="1065"/>
                    <a:pt x="106" y="1121"/>
                    <a:pt x="128" y="1178"/>
                  </a:cubicBezTo>
                  <a:cubicBezTo>
                    <a:pt x="240" y="1389"/>
                    <a:pt x="466" y="1530"/>
                    <a:pt x="713" y="1530"/>
                  </a:cubicBezTo>
                  <a:cubicBezTo>
                    <a:pt x="755" y="1530"/>
                    <a:pt x="797" y="1523"/>
                    <a:pt x="840" y="1516"/>
                  </a:cubicBezTo>
                  <a:cubicBezTo>
                    <a:pt x="1823" y="1315"/>
                    <a:pt x="3381" y="1304"/>
                    <a:pt x="3730" y="1304"/>
                  </a:cubicBezTo>
                  <a:cubicBezTo>
                    <a:pt x="3773" y="1304"/>
                    <a:pt x="3798" y="1304"/>
                    <a:pt x="3800" y="1304"/>
                  </a:cubicBezTo>
                  <a:lnTo>
                    <a:pt x="3800" y="1269"/>
                  </a:lnTo>
                  <a:cubicBezTo>
                    <a:pt x="3798" y="1269"/>
                    <a:pt x="3773" y="1269"/>
                    <a:pt x="3729" y="1269"/>
                  </a:cubicBezTo>
                  <a:cubicBezTo>
                    <a:pt x="3379" y="1269"/>
                    <a:pt x="1816" y="1280"/>
                    <a:pt x="833" y="1481"/>
                  </a:cubicBezTo>
                  <a:cubicBezTo>
                    <a:pt x="791" y="1489"/>
                    <a:pt x="749" y="1493"/>
                    <a:pt x="707" y="1493"/>
                  </a:cubicBezTo>
                  <a:cubicBezTo>
                    <a:pt x="479" y="1493"/>
                    <a:pt x="270" y="1365"/>
                    <a:pt x="163" y="1156"/>
                  </a:cubicBezTo>
                  <a:cubicBezTo>
                    <a:pt x="135" y="1107"/>
                    <a:pt x="121" y="1058"/>
                    <a:pt x="106" y="1001"/>
                  </a:cubicBezTo>
                  <a:cubicBezTo>
                    <a:pt x="43" y="663"/>
                    <a:pt x="255" y="346"/>
                    <a:pt x="586" y="275"/>
                  </a:cubicBezTo>
                  <a:cubicBezTo>
                    <a:pt x="1753" y="42"/>
                    <a:pt x="3525" y="36"/>
                    <a:pt x="3779" y="36"/>
                  </a:cubicBezTo>
                  <a:cubicBezTo>
                    <a:pt x="3794" y="36"/>
                    <a:pt x="3803" y="36"/>
                    <a:pt x="3807" y="36"/>
                  </a:cubicBezTo>
                  <a:lnTo>
                    <a:pt x="3807" y="0"/>
                  </a:lnTo>
                  <a:cubicBezTo>
                    <a:pt x="3803" y="0"/>
                    <a:pt x="3794" y="0"/>
                    <a:pt x="3779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g1b4b0e4ccdf_1_11"/>
            <p:cNvSpPr/>
            <p:nvPr/>
          </p:nvSpPr>
          <p:spPr>
            <a:xfrm>
              <a:off x="529775" y="3487775"/>
              <a:ext cx="273550" cy="134150"/>
            </a:xfrm>
            <a:custGeom>
              <a:rect b="b" l="l" r="r" t="t"/>
              <a:pathLst>
                <a:path extrusionOk="0" h="5366" w="10942">
                  <a:moveTo>
                    <a:pt x="3130" y="1"/>
                  </a:moveTo>
                  <a:cubicBezTo>
                    <a:pt x="3004" y="1"/>
                    <a:pt x="2877" y="1"/>
                    <a:pt x="2743" y="8"/>
                  </a:cubicBezTo>
                  <a:lnTo>
                    <a:pt x="2834" y="2947"/>
                  </a:lnTo>
                  <a:cubicBezTo>
                    <a:pt x="2151" y="2961"/>
                    <a:pt x="1354" y="2954"/>
                    <a:pt x="536" y="3124"/>
                  </a:cubicBezTo>
                  <a:cubicBezTo>
                    <a:pt x="360" y="3159"/>
                    <a:pt x="205" y="3265"/>
                    <a:pt x="113" y="3420"/>
                  </a:cubicBezTo>
                  <a:cubicBezTo>
                    <a:pt x="29" y="3546"/>
                    <a:pt x="1" y="3709"/>
                    <a:pt x="36" y="3857"/>
                  </a:cubicBezTo>
                  <a:cubicBezTo>
                    <a:pt x="43" y="3913"/>
                    <a:pt x="64" y="3969"/>
                    <a:pt x="92" y="4019"/>
                  </a:cubicBezTo>
                  <a:cubicBezTo>
                    <a:pt x="208" y="4244"/>
                    <a:pt x="428" y="4374"/>
                    <a:pt x="667" y="4374"/>
                  </a:cubicBezTo>
                  <a:cubicBezTo>
                    <a:pt x="706" y="4374"/>
                    <a:pt x="744" y="4371"/>
                    <a:pt x="783" y="4364"/>
                  </a:cubicBezTo>
                  <a:cubicBezTo>
                    <a:pt x="1494" y="4222"/>
                    <a:pt x="2287" y="4208"/>
                    <a:pt x="2844" y="4208"/>
                  </a:cubicBezTo>
                  <a:cubicBezTo>
                    <a:pt x="2978" y="4208"/>
                    <a:pt x="3099" y="4209"/>
                    <a:pt x="3201" y="4209"/>
                  </a:cubicBezTo>
                  <a:cubicBezTo>
                    <a:pt x="3335" y="4209"/>
                    <a:pt x="3469" y="4216"/>
                    <a:pt x="3603" y="4223"/>
                  </a:cubicBezTo>
                  <a:cubicBezTo>
                    <a:pt x="4900" y="4301"/>
                    <a:pt x="5950" y="4681"/>
                    <a:pt x="6726" y="5365"/>
                  </a:cubicBezTo>
                  <a:cubicBezTo>
                    <a:pt x="7670" y="5281"/>
                    <a:pt x="8594" y="5041"/>
                    <a:pt x="9461" y="4653"/>
                  </a:cubicBezTo>
                  <a:cubicBezTo>
                    <a:pt x="9975" y="4428"/>
                    <a:pt x="10469" y="4167"/>
                    <a:pt x="10941" y="3864"/>
                  </a:cubicBezTo>
                  <a:cubicBezTo>
                    <a:pt x="10624" y="3377"/>
                    <a:pt x="10257" y="2926"/>
                    <a:pt x="9841" y="2517"/>
                  </a:cubicBezTo>
                  <a:cubicBezTo>
                    <a:pt x="9038" y="1728"/>
                    <a:pt x="8086" y="1107"/>
                    <a:pt x="7036" y="699"/>
                  </a:cubicBezTo>
                  <a:cubicBezTo>
                    <a:pt x="6451" y="466"/>
                    <a:pt x="5844" y="290"/>
                    <a:pt x="5217" y="184"/>
                  </a:cubicBezTo>
                  <a:cubicBezTo>
                    <a:pt x="5140" y="163"/>
                    <a:pt x="5055" y="149"/>
                    <a:pt x="4970" y="142"/>
                  </a:cubicBezTo>
                  <a:cubicBezTo>
                    <a:pt x="4364" y="43"/>
                    <a:pt x="3751" y="1"/>
                    <a:pt x="3130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g1b4b0e4ccdf_1_11"/>
            <p:cNvSpPr/>
            <p:nvPr/>
          </p:nvSpPr>
          <p:spPr>
            <a:xfrm>
              <a:off x="529250" y="3487425"/>
              <a:ext cx="274425" cy="135200"/>
            </a:xfrm>
            <a:custGeom>
              <a:rect b="b" l="l" r="r" t="t"/>
              <a:pathLst>
                <a:path extrusionOk="0" h="5408" w="10977">
                  <a:moveTo>
                    <a:pt x="3151" y="1"/>
                  </a:moveTo>
                  <a:cubicBezTo>
                    <a:pt x="3032" y="1"/>
                    <a:pt x="2898" y="8"/>
                    <a:pt x="2764" y="8"/>
                  </a:cubicBezTo>
                  <a:lnTo>
                    <a:pt x="2764" y="43"/>
                  </a:lnTo>
                  <a:cubicBezTo>
                    <a:pt x="2898" y="43"/>
                    <a:pt x="3025" y="36"/>
                    <a:pt x="3159" y="36"/>
                  </a:cubicBezTo>
                  <a:cubicBezTo>
                    <a:pt x="3772" y="36"/>
                    <a:pt x="4385" y="85"/>
                    <a:pt x="4991" y="177"/>
                  </a:cubicBezTo>
                  <a:cubicBezTo>
                    <a:pt x="5069" y="191"/>
                    <a:pt x="5146" y="205"/>
                    <a:pt x="5238" y="219"/>
                  </a:cubicBezTo>
                  <a:cubicBezTo>
                    <a:pt x="5858" y="332"/>
                    <a:pt x="6465" y="501"/>
                    <a:pt x="7050" y="734"/>
                  </a:cubicBezTo>
                  <a:cubicBezTo>
                    <a:pt x="8100" y="1143"/>
                    <a:pt x="9052" y="1763"/>
                    <a:pt x="9848" y="2552"/>
                  </a:cubicBezTo>
                  <a:cubicBezTo>
                    <a:pt x="10257" y="2954"/>
                    <a:pt x="10624" y="3398"/>
                    <a:pt x="10934" y="3878"/>
                  </a:cubicBezTo>
                  <a:cubicBezTo>
                    <a:pt x="10469" y="4174"/>
                    <a:pt x="9982" y="4435"/>
                    <a:pt x="9475" y="4660"/>
                  </a:cubicBezTo>
                  <a:cubicBezTo>
                    <a:pt x="8608" y="5041"/>
                    <a:pt x="7691" y="5281"/>
                    <a:pt x="6754" y="5372"/>
                  </a:cubicBezTo>
                  <a:cubicBezTo>
                    <a:pt x="5978" y="4681"/>
                    <a:pt x="4921" y="4294"/>
                    <a:pt x="3624" y="4223"/>
                  </a:cubicBezTo>
                  <a:cubicBezTo>
                    <a:pt x="3490" y="4216"/>
                    <a:pt x="3356" y="4216"/>
                    <a:pt x="3222" y="4216"/>
                  </a:cubicBezTo>
                  <a:lnTo>
                    <a:pt x="2982" y="4216"/>
                  </a:lnTo>
                  <a:cubicBezTo>
                    <a:pt x="2418" y="4216"/>
                    <a:pt x="1558" y="4216"/>
                    <a:pt x="797" y="4364"/>
                  </a:cubicBezTo>
                  <a:cubicBezTo>
                    <a:pt x="758" y="4372"/>
                    <a:pt x="718" y="4375"/>
                    <a:pt x="680" y="4375"/>
                  </a:cubicBezTo>
                  <a:cubicBezTo>
                    <a:pt x="387" y="4375"/>
                    <a:pt x="127" y="4170"/>
                    <a:pt x="71" y="3878"/>
                  </a:cubicBezTo>
                  <a:cubicBezTo>
                    <a:pt x="36" y="3730"/>
                    <a:pt x="64" y="3575"/>
                    <a:pt x="141" y="3448"/>
                  </a:cubicBezTo>
                  <a:cubicBezTo>
                    <a:pt x="233" y="3300"/>
                    <a:pt x="381" y="3194"/>
                    <a:pt x="557" y="3166"/>
                  </a:cubicBezTo>
                  <a:cubicBezTo>
                    <a:pt x="1276" y="3018"/>
                    <a:pt x="1981" y="3004"/>
                    <a:pt x="2602" y="2997"/>
                  </a:cubicBezTo>
                  <a:lnTo>
                    <a:pt x="2855" y="2990"/>
                  </a:lnTo>
                  <a:lnTo>
                    <a:pt x="2855" y="2954"/>
                  </a:lnTo>
                  <a:lnTo>
                    <a:pt x="2602" y="2954"/>
                  </a:lnTo>
                  <a:cubicBezTo>
                    <a:pt x="1981" y="2968"/>
                    <a:pt x="1276" y="2975"/>
                    <a:pt x="550" y="3123"/>
                  </a:cubicBezTo>
                  <a:cubicBezTo>
                    <a:pt x="367" y="3159"/>
                    <a:pt x="212" y="3271"/>
                    <a:pt x="113" y="3427"/>
                  </a:cubicBezTo>
                  <a:cubicBezTo>
                    <a:pt x="29" y="3560"/>
                    <a:pt x="0" y="3723"/>
                    <a:pt x="36" y="3878"/>
                  </a:cubicBezTo>
                  <a:cubicBezTo>
                    <a:pt x="50" y="3934"/>
                    <a:pt x="64" y="3990"/>
                    <a:pt x="92" y="4047"/>
                  </a:cubicBezTo>
                  <a:cubicBezTo>
                    <a:pt x="208" y="4273"/>
                    <a:pt x="441" y="4409"/>
                    <a:pt x="689" y="4409"/>
                  </a:cubicBezTo>
                  <a:cubicBezTo>
                    <a:pt x="727" y="4409"/>
                    <a:pt x="766" y="4406"/>
                    <a:pt x="804" y="4399"/>
                  </a:cubicBezTo>
                  <a:cubicBezTo>
                    <a:pt x="1565" y="4244"/>
                    <a:pt x="2418" y="4244"/>
                    <a:pt x="2982" y="4244"/>
                  </a:cubicBezTo>
                  <a:lnTo>
                    <a:pt x="3222" y="4244"/>
                  </a:lnTo>
                  <a:cubicBezTo>
                    <a:pt x="3356" y="4244"/>
                    <a:pt x="3490" y="4251"/>
                    <a:pt x="3617" y="4258"/>
                  </a:cubicBezTo>
                  <a:cubicBezTo>
                    <a:pt x="4914" y="4336"/>
                    <a:pt x="5964" y="4717"/>
                    <a:pt x="6747" y="5400"/>
                  </a:cubicBezTo>
                  <a:lnTo>
                    <a:pt x="6747" y="5407"/>
                  </a:lnTo>
                  <a:cubicBezTo>
                    <a:pt x="7691" y="5323"/>
                    <a:pt x="8622" y="5076"/>
                    <a:pt x="9489" y="4695"/>
                  </a:cubicBezTo>
                  <a:cubicBezTo>
                    <a:pt x="10010" y="4470"/>
                    <a:pt x="10504" y="4195"/>
                    <a:pt x="10976" y="3871"/>
                  </a:cubicBezTo>
                  <a:cubicBezTo>
                    <a:pt x="10659" y="3384"/>
                    <a:pt x="10292" y="2933"/>
                    <a:pt x="9876" y="2524"/>
                  </a:cubicBezTo>
                  <a:cubicBezTo>
                    <a:pt x="9073" y="1735"/>
                    <a:pt x="8114" y="1114"/>
                    <a:pt x="7064" y="698"/>
                  </a:cubicBezTo>
                  <a:cubicBezTo>
                    <a:pt x="6479" y="473"/>
                    <a:pt x="5865" y="297"/>
                    <a:pt x="5245" y="184"/>
                  </a:cubicBezTo>
                  <a:cubicBezTo>
                    <a:pt x="5161" y="170"/>
                    <a:pt x="5076" y="156"/>
                    <a:pt x="4998" y="142"/>
                  </a:cubicBezTo>
                  <a:cubicBezTo>
                    <a:pt x="4385" y="50"/>
                    <a:pt x="3772" y="1"/>
                    <a:pt x="3151" y="1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g1b4b0e4ccdf_1_11"/>
            <p:cNvSpPr/>
            <p:nvPr/>
          </p:nvSpPr>
          <p:spPr>
            <a:xfrm>
              <a:off x="517275" y="3546250"/>
              <a:ext cx="14650" cy="20325"/>
            </a:xfrm>
            <a:custGeom>
              <a:rect b="b" l="l" r="r" t="t"/>
              <a:pathLst>
                <a:path extrusionOk="0" h="813" w="586">
                  <a:moveTo>
                    <a:pt x="413" y="0"/>
                  </a:moveTo>
                  <a:cubicBezTo>
                    <a:pt x="264" y="0"/>
                    <a:pt x="1" y="189"/>
                    <a:pt x="28" y="460"/>
                  </a:cubicBezTo>
                  <a:cubicBezTo>
                    <a:pt x="64" y="813"/>
                    <a:pt x="331" y="770"/>
                    <a:pt x="486" y="777"/>
                  </a:cubicBezTo>
                  <a:cubicBezTo>
                    <a:pt x="490" y="778"/>
                    <a:pt x="494" y="778"/>
                    <a:pt x="497" y="778"/>
                  </a:cubicBezTo>
                  <a:cubicBezTo>
                    <a:pt x="548" y="778"/>
                    <a:pt x="585" y="732"/>
                    <a:pt x="585" y="686"/>
                  </a:cubicBezTo>
                  <a:cubicBezTo>
                    <a:pt x="578" y="510"/>
                    <a:pt x="550" y="157"/>
                    <a:pt x="501" y="44"/>
                  </a:cubicBezTo>
                  <a:cubicBezTo>
                    <a:pt x="485" y="14"/>
                    <a:pt x="454" y="0"/>
                    <a:pt x="413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g1b4b0e4ccdf_1_11"/>
            <p:cNvSpPr/>
            <p:nvPr/>
          </p:nvSpPr>
          <p:spPr>
            <a:xfrm>
              <a:off x="517275" y="3545900"/>
              <a:ext cx="15175" cy="20325"/>
            </a:xfrm>
            <a:custGeom>
              <a:rect b="b" l="l" r="r" t="t"/>
              <a:pathLst>
                <a:path extrusionOk="0" h="813" w="607">
                  <a:moveTo>
                    <a:pt x="416" y="30"/>
                  </a:moveTo>
                  <a:cubicBezTo>
                    <a:pt x="437" y="30"/>
                    <a:pt x="465" y="44"/>
                    <a:pt x="479" y="65"/>
                  </a:cubicBezTo>
                  <a:cubicBezTo>
                    <a:pt x="529" y="171"/>
                    <a:pt x="557" y="545"/>
                    <a:pt x="564" y="693"/>
                  </a:cubicBezTo>
                  <a:cubicBezTo>
                    <a:pt x="564" y="742"/>
                    <a:pt x="529" y="777"/>
                    <a:pt x="486" y="777"/>
                  </a:cubicBezTo>
                  <a:lnTo>
                    <a:pt x="423" y="777"/>
                  </a:lnTo>
                  <a:cubicBezTo>
                    <a:pt x="268" y="770"/>
                    <a:pt x="71" y="763"/>
                    <a:pt x="42" y="474"/>
                  </a:cubicBezTo>
                  <a:cubicBezTo>
                    <a:pt x="28" y="277"/>
                    <a:pt x="162" y="94"/>
                    <a:pt x="353" y="37"/>
                  </a:cubicBezTo>
                  <a:cubicBezTo>
                    <a:pt x="367" y="37"/>
                    <a:pt x="388" y="30"/>
                    <a:pt x="409" y="30"/>
                  </a:cubicBezTo>
                  <a:close/>
                  <a:moveTo>
                    <a:pt x="407" y="1"/>
                  </a:moveTo>
                  <a:cubicBezTo>
                    <a:pt x="388" y="1"/>
                    <a:pt x="368" y="3"/>
                    <a:pt x="345" y="9"/>
                  </a:cubicBezTo>
                  <a:cubicBezTo>
                    <a:pt x="141" y="72"/>
                    <a:pt x="0" y="263"/>
                    <a:pt x="7" y="481"/>
                  </a:cubicBezTo>
                  <a:cubicBezTo>
                    <a:pt x="42" y="799"/>
                    <a:pt x="275" y="806"/>
                    <a:pt x="423" y="813"/>
                  </a:cubicBezTo>
                  <a:lnTo>
                    <a:pt x="494" y="813"/>
                  </a:lnTo>
                  <a:cubicBezTo>
                    <a:pt x="557" y="813"/>
                    <a:pt x="606" y="763"/>
                    <a:pt x="599" y="700"/>
                  </a:cubicBezTo>
                  <a:cubicBezTo>
                    <a:pt x="592" y="510"/>
                    <a:pt x="564" y="164"/>
                    <a:pt x="515" y="58"/>
                  </a:cubicBezTo>
                  <a:cubicBezTo>
                    <a:pt x="499" y="22"/>
                    <a:pt x="460" y="1"/>
                    <a:pt x="40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g1b4b0e4ccdf_1_11"/>
            <p:cNvSpPr/>
            <p:nvPr/>
          </p:nvSpPr>
          <p:spPr>
            <a:xfrm>
              <a:off x="533300" y="3547525"/>
              <a:ext cx="1800" cy="10425"/>
            </a:xfrm>
            <a:custGeom>
              <a:rect b="b" l="l" r="r" t="t"/>
              <a:pathLst>
                <a:path extrusionOk="0" h="417" w="72">
                  <a:moveTo>
                    <a:pt x="15" y="0"/>
                  </a:moveTo>
                  <a:cubicBezTo>
                    <a:pt x="1" y="22"/>
                    <a:pt x="71" y="416"/>
                    <a:pt x="71" y="416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g1b4b0e4ccdf_1_11"/>
            <p:cNvSpPr/>
            <p:nvPr/>
          </p:nvSpPr>
          <p:spPr>
            <a:xfrm>
              <a:off x="532950" y="3547350"/>
              <a:ext cx="2500" cy="11125"/>
            </a:xfrm>
            <a:custGeom>
              <a:rect b="b" l="l" r="r" t="t"/>
              <a:pathLst>
                <a:path extrusionOk="0" h="445" w="100">
                  <a:moveTo>
                    <a:pt x="15" y="0"/>
                  </a:moveTo>
                  <a:lnTo>
                    <a:pt x="15" y="0"/>
                  </a:lnTo>
                  <a:cubicBezTo>
                    <a:pt x="8" y="7"/>
                    <a:pt x="0" y="29"/>
                    <a:pt x="85" y="444"/>
                  </a:cubicBezTo>
                  <a:lnTo>
                    <a:pt x="99" y="423"/>
                  </a:lnTo>
                  <a:cubicBezTo>
                    <a:pt x="71" y="240"/>
                    <a:pt x="43" y="36"/>
                    <a:pt x="1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g1b4b0e4ccdf_1_11"/>
            <p:cNvSpPr/>
            <p:nvPr/>
          </p:nvSpPr>
          <p:spPr>
            <a:xfrm>
              <a:off x="555850" y="3543125"/>
              <a:ext cx="1975" cy="18350"/>
            </a:xfrm>
            <a:custGeom>
              <a:rect b="b" l="l" r="r" t="t"/>
              <a:pathLst>
                <a:path extrusionOk="0" h="734" w="79">
                  <a:moveTo>
                    <a:pt x="1" y="0"/>
                  </a:moveTo>
                  <a:lnTo>
                    <a:pt x="1" y="0"/>
                  </a:lnTo>
                  <a:cubicBezTo>
                    <a:pt x="8" y="247"/>
                    <a:pt x="36" y="494"/>
                    <a:pt x="78" y="73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g1b4b0e4ccdf_1_11"/>
            <p:cNvSpPr/>
            <p:nvPr/>
          </p:nvSpPr>
          <p:spPr>
            <a:xfrm>
              <a:off x="555500" y="3543125"/>
              <a:ext cx="2675" cy="18525"/>
            </a:xfrm>
            <a:custGeom>
              <a:rect b="b" l="l" r="r" t="t"/>
              <a:pathLst>
                <a:path extrusionOk="0" h="741" w="107">
                  <a:moveTo>
                    <a:pt x="1" y="0"/>
                  </a:moveTo>
                  <a:cubicBezTo>
                    <a:pt x="8" y="247"/>
                    <a:pt x="29" y="494"/>
                    <a:pt x="71" y="740"/>
                  </a:cubicBezTo>
                  <a:lnTo>
                    <a:pt x="107" y="733"/>
                  </a:lnTo>
                  <a:cubicBezTo>
                    <a:pt x="71" y="487"/>
                    <a:pt x="43" y="247"/>
                    <a:pt x="36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g1b4b0e4ccdf_1_11"/>
            <p:cNvSpPr/>
            <p:nvPr/>
          </p:nvSpPr>
          <p:spPr>
            <a:xfrm>
              <a:off x="562025" y="3542600"/>
              <a:ext cx="1075" cy="17275"/>
            </a:xfrm>
            <a:custGeom>
              <a:rect b="b" l="l" r="r" t="t"/>
              <a:pathLst>
                <a:path extrusionOk="0" h="691" w="43">
                  <a:moveTo>
                    <a:pt x="15" y="0"/>
                  </a:moveTo>
                  <a:cubicBezTo>
                    <a:pt x="1" y="226"/>
                    <a:pt x="8" y="458"/>
                    <a:pt x="43" y="691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g1b4b0e4ccdf_1_11"/>
            <p:cNvSpPr/>
            <p:nvPr/>
          </p:nvSpPr>
          <p:spPr>
            <a:xfrm>
              <a:off x="561500" y="3542600"/>
              <a:ext cx="2150" cy="17275"/>
            </a:xfrm>
            <a:custGeom>
              <a:rect b="b" l="l" r="r" t="t"/>
              <a:pathLst>
                <a:path extrusionOk="0" h="691" w="86">
                  <a:moveTo>
                    <a:pt x="15" y="0"/>
                  </a:moveTo>
                  <a:lnTo>
                    <a:pt x="15" y="0"/>
                  </a:lnTo>
                  <a:cubicBezTo>
                    <a:pt x="0" y="226"/>
                    <a:pt x="15" y="458"/>
                    <a:pt x="50" y="691"/>
                  </a:cubicBezTo>
                  <a:lnTo>
                    <a:pt x="85" y="684"/>
                  </a:lnTo>
                  <a:cubicBezTo>
                    <a:pt x="50" y="458"/>
                    <a:pt x="29" y="226"/>
                    <a:pt x="15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g1b4b0e4ccdf_1_11"/>
            <p:cNvSpPr/>
            <p:nvPr/>
          </p:nvSpPr>
          <p:spPr>
            <a:xfrm>
              <a:off x="517800" y="3518650"/>
              <a:ext cx="14800" cy="20250"/>
            </a:xfrm>
            <a:custGeom>
              <a:rect b="b" l="l" r="r" t="t"/>
              <a:pathLst>
                <a:path extrusionOk="0" h="810" w="592">
                  <a:moveTo>
                    <a:pt x="412" y="1"/>
                  </a:moveTo>
                  <a:cubicBezTo>
                    <a:pt x="265" y="1"/>
                    <a:pt x="1" y="190"/>
                    <a:pt x="28" y="465"/>
                  </a:cubicBezTo>
                  <a:cubicBezTo>
                    <a:pt x="64" y="810"/>
                    <a:pt x="332" y="768"/>
                    <a:pt x="487" y="782"/>
                  </a:cubicBezTo>
                  <a:cubicBezTo>
                    <a:pt x="490" y="782"/>
                    <a:pt x="494" y="782"/>
                    <a:pt x="497" y="782"/>
                  </a:cubicBezTo>
                  <a:cubicBezTo>
                    <a:pt x="549" y="782"/>
                    <a:pt x="592" y="736"/>
                    <a:pt x="585" y="683"/>
                  </a:cubicBezTo>
                  <a:cubicBezTo>
                    <a:pt x="578" y="507"/>
                    <a:pt x="550" y="154"/>
                    <a:pt x="501" y="49"/>
                  </a:cubicBezTo>
                  <a:cubicBezTo>
                    <a:pt x="487" y="16"/>
                    <a:pt x="454" y="1"/>
                    <a:pt x="412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g1b4b0e4ccdf_1_11"/>
            <p:cNvSpPr/>
            <p:nvPr/>
          </p:nvSpPr>
          <p:spPr>
            <a:xfrm>
              <a:off x="517800" y="3518250"/>
              <a:ext cx="15175" cy="20475"/>
            </a:xfrm>
            <a:custGeom>
              <a:rect b="b" l="l" r="r" t="t"/>
              <a:pathLst>
                <a:path extrusionOk="0" h="819" w="607">
                  <a:moveTo>
                    <a:pt x="424" y="35"/>
                  </a:moveTo>
                  <a:cubicBezTo>
                    <a:pt x="447" y="35"/>
                    <a:pt x="468" y="47"/>
                    <a:pt x="480" y="65"/>
                  </a:cubicBezTo>
                  <a:cubicBezTo>
                    <a:pt x="529" y="177"/>
                    <a:pt x="557" y="544"/>
                    <a:pt x="571" y="699"/>
                  </a:cubicBezTo>
                  <a:cubicBezTo>
                    <a:pt x="571" y="720"/>
                    <a:pt x="564" y="741"/>
                    <a:pt x="550" y="756"/>
                  </a:cubicBezTo>
                  <a:cubicBezTo>
                    <a:pt x="529" y="770"/>
                    <a:pt x="508" y="777"/>
                    <a:pt x="487" y="777"/>
                  </a:cubicBezTo>
                  <a:lnTo>
                    <a:pt x="430" y="777"/>
                  </a:lnTo>
                  <a:cubicBezTo>
                    <a:pt x="275" y="770"/>
                    <a:pt x="78" y="763"/>
                    <a:pt x="50" y="474"/>
                  </a:cubicBezTo>
                  <a:cubicBezTo>
                    <a:pt x="35" y="276"/>
                    <a:pt x="162" y="100"/>
                    <a:pt x="353" y="44"/>
                  </a:cubicBezTo>
                  <a:cubicBezTo>
                    <a:pt x="374" y="36"/>
                    <a:pt x="395" y="36"/>
                    <a:pt x="409" y="36"/>
                  </a:cubicBezTo>
                  <a:cubicBezTo>
                    <a:pt x="414" y="35"/>
                    <a:pt x="419" y="35"/>
                    <a:pt x="424" y="35"/>
                  </a:cubicBezTo>
                  <a:close/>
                  <a:moveTo>
                    <a:pt x="407" y="0"/>
                  </a:moveTo>
                  <a:cubicBezTo>
                    <a:pt x="388" y="0"/>
                    <a:pt x="368" y="3"/>
                    <a:pt x="346" y="8"/>
                  </a:cubicBezTo>
                  <a:cubicBezTo>
                    <a:pt x="141" y="72"/>
                    <a:pt x="0" y="269"/>
                    <a:pt x="14" y="481"/>
                  </a:cubicBezTo>
                  <a:cubicBezTo>
                    <a:pt x="43" y="805"/>
                    <a:pt x="275" y="812"/>
                    <a:pt x="430" y="812"/>
                  </a:cubicBezTo>
                  <a:lnTo>
                    <a:pt x="494" y="812"/>
                  </a:lnTo>
                  <a:lnTo>
                    <a:pt x="494" y="819"/>
                  </a:lnTo>
                  <a:cubicBezTo>
                    <a:pt x="557" y="819"/>
                    <a:pt x="606" y="763"/>
                    <a:pt x="606" y="699"/>
                  </a:cubicBezTo>
                  <a:cubicBezTo>
                    <a:pt x="592" y="509"/>
                    <a:pt x="564" y="170"/>
                    <a:pt x="515" y="58"/>
                  </a:cubicBezTo>
                  <a:cubicBezTo>
                    <a:pt x="499" y="21"/>
                    <a:pt x="461" y="0"/>
                    <a:pt x="40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g1b4b0e4ccdf_1_11"/>
            <p:cNvSpPr/>
            <p:nvPr/>
          </p:nvSpPr>
          <p:spPr>
            <a:xfrm>
              <a:off x="533825" y="3520025"/>
              <a:ext cx="1800" cy="10425"/>
            </a:xfrm>
            <a:custGeom>
              <a:rect b="b" l="l" r="r" t="t"/>
              <a:pathLst>
                <a:path extrusionOk="0" h="417" w="72">
                  <a:moveTo>
                    <a:pt x="15" y="1"/>
                  </a:moveTo>
                  <a:lnTo>
                    <a:pt x="15" y="1"/>
                  </a:lnTo>
                  <a:cubicBezTo>
                    <a:pt x="1" y="15"/>
                    <a:pt x="71" y="417"/>
                    <a:pt x="71" y="417"/>
                  </a:cubicBezTo>
                  <a:lnTo>
                    <a:pt x="15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g1b4b0e4ccdf_1_11"/>
            <p:cNvSpPr/>
            <p:nvPr/>
          </p:nvSpPr>
          <p:spPr>
            <a:xfrm>
              <a:off x="533475" y="3519850"/>
              <a:ext cx="2500" cy="10950"/>
            </a:xfrm>
            <a:custGeom>
              <a:rect b="b" l="l" r="r" t="t"/>
              <a:pathLst>
                <a:path extrusionOk="0" h="438" w="100">
                  <a:moveTo>
                    <a:pt x="15" y="1"/>
                  </a:moveTo>
                  <a:lnTo>
                    <a:pt x="15" y="1"/>
                  </a:lnTo>
                  <a:cubicBezTo>
                    <a:pt x="8" y="8"/>
                    <a:pt x="1" y="22"/>
                    <a:pt x="92" y="438"/>
                  </a:cubicBezTo>
                  <a:lnTo>
                    <a:pt x="99" y="417"/>
                  </a:lnTo>
                  <a:cubicBezTo>
                    <a:pt x="71" y="233"/>
                    <a:pt x="43" y="36"/>
                    <a:pt x="1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g1b4b0e4ccdf_1_11"/>
            <p:cNvSpPr/>
            <p:nvPr/>
          </p:nvSpPr>
          <p:spPr>
            <a:xfrm>
              <a:off x="556400" y="3515450"/>
              <a:ext cx="1950" cy="18525"/>
            </a:xfrm>
            <a:custGeom>
              <a:rect b="b" l="l" r="r" t="t"/>
              <a:pathLst>
                <a:path extrusionOk="0" h="741" w="78">
                  <a:moveTo>
                    <a:pt x="0" y="0"/>
                  </a:moveTo>
                  <a:lnTo>
                    <a:pt x="0" y="0"/>
                  </a:lnTo>
                  <a:cubicBezTo>
                    <a:pt x="14" y="247"/>
                    <a:pt x="35" y="494"/>
                    <a:pt x="78" y="7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g1b4b0e4ccdf_1_11"/>
            <p:cNvSpPr/>
            <p:nvPr/>
          </p:nvSpPr>
          <p:spPr>
            <a:xfrm>
              <a:off x="556025" y="3515450"/>
              <a:ext cx="2675" cy="18525"/>
            </a:xfrm>
            <a:custGeom>
              <a:rect b="b" l="l" r="r" t="t"/>
              <a:pathLst>
                <a:path extrusionOk="0" h="741" w="107">
                  <a:moveTo>
                    <a:pt x="1" y="0"/>
                  </a:moveTo>
                  <a:cubicBezTo>
                    <a:pt x="8" y="247"/>
                    <a:pt x="36" y="494"/>
                    <a:pt x="71" y="741"/>
                  </a:cubicBezTo>
                  <a:lnTo>
                    <a:pt x="107" y="734"/>
                  </a:lnTo>
                  <a:cubicBezTo>
                    <a:pt x="71" y="494"/>
                    <a:pt x="43" y="247"/>
                    <a:pt x="36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g1b4b0e4ccdf_1_11"/>
            <p:cNvSpPr/>
            <p:nvPr/>
          </p:nvSpPr>
          <p:spPr>
            <a:xfrm>
              <a:off x="562550" y="3514925"/>
              <a:ext cx="1100" cy="17300"/>
            </a:xfrm>
            <a:custGeom>
              <a:rect b="b" l="l" r="r" t="t"/>
              <a:pathLst>
                <a:path extrusionOk="0" h="692" w="44">
                  <a:moveTo>
                    <a:pt x="15" y="0"/>
                  </a:moveTo>
                  <a:lnTo>
                    <a:pt x="15" y="0"/>
                  </a:lnTo>
                  <a:cubicBezTo>
                    <a:pt x="1" y="233"/>
                    <a:pt x="8" y="466"/>
                    <a:pt x="43" y="691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g1b4b0e4ccdf_1_11"/>
            <p:cNvSpPr/>
            <p:nvPr/>
          </p:nvSpPr>
          <p:spPr>
            <a:xfrm>
              <a:off x="562025" y="3514750"/>
              <a:ext cx="2150" cy="17475"/>
            </a:xfrm>
            <a:custGeom>
              <a:rect b="b" l="l" r="r" t="t"/>
              <a:pathLst>
                <a:path extrusionOk="0" h="699" w="86">
                  <a:moveTo>
                    <a:pt x="15" y="0"/>
                  </a:moveTo>
                  <a:lnTo>
                    <a:pt x="15" y="0"/>
                  </a:lnTo>
                  <a:cubicBezTo>
                    <a:pt x="1" y="233"/>
                    <a:pt x="15" y="466"/>
                    <a:pt x="50" y="698"/>
                  </a:cubicBezTo>
                  <a:lnTo>
                    <a:pt x="85" y="691"/>
                  </a:lnTo>
                  <a:cubicBezTo>
                    <a:pt x="50" y="466"/>
                    <a:pt x="29" y="233"/>
                    <a:pt x="15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g1b4b0e4ccdf_1_11"/>
            <p:cNvSpPr/>
            <p:nvPr/>
          </p:nvSpPr>
          <p:spPr>
            <a:xfrm>
              <a:off x="534550" y="3569650"/>
              <a:ext cx="12525" cy="17200"/>
            </a:xfrm>
            <a:custGeom>
              <a:rect b="b" l="l" r="r" t="t"/>
              <a:pathLst>
                <a:path extrusionOk="0" h="688" w="501">
                  <a:moveTo>
                    <a:pt x="349" y="1"/>
                  </a:moveTo>
                  <a:cubicBezTo>
                    <a:pt x="224" y="1"/>
                    <a:pt x="0" y="159"/>
                    <a:pt x="28" y="391"/>
                  </a:cubicBezTo>
                  <a:cubicBezTo>
                    <a:pt x="56" y="687"/>
                    <a:pt x="282" y="645"/>
                    <a:pt x="416" y="659"/>
                  </a:cubicBezTo>
                  <a:cubicBezTo>
                    <a:pt x="458" y="659"/>
                    <a:pt x="500" y="624"/>
                    <a:pt x="493" y="575"/>
                  </a:cubicBezTo>
                  <a:cubicBezTo>
                    <a:pt x="486" y="427"/>
                    <a:pt x="465" y="138"/>
                    <a:pt x="423" y="39"/>
                  </a:cubicBezTo>
                  <a:cubicBezTo>
                    <a:pt x="411" y="13"/>
                    <a:pt x="384" y="1"/>
                    <a:pt x="349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g1b4b0e4ccdf_1_11"/>
            <p:cNvSpPr/>
            <p:nvPr/>
          </p:nvSpPr>
          <p:spPr>
            <a:xfrm>
              <a:off x="534525" y="3569250"/>
              <a:ext cx="12900" cy="17425"/>
            </a:xfrm>
            <a:custGeom>
              <a:rect b="b" l="l" r="r" t="t"/>
              <a:pathLst>
                <a:path extrusionOk="0" h="697" w="516">
                  <a:moveTo>
                    <a:pt x="361" y="32"/>
                  </a:moveTo>
                  <a:cubicBezTo>
                    <a:pt x="382" y="32"/>
                    <a:pt x="397" y="45"/>
                    <a:pt x="403" y="62"/>
                  </a:cubicBezTo>
                  <a:cubicBezTo>
                    <a:pt x="445" y="147"/>
                    <a:pt x="473" y="457"/>
                    <a:pt x="480" y="591"/>
                  </a:cubicBezTo>
                  <a:cubicBezTo>
                    <a:pt x="480" y="605"/>
                    <a:pt x="473" y="626"/>
                    <a:pt x="459" y="633"/>
                  </a:cubicBezTo>
                  <a:cubicBezTo>
                    <a:pt x="445" y="647"/>
                    <a:pt x="431" y="654"/>
                    <a:pt x="417" y="654"/>
                  </a:cubicBezTo>
                  <a:lnTo>
                    <a:pt x="360" y="654"/>
                  </a:lnTo>
                  <a:cubicBezTo>
                    <a:pt x="234" y="647"/>
                    <a:pt x="64" y="640"/>
                    <a:pt x="43" y="400"/>
                  </a:cubicBezTo>
                  <a:cubicBezTo>
                    <a:pt x="36" y="238"/>
                    <a:pt x="142" y="83"/>
                    <a:pt x="304" y="41"/>
                  </a:cubicBezTo>
                  <a:cubicBezTo>
                    <a:pt x="318" y="34"/>
                    <a:pt x="332" y="34"/>
                    <a:pt x="346" y="34"/>
                  </a:cubicBezTo>
                  <a:cubicBezTo>
                    <a:pt x="351" y="32"/>
                    <a:pt x="356" y="32"/>
                    <a:pt x="361" y="32"/>
                  </a:cubicBezTo>
                  <a:close/>
                  <a:moveTo>
                    <a:pt x="343" y="0"/>
                  </a:moveTo>
                  <a:cubicBezTo>
                    <a:pt x="327" y="0"/>
                    <a:pt x="309" y="2"/>
                    <a:pt x="290" y="6"/>
                  </a:cubicBezTo>
                  <a:cubicBezTo>
                    <a:pt x="121" y="62"/>
                    <a:pt x="1" y="224"/>
                    <a:pt x="8" y="407"/>
                  </a:cubicBezTo>
                  <a:cubicBezTo>
                    <a:pt x="36" y="682"/>
                    <a:pt x="234" y="689"/>
                    <a:pt x="360" y="689"/>
                  </a:cubicBezTo>
                  <a:lnTo>
                    <a:pt x="417" y="689"/>
                  </a:lnTo>
                  <a:lnTo>
                    <a:pt x="417" y="696"/>
                  </a:lnTo>
                  <a:cubicBezTo>
                    <a:pt x="473" y="696"/>
                    <a:pt x="516" y="647"/>
                    <a:pt x="516" y="591"/>
                  </a:cubicBezTo>
                  <a:cubicBezTo>
                    <a:pt x="501" y="428"/>
                    <a:pt x="480" y="139"/>
                    <a:pt x="438" y="48"/>
                  </a:cubicBezTo>
                  <a:cubicBezTo>
                    <a:pt x="422" y="16"/>
                    <a:pt x="390" y="0"/>
                    <a:pt x="343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g1b4b0e4ccdf_1_11"/>
            <p:cNvSpPr/>
            <p:nvPr/>
          </p:nvSpPr>
          <p:spPr>
            <a:xfrm>
              <a:off x="548275" y="3570775"/>
              <a:ext cx="1450" cy="8850"/>
            </a:xfrm>
            <a:custGeom>
              <a:rect b="b" l="l" r="r" t="t"/>
              <a:pathLst>
                <a:path extrusionOk="0" h="354" w="58">
                  <a:moveTo>
                    <a:pt x="8" y="1"/>
                  </a:moveTo>
                  <a:cubicBezTo>
                    <a:pt x="1" y="15"/>
                    <a:pt x="57" y="353"/>
                    <a:pt x="57" y="353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g1b4b0e4ccdf_1_11"/>
            <p:cNvSpPr/>
            <p:nvPr/>
          </p:nvSpPr>
          <p:spPr>
            <a:xfrm>
              <a:off x="547750" y="3570600"/>
              <a:ext cx="2325" cy="9375"/>
            </a:xfrm>
            <a:custGeom>
              <a:rect b="b" l="l" r="r" t="t"/>
              <a:pathLst>
                <a:path extrusionOk="0" h="375" w="93">
                  <a:moveTo>
                    <a:pt x="8" y="1"/>
                  </a:moveTo>
                  <a:cubicBezTo>
                    <a:pt x="8" y="8"/>
                    <a:pt x="1" y="22"/>
                    <a:pt x="78" y="374"/>
                  </a:cubicBezTo>
                  <a:lnTo>
                    <a:pt x="92" y="353"/>
                  </a:lnTo>
                  <a:cubicBezTo>
                    <a:pt x="57" y="170"/>
                    <a:pt x="36" y="29"/>
                    <a:pt x="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g1b4b0e4ccdf_1_11"/>
            <p:cNvSpPr/>
            <p:nvPr/>
          </p:nvSpPr>
          <p:spPr>
            <a:xfrm>
              <a:off x="567150" y="3567075"/>
              <a:ext cx="1600" cy="15550"/>
            </a:xfrm>
            <a:custGeom>
              <a:rect b="b" l="l" r="r" t="t"/>
              <a:pathLst>
                <a:path extrusionOk="0" h="622" w="64">
                  <a:moveTo>
                    <a:pt x="0" y="1"/>
                  </a:moveTo>
                  <a:lnTo>
                    <a:pt x="0" y="1"/>
                  </a:lnTo>
                  <a:cubicBezTo>
                    <a:pt x="7" y="205"/>
                    <a:pt x="28" y="417"/>
                    <a:pt x="63" y="62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g1b4b0e4ccdf_1_11"/>
            <p:cNvSpPr/>
            <p:nvPr/>
          </p:nvSpPr>
          <p:spPr>
            <a:xfrm>
              <a:off x="566600" y="3566900"/>
              <a:ext cx="2500" cy="15725"/>
            </a:xfrm>
            <a:custGeom>
              <a:rect b="b" l="l" r="r" t="t"/>
              <a:pathLst>
                <a:path extrusionOk="0" h="629" w="100">
                  <a:moveTo>
                    <a:pt x="1" y="1"/>
                  </a:moveTo>
                  <a:cubicBezTo>
                    <a:pt x="15" y="212"/>
                    <a:pt x="36" y="424"/>
                    <a:pt x="71" y="628"/>
                  </a:cubicBezTo>
                  <a:lnTo>
                    <a:pt x="100" y="621"/>
                  </a:lnTo>
                  <a:cubicBezTo>
                    <a:pt x="71" y="417"/>
                    <a:pt x="50" y="212"/>
                    <a:pt x="36" y="1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g1b4b0e4ccdf_1_11"/>
            <p:cNvSpPr/>
            <p:nvPr/>
          </p:nvSpPr>
          <p:spPr>
            <a:xfrm>
              <a:off x="572250" y="3566550"/>
              <a:ext cx="1075" cy="14475"/>
            </a:xfrm>
            <a:custGeom>
              <a:rect b="b" l="l" r="r" t="t"/>
              <a:pathLst>
                <a:path extrusionOk="0" h="579" w="43">
                  <a:moveTo>
                    <a:pt x="15" y="1"/>
                  </a:moveTo>
                  <a:lnTo>
                    <a:pt x="15" y="1"/>
                  </a:lnTo>
                  <a:cubicBezTo>
                    <a:pt x="0" y="191"/>
                    <a:pt x="15" y="388"/>
                    <a:pt x="43" y="579"/>
                  </a:cubicBezTo>
                  <a:lnTo>
                    <a:pt x="15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g1b4b0e4ccdf_1_11"/>
            <p:cNvSpPr/>
            <p:nvPr/>
          </p:nvSpPr>
          <p:spPr>
            <a:xfrm>
              <a:off x="571900" y="3566550"/>
              <a:ext cx="1775" cy="14650"/>
            </a:xfrm>
            <a:custGeom>
              <a:rect b="b" l="l" r="r" t="t"/>
              <a:pathLst>
                <a:path extrusionOk="0" h="586" w="71">
                  <a:moveTo>
                    <a:pt x="7" y="1"/>
                  </a:moveTo>
                  <a:lnTo>
                    <a:pt x="7" y="1"/>
                  </a:lnTo>
                  <a:cubicBezTo>
                    <a:pt x="0" y="191"/>
                    <a:pt x="7" y="388"/>
                    <a:pt x="36" y="586"/>
                  </a:cubicBezTo>
                  <a:lnTo>
                    <a:pt x="71" y="579"/>
                  </a:lnTo>
                  <a:cubicBezTo>
                    <a:pt x="43" y="381"/>
                    <a:pt x="22" y="191"/>
                    <a:pt x="7" y="1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g1b4b0e4ccdf_1_11"/>
            <p:cNvSpPr/>
            <p:nvPr/>
          </p:nvSpPr>
          <p:spPr>
            <a:xfrm>
              <a:off x="609075" y="3351200"/>
              <a:ext cx="356550" cy="271500"/>
            </a:xfrm>
            <a:custGeom>
              <a:rect b="b" l="l" r="r" t="t"/>
              <a:pathLst>
                <a:path extrusionOk="0" h="10860" w="14262">
                  <a:moveTo>
                    <a:pt x="11596" y="0"/>
                  </a:moveTo>
                  <a:cubicBezTo>
                    <a:pt x="11582" y="0"/>
                    <a:pt x="11568" y="0"/>
                    <a:pt x="11555" y="1"/>
                  </a:cubicBezTo>
                  <a:lnTo>
                    <a:pt x="9813" y="445"/>
                  </a:lnTo>
                  <a:cubicBezTo>
                    <a:pt x="8826" y="910"/>
                    <a:pt x="7910" y="1714"/>
                    <a:pt x="7156" y="2588"/>
                  </a:cubicBezTo>
                  <a:cubicBezTo>
                    <a:pt x="6980" y="2799"/>
                    <a:pt x="6796" y="3004"/>
                    <a:pt x="6599" y="3201"/>
                  </a:cubicBezTo>
                  <a:cubicBezTo>
                    <a:pt x="5215" y="4640"/>
                    <a:pt x="3971" y="5366"/>
                    <a:pt x="2875" y="5366"/>
                  </a:cubicBezTo>
                  <a:cubicBezTo>
                    <a:pt x="2575" y="5366"/>
                    <a:pt x="2287" y="5312"/>
                    <a:pt x="2010" y="5203"/>
                  </a:cubicBezTo>
                  <a:lnTo>
                    <a:pt x="2010" y="5203"/>
                  </a:lnTo>
                  <a:cubicBezTo>
                    <a:pt x="2031" y="5351"/>
                    <a:pt x="2045" y="5492"/>
                    <a:pt x="2052" y="5640"/>
                  </a:cubicBezTo>
                  <a:cubicBezTo>
                    <a:pt x="2087" y="6465"/>
                    <a:pt x="1904" y="7275"/>
                    <a:pt x="1516" y="8001"/>
                  </a:cubicBezTo>
                  <a:cubicBezTo>
                    <a:pt x="1220" y="8530"/>
                    <a:pt x="896" y="9038"/>
                    <a:pt x="544" y="9531"/>
                  </a:cubicBezTo>
                  <a:lnTo>
                    <a:pt x="431" y="9686"/>
                  </a:lnTo>
                  <a:lnTo>
                    <a:pt x="1" y="10307"/>
                  </a:lnTo>
                  <a:cubicBezTo>
                    <a:pt x="934" y="10673"/>
                    <a:pt x="1921" y="10859"/>
                    <a:pt x="2920" y="10859"/>
                  </a:cubicBezTo>
                  <a:cubicBezTo>
                    <a:pt x="3054" y="10859"/>
                    <a:pt x="3187" y="10856"/>
                    <a:pt x="3321" y="10849"/>
                  </a:cubicBezTo>
                  <a:cubicBezTo>
                    <a:pt x="3399" y="10842"/>
                    <a:pt x="3476" y="10835"/>
                    <a:pt x="3561" y="10828"/>
                  </a:cubicBezTo>
                  <a:cubicBezTo>
                    <a:pt x="4498" y="10744"/>
                    <a:pt x="5422" y="10504"/>
                    <a:pt x="6289" y="10116"/>
                  </a:cubicBezTo>
                  <a:cubicBezTo>
                    <a:pt x="6803" y="9891"/>
                    <a:pt x="7297" y="9630"/>
                    <a:pt x="7769" y="9327"/>
                  </a:cubicBezTo>
                  <a:cubicBezTo>
                    <a:pt x="8819" y="8643"/>
                    <a:pt x="9785" y="7825"/>
                    <a:pt x="10645" y="6909"/>
                  </a:cubicBezTo>
                  <a:cubicBezTo>
                    <a:pt x="12126" y="5344"/>
                    <a:pt x="13486" y="3765"/>
                    <a:pt x="13831" y="2665"/>
                  </a:cubicBezTo>
                  <a:cubicBezTo>
                    <a:pt x="14261" y="1291"/>
                    <a:pt x="13521" y="586"/>
                    <a:pt x="13141" y="388"/>
                  </a:cubicBezTo>
                  <a:cubicBezTo>
                    <a:pt x="12666" y="134"/>
                    <a:pt x="12132" y="0"/>
                    <a:pt x="1159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g1b4b0e4ccdf_1_11"/>
            <p:cNvSpPr/>
            <p:nvPr/>
          </p:nvSpPr>
          <p:spPr>
            <a:xfrm>
              <a:off x="608725" y="3350850"/>
              <a:ext cx="357950" cy="272300"/>
            </a:xfrm>
            <a:custGeom>
              <a:rect b="b" l="l" r="r" t="t"/>
              <a:pathLst>
                <a:path extrusionOk="0" h="10892" w="14318">
                  <a:moveTo>
                    <a:pt x="11603" y="0"/>
                  </a:moveTo>
                  <a:cubicBezTo>
                    <a:pt x="11589" y="0"/>
                    <a:pt x="11575" y="0"/>
                    <a:pt x="11561" y="0"/>
                  </a:cubicBezTo>
                  <a:lnTo>
                    <a:pt x="11561" y="36"/>
                  </a:lnTo>
                  <a:cubicBezTo>
                    <a:pt x="11575" y="36"/>
                    <a:pt x="11589" y="35"/>
                    <a:pt x="11603" y="35"/>
                  </a:cubicBezTo>
                  <a:cubicBezTo>
                    <a:pt x="12138" y="35"/>
                    <a:pt x="12666" y="169"/>
                    <a:pt x="13133" y="416"/>
                  </a:cubicBezTo>
                  <a:cubicBezTo>
                    <a:pt x="13260" y="480"/>
                    <a:pt x="14318" y="1086"/>
                    <a:pt x="13817" y="2672"/>
                  </a:cubicBezTo>
                  <a:cubicBezTo>
                    <a:pt x="13458" y="3835"/>
                    <a:pt x="11928" y="5548"/>
                    <a:pt x="10638" y="6909"/>
                  </a:cubicBezTo>
                  <a:cubicBezTo>
                    <a:pt x="9778" y="7825"/>
                    <a:pt x="8812" y="8643"/>
                    <a:pt x="7762" y="9327"/>
                  </a:cubicBezTo>
                  <a:cubicBezTo>
                    <a:pt x="7290" y="9623"/>
                    <a:pt x="6796" y="9891"/>
                    <a:pt x="6289" y="10116"/>
                  </a:cubicBezTo>
                  <a:cubicBezTo>
                    <a:pt x="5422" y="10504"/>
                    <a:pt x="4498" y="10744"/>
                    <a:pt x="3553" y="10828"/>
                  </a:cubicBezTo>
                  <a:cubicBezTo>
                    <a:pt x="3476" y="10835"/>
                    <a:pt x="3398" y="10842"/>
                    <a:pt x="3314" y="10842"/>
                  </a:cubicBezTo>
                  <a:cubicBezTo>
                    <a:pt x="3169" y="10850"/>
                    <a:pt x="3024" y="10854"/>
                    <a:pt x="2879" y="10854"/>
                  </a:cubicBezTo>
                  <a:cubicBezTo>
                    <a:pt x="1904" y="10854"/>
                    <a:pt x="937" y="10670"/>
                    <a:pt x="29" y="10314"/>
                  </a:cubicBezTo>
                  <a:lnTo>
                    <a:pt x="558" y="9552"/>
                  </a:lnTo>
                  <a:cubicBezTo>
                    <a:pt x="910" y="9066"/>
                    <a:pt x="1234" y="8551"/>
                    <a:pt x="1530" y="8030"/>
                  </a:cubicBezTo>
                  <a:cubicBezTo>
                    <a:pt x="1918" y="7296"/>
                    <a:pt x="2108" y="6479"/>
                    <a:pt x="2073" y="5661"/>
                  </a:cubicBezTo>
                  <a:cubicBezTo>
                    <a:pt x="2066" y="5520"/>
                    <a:pt x="2052" y="5379"/>
                    <a:pt x="2038" y="5245"/>
                  </a:cubicBezTo>
                  <a:lnTo>
                    <a:pt x="2038" y="5245"/>
                  </a:lnTo>
                  <a:cubicBezTo>
                    <a:pt x="2308" y="5347"/>
                    <a:pt x="2589" y="5398"/>
                    <a:pt x="2880" y="5398"/>
                  </a:cubicBezTo>
                  <a:cubicBezTo>
                    <a:pt x="3981" y="5398"/>
                    <a:pt x="5232" y="4673"/>
                    <a:pt x="6620" y="3229"/>
                  </a:cubicBezTo>
                  <a:cubicBezTo>
                    <a:pt x="6803" y="3032"/>
                    <a:pt x="6994" y="2827"/>
                    <a:pt x="7177" y="2609"/>
                  </a:cubicBezTo>
                  <a:cubicBezTo>
                    <a:pt x="7762" y="1939"/>
                    <a:pt x="8692" y="1016"/>
                    <a:pt x="9813" y="437"/>
                  </a:cubicBezTo>
                  <a:lnTo>
                    <a:pt x="9813" y="437"/>
                  </a:lnTo>
                  <a:cubicBezTo>
                    <a:pt x="8671" y="987"/>
                    <a:pt x="7734" y="1911"/>
                    <a:pt x="7149" y="2588"/>
                  </a:cubicBezTo>
                  <a:cubicBezTo>
                    <a:pt x="6965" y="2806"/>
                    <a:pt x="6782" y="3010"/>
                    <a:pt x="6592" y="3201"/>
                  </a:cubicBezTo>
                  <a:cubicBezTo>
                    <a:pt x="5205" y="4648"/>
                    <a:pt x="3956" y="5370"/>
                    <a:pt x="2852" y="5370"/>
                  </a:cubicBezTo>
                  <a:cubicBezTo>
                    <a:pt x="2559" y="5370"/>
                    <a:pt x="2275" y="5319"/>
                    <a:pt x="2003" y="5217"/>
                  </a:cubicBezTo>
                  <a:lnTo>
                    <a:pt x="2003" y="5217"/>
                  </a:lnTo>
                  <a:cubicBezTo>
                    <a:pt x="2024" y="5365"/>
                    <a:pt x="2031" y="5513"/>
                    <a:pt x="2038" y="5661"/>
                  </a:cubicBezTo>
                  <a:cubicBezTo>
                    <a:pt x="2073" y="6479"/>
                    <a:pt x="1890" y="7289"/>
                    <a:pt x="1502" y="8008"/>
                  </a:cubicBezTo>
                  <a:cubicBezTo>
                    <a:pt x="1213" y="8537"/>
                    <a:pt x="889" y="9045"/>
                    <a:pt x="536" y="9531"/>
                  </a:cubicBezTo>
                  <a:cubicBezTo>
                    <a:pt x="536" y="9531"/>
                    <a:pt x="1" y="10306"/>
                    <a:pt x="8" y="10335"/>
                  </a:cubicBezTo>
                  <a:cubicBezTo>
                    <a:pt x="924" y="10701"/>
                    <a:pt x="1911" y="10892"/>
                    <a:pt x="2898" y="10892"/>
                  </a:cubicBezTo>
                  <a:cubicBezTo>
                    <a:pt x="3046" y="10892"/>
                    <a:pt x="3187" y="10884"/>
                    <a:pt x="3321" y="10877"/>
                  </a:cubicBezTo>
                  <a:cubicBezTo>
                    <a:pt x="3398" y="10870"/>
                    <a:pt x="3483" y="10863"/>
                    <a:pt x="3561" y="10863"/>
                  </a:cubicBezTo>
                  <a:cubicBezTo>
                    <a:pt x="4505" y="10772"/>
                    <a:pt x="5429" y="10532"/>
                    <a:pt x="6303" y="10144"/>
                  </a:cubicBezTo>
                  <a:cubicBezTo>
                    <a:pt x="6810" y="9919"/>
                    <a:pt x="7311" y="9658"/>
                    <a:pt x="7783" y="9355"/>
                  </a:cubicBezTo>
                  <a:cubicBezTo>
                    <a:pt x="8833" y="8664"/>
                    <a:pt x="9806" y="7853"/>
                    <a:pt x="10659" y="6937"/>
                  </a:cubicBezTo>
                  <a:cubicBezTo>
                    <a:pt x="11956" y="5569"/>
                    <a:pt x="13486" y="3856"/>
                    <a:pt x="13853" y="2679"/>
                  </a:cubicBezTo>
                  <a:cubicBezTo>
                    <a:pt x="14261" y="1375"/>
                    <a:pt x="13606" y="621"/>
                    <a:pt x="13155" y="388"/>
                  </a:cubicBezTo>
                  <a:cubicBezTo>
                    <a:pt x="12674" y="134"/>
                    <a:pt x="12146" y="0"/>
                    <a:pt x="11603" y="0"/>
                  </a:cubicBezTo>
                  <a:close/>
                </a:path>
              </a:pathLst>
            </a:custGeom>
            <a:solidFill>
              <a:srgbClr val="C9272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g1b4b0e4ccdf_1_11"/>
            <p:cNvSpPr/>
            <p:nvPr/>
          </p:nvSpPr>
          <p:spPr>
            <a:xfrm>
              <a:off x="241825" y="3322100"/>
              <a:ext cx="296800" cy="377350"/>
            </a:xfrm>
            <a:custGeom>
              <a:rect b="b" l="l" r="r" t="t"/>
              <a:pathLst>
                <a:path extrusionOk="0" h="15094" w="11872">
                  <a:moveTo>
                    <a:pt x="280" y="1"/>
                  </a:moveTo>
                  <a:cubicBezTo>
                    <a:pt x="252" y="1"/>
                    <a:pt x="225" y="6"/>
                    <a:pt x="197" y="15"/>
                  </a:cubicBezTo>
                  <a:lnTo>
                    <a:pt x="63" y="79"/>
                  </a:lnTo>
                  <a:lnTo>
                    <a:pt x="106" y="107"/>
                  </a:lnTo>
                  <a:cubicBezTo>
                    <a:pt x="71" y="171"/>
                    <a:pt x="56" y="248"/>
                    <a:pt x="63" y="319"/>
                  </a:cubicBezTo>
                  <a:lnTo>
                    <a:pt x="7" y="7798"/>
                  </a:lnTo>
                  <a:cubicBezTo>
                    <a:pt x="0" y="8066"/>
                    <a:pt x="162" y="8376"/>
                    <a:pt x="360" y="8489"/>
                  </a:cubicBezTo>
                  <a:lnTo>
                    <a:pt x="11448" y="15002"/>
                  </a:lnTo>
                  <a:cubicBezTo>
                    <a:pt x="11462" y="15009"/>
                    <a:pt x="11476" y="15016"/>
                    <a:pt x="11490" y="15023"/>
                  </a:cubicBezTo>
                  <a:lnTo>
                    <a:pt x="11533" y="15094"/>
                  </a:lnTo>
                  <a:lnTo>
                    <a:pt x="11660" y="15037"/>
                  </a:lnTo>
                  <a:cubicBezTo>
                    <a:pt x="11751" y="14995"/>
                    <a:pt x="11815" y="14897"/>
                    <a:pt x="11815" y="14734"/>
                  </a:cubicBezTo>
                  <a:lnTo>
                    <a:pt x="11864" y="7255"/>
                  </a:lnTo>
                  <a:cubicBezTo>
                    <a:pt x="11871" y="6987"/>
                    <a:pt x="11709" y="6677"/>
                    <a:pt x="11512" y="6557"/>
                  </a:cubicBezTo>
                  <a:lnTo>
                    <a:pt x="423" y="44"/>
                  </a:lnTo>
                  <a:cubicBezTo>
                    <a:pt x="377" y="16"/>
                    <a:pt x="329" y="1"/>
                    <a:pt x="28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g1b4b0e4ccdf_1_11"/>
            <p:cNvSpPr/>
            <p:nvPr/>
          </p:nvSpPr>
          <p:spPr>
            <a:xfrm>
              <a:off x="241275" y="3321825"/>
              <a:ext cx="297700" cy="378175"/>
            </a:xfrm>
            <a:custGeom>
              <a:rect b="b" l="l" r="r" t="t"/>
              <a:pathLst>
                <a:path extrusionOk="0" h="15127" w="11908">
                  <a:moveTo>
                    <a:pt x="303" y="33"/>
                  </a:moveTo>
                  <a:cubicBezTo>
                    <a:pt x="349" y="33"/>
                    <a:pt x="394" y="49"/>
                    <a:pt x="431" y="76"/>
                  </a:cubicBezTo>
                  <a:lnTo>
                    <a:pt x="11519" y="6582"/>
                  </a:lnTo>
                  <a:cubicBezTo>
                    <a:pt x="11717" y="6702"/>
                    <a:pt x="11872" y="6998"/>
                    <a:pt x="11872" y="7266"/>
                  </a:cubicBezTo>
                  <a:lnTo>
                    <a:pt x="11815" y="14745"/>
                  </a:lnTo>
                  <a:cubicBezTo>
                    <a:pt x="11815" y="14886"/>
                    <a:pt x="11766" y="14999"/>
                    <a:pt x="11675" y="15034"/>
                  </a:cubicBezTo>
                  <a:lnTo>
                    <a:pt x="11562" y="15084"/>
                  </a:lnTo>
                  <a:lnTo>
                    <a:pt x="11519" y="15020"/>
                  </a:lnTo>
                  <a:cubicBezTo>
                    <a:pt x="11505" y="15013"/>
                    <a:pt x="11491" y="15006"/>
                    <a:pt x="11477" y="14999"/>
                  </a:cubicBezTo>
                  <a:lnTo>
                    <a:pt x="389" y="8486"/>
                  </a:lnTo>
                  <a:cubicBezTo>
                    <a:pt x="198" y="8373"/>
                    <a:pt x="43" y="8070"/>
                    <a:pt x="43" y="7809"/>
                  </a:cubicBezTo>
                  <a:lnTo>
                    <a:pt x="100" y="330"/>
                  </a:lnTo>
                  <a:cubicBezTo>
                    <a:pt x="93" y="252"/>
                    <a:pt x="114" y="182"/>
                    <a:pt x="149" y="118"/>
                  </a:cubicBezTo>
                  <a:lnTo>
                    <a:pt x="121" y="97"/>
                  </a:lnTo>
                  <a:lnTo>
                    <a:pt x="226" y="48"/>
                  </a:lnTo>
                  <a:cubicBezTo>
                    <a:pt x="251" y="38"/>
                    <a:pt x="277" y="33"/>
                    <a:pt x="303" y="33"/>
                  </a:cubicBezTo>
                  <a:close/>
                  <a:moveTo>
                    <a:pt x="294" y="0"/>
                  </a:moveTo>
                  <a:cubicBezTo>
                    <a:pt x="276" y="0"/>
                    <a:pt x="258" y="2"/>
                    <a:pt x="241" y="5"/>
                  </a:cubicBezTo>
                  <a:lnTo>
                    <a:pt x="57" y="90"/>
                  </a:lnTo>
                  <a:lnTo>
                    <a:pt x="107" y="132"/>
                  </a:lnTo>
                  <a:cubicBezTo>
                    <a:pt x="71" y="189"/>
                    <a:pt x="57" y="259"/>
                    <a:pt x="64" y="330"/>
                  </a:cubicBezTo>
                  <a:lnTo>
                    <a:pt x="8" y="7816"/>
                  </a:lnTo>
                  <a:cubicBezTo>
                    <a:pt x="1" y="8077"/>
                    <a:pt x="170" y="8401"/>
                    <a:pt x="375" y="8521"/>
                  </a:cubicBezTo>
                  <a:lnTo>
                    <a:pt x="11463" y="15034"/>
                  </a:lnTo>
                  <a:lnTo>
                    <a:pt x="11498" y="15048"/>
                  </a:lnTo>
                  <a:lnTo>
                    <a:pt x="11548" y="15126"/>
                  </a:lnTo>
                  <a:lnTo>
                    <a:pt x="11689" y="15063"/>
                  </a:lnTo>
                  <a:cubicBezTo>
                    <a:pt x="11794" y="15020"/>
                    <a:pt x="11851" y="14900"/>
                    <a:pt x="11851" y="14738"/>
                  </a:cubicBezTo>
                  <a:lnTo>
                    <a:pt x="11907" y="7259"/>
                  </a:lnTo>
                  <a:cubicBezTo>
                    <a:pt x="11907" y="6998"/>
                    <a:pt x="11745" y="6674"/>
                    <a:pt x="11541" y="6554"/>
                  </a:cubicBezTo>
                  <a:lnTo>
                    <a:pt x="452" y="48"/>
                  </a:lnTo>
                  <a:cubicBezTo>
                    <a:pt x="404" y="16"/>
                    <a:pt x="349" y="0"/>
                    <a:pt x="29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g1b4b0e4ccdf_1_11"/>
            <p:cNvSpPr/>
            <p:nvPr/>
          </p:nvSpPr>
          <p:spPr>
            <a:xfrm>
              <a:off x="238475" y="3323600"/>
              <a:ext cx="296800" cy="376250"/>
            </a:xfrm>
            <a:custGeom>
              <a:rect b="b" l="l" r="r" t="t"/>
              <a:pathLst>
                <a:path extrusionOk="0" h="15050" w="11872">
                  <a:moveTo>
                    <a:pt x="277" y="1"/>
                  </a:moveTo>
                  <a:cubicBezTo>
                    <a:pt x="151" y="1"/>
                    <a:pt x="62" y="118"/>
                    <a:pt x="56" y="315"/>
                  </a:cubicBezTo>
                  <a:lnTo>
                    <a:pt x="7" y="7794"/>
                  </a:lnTo>
                  <a:cubicBezTo>
                    <a:pt x="0" y="8062"/>
                    <a:pt x="162" y="8372"/>
                    <a:pt x="360" y="8492"/>
                  </a:cubicBezTo>
                  <a:lnTo>
                    <a:pt x="11448" y="15006"/>
                  </a:lnTo>
                  <a:cubicBezTo>
                    <a:pt x="11499" y="15035"/>
                    <a:pt x="11548" y="15049"/>
                    <a:pt x="11593" y="15049"/>
                  </a:cubicBezTo>
                  <a:cubicBezTo>
                    <a:pt x="11719" y="15049"/>
                    <a:pt x="11809" y="14934"/>
                    <a:pt x="11815" y="14731"/>
                  </a:cubicBezTo>
                  <a:lnTo>
                    <a:pt x="11871" y="7251"/>
                  </a:lnTo>
                  <a:cubicBezTo>
                    <a:pt x="11871" y="6991"/>
                    <a:pt x="11709" y="6673"/>
                    <a:pt x="11519" y="6561"/>
                  </a:cubicBezTo>
                  <a:lnTo>
                    <a:pt x="423" y="47"/>
                  </a:lnTo>
                  <a:cubicBezTo>
                    <a:pt x="371" y="16"/>
                    <a:pt x="322" y="1"/>
                    <a:pt x="277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g1b4b0e4ccdf_1_11"/>
            <p:cNvSpPr/>
            <p:nvPr/>
          </p:nvSpPr>
          <p:spPr>
            <a:xfrm>
              <a:off x="238125" y="3323325"/>
              <a:ext cx="297500" cy="376850"/>
            </a:xfrm>
            <a:custGeom>
              <a:rect b="b" l="l" r="r" t="t"/>
              <a:pathLst>
                <a:path extrusionOk="0" h="15074" w="11900">
                  <a:moveTo>
                    <a:pt x="289" y="30"/>
                  </a:moveTo>
                  <a:cubicBezTo>
                    <a:pt x="338" y="30"/>
                    <a:pt x="388" y="44"/>
                    <a:pt x="430" y="72"/>
                  </a:cubicBezTo>
                  <a:lnTo>
                    <a:pt x="11519" y="6586"/>
                  </a:lnTo>
                  <a:cubicBezTo>
                    <a:pt x="11716" y="6699"/>
                    <a:pt x="11871" y="7002"/>
                    <a:pt x="11871" y="7262"/>
                  </a:cubicBezTo>
                  <a:lnTo>
                    <a:pt x="11815" y="14742"/>
                  </a:lnTo>
                  <a:cubicBezTo>
                    <a:pt x="11829" y="14848"/>
                    <a:pt x="11779" y="14953"/>
                    <a:pt x="11695" y="15017"/>
                  </a:cubicBezTo>
                  <a:cubicBezTo>
                    <a:pt x="11664" y="15032"/>
                    <a:pt x="11631" y="15039"/>
                    <a:pt x="11598" y="15039"/>
                  </a:cubicBezTo>
                  <a:cubicBezTo>
                    <a:pt x="11555" y="15039"/>
                    <a:pt x="11512" y="15027"/>
                    <a:pt x="11476" y="15003"/>
                  </a:cubicBezTo>
                  <a:lnTo>
                    <a:pt x="388" y="8489"/>
                  </a:lnTo>
                  <a:cubicBezTo>
                    <a:pt x="190" y="8376"/>
                    <a:pt x="35" y="8073"/>
                    <a:pt x="35" y="7805"/>
                  </a:cubicBezTo>
                  <a:lnTo>
                    <a:pt x="92" y="326"/>
                  </a:lnTo>
                  <a:cubicBezTo>
                    <a:pt x="78" y="220"/>
                    <a:pt x="127" y="115"/>
                    <a:pt x="211" y="51"/>
                  </a:cubicBezTo>
                  <a:cubicBezTo>
                    <a:pt x="233" y="37"/>
                    <a:pt x="261" y="30"/>
                    <a:pt x="289" y="30"/>
                  </a:cubicBezTo>
                  <a:close/>
                  <a:moveTo>
                    <a:pt x="300" y="1"/>
                  </a:moveTo>
                  <a:cubicBezTo>
                    <a:pt x="263" y="1"/>
                    <a:pt x="226" y="8"/>
                    <a:pt x="190" y="23"/>
                  </a:cubicBezTo>
                  <a:cubicBezTo>
                    <a:pt x="99" y="93"/>
                    <a:pt x="42" y="213"/>
                    <a:pt x="56" y="333"/>
                  </a:cubicBezTo>
                  <a:lnTo>
                    <a:pt x="0" y="7812"/>
                  </a:lnTo>
                  <a:cubicBezTo>
                    <a:pt x="0" y="8080"/>
                    <a:pt x="162" y="8397"/>
                    <a:pt x="367" y="8517"/>
                  </a:cubicBezTo>
                  <a:lnTo>
                    <a:pt x="11455" y="15031"/>
                  </a:lnTo>
                  <a:cubicBezTo>
                    <a:pt x="11504" y="15059"/>
                    <a:pt x="11554" y="15073"/>
                    <a:pt x="11610" y="15073"/>
                  </a:cubicBezTo>
                  <a:cubicBezTo>
                    <a:pt x="11645" y="15073"/>
                    <a:pt x="11681" y="15066"/>
                    <a:pt x="11709" y="15052"/>
                  </a:cubicBezTo>
                  <a:cubicBezTo>
                    <a:pt x="11808" y="14981"/>
                    <a:pt x="11857" y="14862"/>
                    <a:pt x="11843" y="14742"/>
                  </a:cubicBezTo>
                  <a:lnTo>
                    <a:pt x="11899" y="7262"/>
                  </a:lnTo>
                  <a:cubicBezTo>
                    <a:pt x="11899" y="7002"/>
                    <a:pt x="11737" y="6677"/>
                    <a:pt x="11533" y="6558"/>
                  </a:cubicBezTo>
                  <a:lnTo>
                    <a:pt x="444" y="44"/>
                  </a:lnTo>
                  <a:cubicBezTo>
                    <a:pt x="403" y="15"/>
                    <a:pt x="352" y="1"/>
                    <a:pt x="300" y="1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g1b4b0e4ccdf_1_11"/>
            <p:cNvSpPr/>
            <p:nvPr/>
          </p:nvSpPr>
          <p:spPr>
            <a:xfrm>
              <a:off x="770225" y="3326175"/>
              <a:ext cx="10000" cy="7700"/>
            </a:xfrm>
            <a:custGeom>
              <a:rect b="b" l="l" r="r" t="t"/>
              <a:pathLst>
                <a:path extrusionOk="0" h="308" w="400">
                  <a:moveTo>
                    <a:pt x="213" y="0"/>
                  </a:moveTo>
                  <a:cubicBezTo>
                    <a:pt x="94" y="0"/>
                    <a:pt x="1" y="240"/>
                    <a:pt x="146" y="283"/>
                  </a:cubicBezTo>
                  <a:cubicBezTo>
                    <a:pt x="170" y="300"/>
                    <a:pt x="199" y="307"/>
                    <a:pt x="227" y="307"/>
                  </a:cubicBezTo>
                  <a:cubicBezTo>
                    <a:pt x="282" y="307"/>
                    <a:pt x="337" y="279"/>
                    <a:pt x="364" y="233"/>
                  </a:cubicBezTo>
                  <a:cubicBezTo>
                    <a:pt x="400" y="149"/>
                    <a:pt x="357" y="57"/>
                    <a:pt x="273" y="22"/>
                  </a:cubicBezTo>
                  <a:cubicBezTo>
                    <a:pt x="253" y="7"/>
                    <a:pt x="233" y="0"/>
                    <a:pt x="21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g1b4b0e4ccdf_1_11"/>
            <p:cNvSpPr/>
            <p:nvPr/>
          </p:nvSpPr>
          <p:spPr>
            <a:xfrm>
              <a:off x="770675" y="3325575"/>
              <a:ext cx="9550" cy="8725"/>
            </a:xfrm>
            <a:custGeom>
              <a:rect b="b" l="l" r="r" t="t"/>
              <a:pathLst>
                <a:path extrusionOk="0" h="349" w="382">
                  <a:moveTo>
                    <a:pt x="170" y="39"/>
                  </a:moveTo>
                  <a:cubicBezTo>
                    <a:pt x="198" y="39"/>
                    <a:pt x="227" y="46"/>
                    <a:pt x="248" y="60"/>
                  </a:cubicBezTo>
                  <a:cubicBezTo>
                    <a:pt x="290" y="74"/>
                    <a:pt x="318" y="109"/>
                    <a:pt x="332" y="144"/>
                  </a:cubicBezTo>
                  <a:cubicBezTo>
                    <a:pt x="353" y="180"/>
                    <a:pt x="353" y="215"/>
                    <a:pt x="332" y="250"/>
                  </a:cubicBezTo>
                  <a:cubicBezTo>
                    <a:pt x="318" y="278"/>
                    <a:pt x="290" y="299"/>
                    <a:pt x="255" y="307"/>
                  </a:cubicBezTo>
                  <a:cubicBezTo>
                    <a:pt x="240" y="310"/>
                    <a:pt x="225" y="312"/>
                    <a:pt x="211" y="312"/>
                  </a:cubicBezTo>
                  <a:cubicBezTo>
                    <a:pt x="142" y="312"/>
                    <a:pt x="79" y="272"/>
                    <a:pt x="50" y="208"/>
                  </a:cubicBezTo>
                  <a:cubicBezTo>
                    <a:pt x="36" y="173"/>
                    <a:pt x="36" y="137"/>
                    <a:pt x="50" y="109"/>
                  </a:cubicBezTo>
                  <a:cubicBezTo>
                    <a:pt x="71" y="60"/>
                    <a:pt x="121" y="39"/>
                    <a:pt x="170" y="39"/>
                  </a:cubicBezTo>
                  <a:close/>
                  <a:moveTo>
                    <a:pt x="173" y="0"/>
                  </a:moveTo>
                  <a:cubicBezTo>
                    <a:pt x="112" y="0"/>
                    <a:pt x="53" y="32"/>
                    <a:pt x="15" y="88"/>
                  </a:cubicBezTo>
                  <a:cubicBezTo>
                    <a:pt x="1" y="130"/>
                    <a:pt x="1" y="180"/>
                    <a:pt x="15" y="222"/>
                  </a:cubicBezTo>
                  <a:cubicBezTo>
                    <a:pt x="57" y="299"/>
                    <a:pt x="128" y="349"/>
                    <a:pt x="212" y="349"/>
                  </a:cubicBezTo>
                  <a:cubicBezTo>
                    <a:pt x="234" y="349"/>
                    <a:pt x="248" y="349"/>
                    <a:pt x="262" y="342"/>
                  </a:cubicBezTo>
                  <a:cubicBezTo>
                    <a:pt x="304" y="335"/>
                    <a:pt x="346" y="307"/>
                    <a:pt x="368" y="264"/>
                  </a:cubicBezTo>
                  <a:cubicBezTo>
                    <a:pt x="382" y="222"/>
                    <a:pt x="382" y="173"/>
                    <a:pt x="368" y="130"/>
                  </a:cubicBezTo>
                  <a:cubicBezTo>
                    <a:pt x="346" y="88"/>
                    <a:pt x="311" y="53"/>
                    <a:pt x="262" y="25"/>
                  </a:cubicBezTo>
                  <a:cubicBezTo>
                    <a:pt x="234" y="8"/>
                    <a:pt x="203" y="0"/>
                    <a:pt x="173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g1b4b0e4ccdf_1_11"/>
            <p:cNvSpPr/>
            <p:nvPr/>
          </p:nvSpPr>
          <p:spPr>
            <a:xfrm>
              <a:off x="739950" y="3317100"/>
              <a:ext cx="10500" cy="8850"/>
            </a:xfrm>
            <a:custGeom>
              <a:rect b="b" l="l" r="r" t="t"/>
              <a:pathLst>
                <a:path extrusionOk="0" h="354" w="420">
                  <a:moveTo>
                    <a:pt x="221" y="0"/>
                  </a:moveTo>
                  <a:cubicBezTo>
                    <a:pt x="101" y="0"/>
                    <a:pt x="1" y="122"/>
                    <a:pt x="53" y="244"/>
                  </a:cubicBezTo>
                  <a:cubicBezTo>
                    <a:pt x="83" y="318"/>
                    <a:pt x="149" y="353"/>
                    <a:pt x="214" y="353"/>
                  </a:cubicBezTo>
                  <a:cubicBezTo>
                    <a:pt x="286" y="353"/>
                    <a:pt x="358" y="311"/>
                    <a:pt x="384" y="230"/>
                  </a:cubicBezTo>
                  <a:cubicBezTo>
                    <a:pt x="419" y="152"/>
                    <a:pt x="377" y="53"/>
                    <a:pt x="299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g1b4b0e4ccdf_1_11"/>
            <p:cNvSpPr/>
            <p:nvPr/>
          </p:nvSpPr>
          <p:spPr>
            <a:xfrm>
              <a:off x="740725" y="3316450"/>
              <a:ext cx="10250" cy="8700"/>
            </a:xfrm>
            <a:custGeom>
              <a:rect b="b" l="l" r="r" t="t"/>
              <a:pathLst>
                <a:path extrusionOk="0" h="348" w="410">
                  <a:moveTo>
                    <a:pt x="170" y="37"/>
                  </a:moveTo>
                  <a:cubicBezTo>
                    <a:pt x="198" y="37"/>
                    <a:pt x="226" y="44"/>
                    <a:pt x="254" y="58"/>
                  </a:cubicBezTo>
                  <a:cubicBezTo>
                    <a:pt x="290" y="72"/>
                    <a:pt x="325" y="108"/>
                    <a:pt x="339" y="143"/>
                  </a:cubicBezTo>
                  <a:cubicBezTo>
                    <a:pt x="374" y="213"/>
                    <a:pt x="332" y="291"/>
                    <a:pt x="254" y="305"/>
                  </a:cubicBezTo>
                  <a:cubicBezTo>
                    <a:pt x="241" y="309"/>
                    <a:pt x="227" y="310"/>
                    <a:pt x="214" y="310"/>
                  </a:cubicBezTo>
                  <a:cubicBezTo>
                    <a:pt x="149" y="310"/>
                    <a:pt x="86" y="270"/>
                    <a:pt x="57" y="206"/>
                  </a:cubicBezTo>
                  <a:cubicBezTo>
                    <a:pt x="36" y="171"/>
                    <a:pt x="36" y="136"/>
                    <a:pt x="57" y="101"/>
                  </a:cubicBezTo>
                  <a:cubicBezTo>
                    <a:pt x="78" y="58"/>
                    <a:pt x="127" y="37"/>
                    <a:pt x="170" y="37"/>
                  </a:cubicBezTo>
                  <a:close/>
                  <a:moveTo>
                    <a:pt x="172" y="1"/>
                  </a:moveTo>
                  <a:cubicBezTo>
                    <a:pt x="112" y="1"/>
                    <a:pt x="54" y="32"/>
                    <a:pt x="22" y="86"/>
                  </a:cubicBezTo>
                  <a:cubicBezTo>
                    <a:pt x="1" y="129"/>
                    <a:pt x="1" y="178"/>
                    <a:pt x="22" y="220"/>
                  </a:cubicBezTo>
                  <a:cubicBezTo>
                    <a:pt x="43" y="263"/>
                    <a:pt x="78" y="298"/>
                    <a:pt x="120" y="319"/>
                  </a:cubicBezTo>
                  <a:cubicBezTo>
                    <a:pt x="156" y="340"/>
                    <a:pt x="184" y="347"/>
                    <a:pt x="219" y="347"/>
                  </a:cubicBezTo>
                  <a:cubicBezTo>
                    <a:pt x="233" y="347"/>
                    <a:pt x="247" y="340"/>
                    <a:pt x="268" y="340"/>
                  </a:cubicBezTo>
                  <a:cubicBezTo>
                    <a:pt x="360" y="319"/>
                    <a:pt x="409" y="220"/>
                    <a:pt x="367" y="129"/>
                  </a:cubicBezTo>
                  <a:cubicBezTo>
                    <a:pt x="346" y="86"/>
                    <a:pt x="311" y="51"/>
                    <a:pt x="268" y="30"/>
                  </a:cubicBezTo>
                  <a:cubicBezTo>
                    <a:pt x="238" y="10"/>
                    <a:pt x="205" y="1"/>
                    <a:pt x="172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g1b4b0e4ccdf_1_11"/>
            <p:cNvSpPr/>
            <p:nvPr/>
          </p:nvSpPr>
          <p:spPr>
            <a:xfrm>
              <a:off x="741425" y="3327275"/>
              <a:ext cx="36875" cy="95850"/>
            </a:xfrm>
            <a:custGeom>
              <a:rect b="b" l="l" r="r" t="t"/>
              <a:pathLst>
                <a:path extrusionOk="0" h="3834" w="1475">
                  <a:moveTo>
                    <a:pt x="1358" y="0"/>
                  </a:moveTo>
                  <a:cubicBezTo>
                    <a:pt x="1324" y="0"/>
                    <a:pt x="1292" y="17"/>
                    <a:pt x="1270" y="48"/>
                  </a:cubicBezTo>
                  <a:cubicBezTo>
                    <a:pt x="1248" y="76"/>
                    <a:pt x="720" y="824"/>
                    <a:pt x="741" y="1761"/>
                  </a:cubicBezTo>
                  <a:cubicBezTo>
                    <a:pt x="762" y="2628"/>
                    <a:pt x="43" y="3657"/>
                    <a:pt x="36" y="3664"/>
                  </a:cubicBezTo>
                  <a:cubicBezTo>
                    <a:pt x="1" y="3714"/>
                    <a:pt x="15" y="3777"/>
                    <a:pt x="64" y="3812"/>
                  </a:cubicBezTo>
                  <a:cubicBezTo>
                    <a:pt x="78" y="3827"/>
                    <a:pt x="99" y="3834"/>
                    <a:pt x="121" y="3834"/>
                  </a:cubicBezTo>
                  <a:cubicBezTo>
                    <a:pt x="156" y="3834"/>
                    <a:pt x="184" y="3820"/>
                    <a:pt x="205" y="3791"/>
                  </a:cubicBezTo>
                  <a:cubicBezTo>
                    <a:pt x="233" y="3749"/>
                    <a:pt x="974" y="2692"/>
                    <a:pt x="952" y="1754"/>
                  </a:cubicBezTo>
                  <a:cubicBezTo>
                    <a:pt x="931" y="887"/>
                    <a:pt x="1439" y="175"/>
                    <a:pt x="1439" y="168"/>
                  </a:cubicBezTo>
                  <a:cubicBezTo>
                    <a:pt x="1474" y="126"/>
                    <a:pt x="1467" y="55"/>
                    <a:pt x="1418" y="20"/>
                  </a:cubicBezTo>
                  <a:cubicBezTo>
                    <a:pt x="1399" y="7"/>
                    <a:pt x="1378" y="0"/>
                    <a:pt x="135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g1b4b0e4ccdf_1_11"/>
            <p:cNvSpPr/>
            <p:nvPr/>
          </p:nvSpPr>
          <p:spPr>
            <a:xfrm>
              <a:off x="716575" y="3318050"/>
              <a:ext cx="31375" cy="88150"/>
            </a:xfrm>
            <a:custGeom>
              <a:rect b="b" l="l" r="r" t="t"/>
              <a:pathLst>
                <a:path extrusionOk="0" h="3526" w="1255">
                  <a:moveTo>
                    <a:pt x="1106" y="1"/>
                  </a:moveTo>
                  <a:cubicBezTo>
                    <a:pt x="1077" y="1"/>
                    <a:pt x="1047" y="13"/>
                    <a:pt x="1023" y="44"/>
                  </a:cubicBezTo>
                  <a:cubicBezTo>
                    <a:pt x="988" y="100"/>
                    <a:pt x="1" y="1376"/>
                    <a:pt x="92" y="2137"/>
                  </a:cubicBezTo>
                  <a:cubicBezTo>
                    <a:pt x="142" y="2560"/>
                    <a:pt x="142" y="2983"/>
                    <a:pt x="92" y="3399"/>
                  </a:cubicBezTo>
                  <a:cubicBezTo>
                    <a:pt x="85" y="3462"/>
                    <a:pt x="135" y="3519"/>
                    <a:pt x="198" y="3526"/>
                  </a:cubicBezTo>
                  <a:cubicBezTo>
                    <a:pt x="248" y="3519"/>
                    <a:pt x="290" y="3484"/>
                    <a:pt x="297" y="3434"/>
                  </a:cubicBezTo>
                  <a:cubicBezTo>
                    <a:pt x="353" y="2997"/>
                    <a:pt x="353" y="2553"/>
                    <a:pt x="304" y="2116"/>
                  </a:cubicBezTo>
                  <a:cubicBezTo>
                    <a:pt x="226" y="1439"/>
                    <a:pt x="1185" y="185"/>
                    <a:pt x="1192" y="177"/>
                  </a:cubicBezTo>
                  <a:cubicBezTo>
                    <a:pt x="1254" y="95"/>
                    <a:pt x="1184" y="1"/>
                    <a:pt x="1106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6" name="Google Shape;1586;g1b4b0e4ccdf_1_11"/>
          <p:cNvGrpSpPr/>
          <p:nvPr/>
        </p:nvGrpSpPr>
        <p:grpSpPr>
          <a:xfrm flipH="1" rot="6454664">
            <a:off x="6158" y="-8722"/>
            <a:ext cx="1347367" cy="1445842"/>
            <a:chOff x="8133016" y="3881312"/>
            <a:chExt cx="1100931" cy="1020684"/>
          </a:xfrm>
        </p:grpSpPr>
        <p:sp>
          <p:nvSpPr>
            <p:cNvPr id="1587" name="Google Shape;1587;g1b4b0e4ccdf_1_11"/>
            <p:cNvSpPr/>
            <p:nvPr/>
          </p:nvSpPr>
          <p:spPr>
            <a:xfrm>
              <a:off x="8133016" y="3882954"/>
              <a:ext cx="1100931" cy="1018220"/>
            </a:xfrm>
            <a:custGeom>
              <a:rect b="b" l="l" r="r" t="t"/>
              <a:pathLst>
                <a:path extrusionOk="0" h="8679" w="9384">
                  <a:moveTo>
                    <a:pt x="2421" y="1"/>
                  </a:moveTo>
                  <a:cubicBezTo>
                    <a:pt x="2321" y="1"/>
                    <a:pt x="2223" y="37"/>
                    <a:pt x="2144" y="107"/>
                  </a:cubicBezTo>
                  <a:cubicBezTo>
                    <a:pt x="1890" y="332"/>
                    <a:pt x="1932" y="903"/>
                    <a:pt x="1989" y="1242"/>
                  </a:cubicBezTo>
                  <a:cubicBezTo>
                    <a:pt x="1791" y="1171"/>
                    <a:pt x="1594" y="1115"/>
                    <a:pt x="1396" y="1073"/>
                  </a:cubicBezTo>
                  <a:cubicBezTo>
                    <a:pt x="1231" y="866"/>
                    <a:pt x="815" y="395"/>
                    <a:pt x="447" y="395"/>
                  </a:cubicBezTo>
                  <a:cubicBezTo>
                    <a:pt x="439" y="395"/>
                    <a:pt x="432" y="395"/>
                    <a:pt x="424" y="396"/>
                  </a:cubicBezTo>
                  <a:lnTo>
                    <a:pt x="417" y="396"/>
                  </a:lnTo>
                  <a:cubicBezTo>
                    <a:pt x="269" y="410"/>
                    <a:pt x="142" y="502"/>
                    <a:pt x="78" y="635"/>
                  </a:cubicBezTo>
                  <a:cubicBezTo>
                    <a:pt x="1" y="762"/>
                    <a:pt x="1" y="917"/>
                    <a:pt x="78" y="1044"/>
                  </a:cubicBezTo>
                  <a:cubicBezTo>
                    <a:pt x="163" y="1157"/>
                    <a:pt x="290" y="1242"/>
                    <a:pt x="431" y="1277"/>
                  </a:cubicBezTo>
                  <a:cubicBezTo>
                    <a:pt x="677" y="1347"/>
                    <a:pt x="931" y="1383"/>
                    <a:pt x="1192" y="1383"/>
                  </a:cubicBezTo>
                  <a:cubicBezTo>
                    <a:pt x="1213" y="1404"/>
                    <a:pt x="1234" y="1411"/>
                    <a:pt x="1262" y="1418"/>
                  </a:cubicBezTo>
                  <a:cubicBezTo>
                    <a:pt x="1425" y="1453"/>
                    <a:pt x="1587" y="1503"/>
                    <a:pt x="1742" y="1552"/>
                  </a:cubicBezTo>
                  <a:cubicBezTo>
                    <a:pt x="1467" y="1707"/>
                    <a:pt x="1129" y="1947"/>
                    <a:pt x="1086" y="2229"/>
                  </a:cubicBezTo>
                  <a:cubicBezTo>
                    <a:pt x="1058" y="2391"/>
                    <a:pt x="1121" y="2546"/>
                    <a:pt x="1248" y="2645"/>
                  </a:cubicBezTo>
                  <a:cubicBezTo>
                    <a:pt x="1326" y="2729"/>
                    <a:pt x="1439" y="2771"/>
                    <a:pt x="1551" y="2778"/>
                  </a:cubicBezTo>
                  <a:cubicBezTo>
                    <a:pt x="1587" y="2771"/>
                    <a:pt x="1629" y="2771"/>
                    <a:pt x="1671" y="2757"/>
                  </a:cubicBezTo>
                  <a:cubicBezTo>
                    <a:pt x="2010" y="2652"/>
                    <a:pt x="2207" y="2074"/>
                    <a:pt x="2292" y="1749"/>
                  </a:cubicBezTo>
                  <a:cubicBezTo>
                    <a:pt x="2567" y="1869"/>
                    <a:pt x="2827" y="1996"/>
                    <a:pt x="3088" y="2144"/>
                  </a:cubicBezTo>
                  <a:cubicBezTo>
                    <a:pt x="2806" y="2299"/>
                    <a:pt x="2426" y="2553"/>
                    <a:pt x="2376" y="2849"/>
                  </a:cubicBezTo>
                  <a:cubicBezTo>
                    <a:pt x="2348" y="3004"/>
                    <a:pt x="2412" y="3166"/>
                    <a:pt x="2538" y="3265"/>
                  </a:cubicBezTo>
                  <a:cubicBezTo>
                    <a:pt x="2616" y="3342"/>
                    <a:pt x="2729" y="3392"/>
                    <a:pt x="2842" y="3392"/>
                  </a:cubicBezTo>
                  <a:cubicBezTo>
                    <a:pt x="2884" y="3392"/>
                    <a:pt x="2919" y="3385"/>
                    <a:pt x="2961" y="3378"/>
                  </a:cubicBezTo>
                  <a:cubicBezTo>
                    <a:pt x="3279" y="3272"/>
                    <a:pt x="3469" y="2757"/>
                    <a:pt x="3568" y="2433"/>
                  </a:cubicBezTo>
                  <a:cubicBezTo>
                    <a:pt x="3765" y="2560"/>
                    <a:pt x="3962" y="2694"/>
                    <a:pt x="4160" y="2842"/>
                  </a:cubicBezTo>
                  <a:cubicBezTo>
                    <a:pt x="3878" y="2997"/>
                    <a:pt x="3511" y="3251"/>
                    <a:pt x="3455" y="3547"/>
                  </a:cubicBezTo>
                  <a:cubicBezTo>
                    <a:pt x="3434" y="3709"/>
                    <a:pt x="3497" y="3864"/>
                    <a:pt x="3624" y="3963"/>
                  </a:cubicBezTo>
                  <a:cubicBezTo>
                    <a:pt x="3702" y="4040"/>
                    <a:pt x="3807" y="4090"/>
                    <a:pt x="3927" y="4090"/>
                  </a:cubicBezTo>
                  <a:cubicBezTo>
                    <a:pt x="3962" y="4090"/>
                    <a:pt x="4005" y="4090"/>
                    <a:pt x="4047" y="4076"/>
                  </a:cubicBezTo>
                  <a:cubicBezTo>
                    <a:pt x="4336" y="3984"/>
                    <a:pt x="4519" y="3547"/>
                    <a:pt x="4625" y="3215"/>
                  </a:cubicBezTo>
                  <a:cubicBezTo>
                    <a:pt x="4886" y="3434"/>
                    <a:pt x="5147" y="3667"/>
                    <a:pt x="5393" y="3899"/>
                  </a:cubicBezTo>
                  <a:cubicBezTo>
                    <a:pt x="5090" y="4012"/>
                    <a:pt x="4667" y="4224"/>
                    <a:pt x="4583" y="4513"/>
                  </a:cubicBezTo>
                  <a:cubicBezTo>
                    <a:pt x="4533" y="4668"/>
                    <a:pt x="4576" y="4837"/>
                    <a:pt x="4688" y="4950"/>
                  </a:cubicBezTo>
                  <a:cubicBezTo>
                    <a:pt x="4773" y="5055"/>
                    <a:pt x="4893" y="5112"/>
                    <a:pt x="5027" y="5119"/>
                  </a:cubicBezTo>
                  <a:cubicBezTo>
                    <a:pt x="5048" y="5119"/>
                    <a:pt x="5076" y="5112"/>
                    <a:pt x="5097" y="5112"/>
                  </a:cubicBezTo>
                  <a:cubicBezTo>
                    <a:pt x="5407" y="5055"/>
                    <a:pt x="5654" y="4611"/>
                    <a:pt x="5795" y="4294"/>
                  </a:cubicBezTo>
                  <a:cubicBezTo>
                    <a:pt x="6070" y="4576"/>
                    <a:pt x="6324" y="4865"/>
                    <a:pt x="6564" y="5133"/>
                  </a:cubicBezTo>
                  <a:cubicBezTo>
                    <a:pt x="6260" y="5232"/>
                    <a:pt x="5781" y="5422"/>
                    <a:pt x="5668" y="5732"/>
                  </a:cubicBezTo>
                  <a:cubicBezTo>
                    <a:pt x="5612" y="5887"/>
                    <a:pt x="5647" y="6056"/>
                    <a:pt x="5760" y="6176"/>
                  </a:cubicBezTo>
                  <a:cubicBezTo>
                    <a:pt x="5837" y="6289"/>
                    <a:pt x="5964" y="6359"/>
                    <a:pt x="6098" y="6359"/>
                  </a:cubicBezTo>
                  <a:cubicBezTo>
                    <a:pt x="6119" y="6359"/>
                    <a:pt x="6134" y="6359"/>
                    <a:pt x="6155" y="6352"/>
                  </a:cubicBezTo>
                  <a:cubicBezTo>
                    <a:pt x="6479" y="6310"/>
                    <a:pt x="6754" y="5859"/>
                    <a:pt x="6902" y="5549"/>
                  </a:cubicBezTo>
                  <a:cubicBezTo>
                    <a:pt x="7149" y="5852"/>
                    <a:pt x="7381" y="6148"/>
                    <a:pt x="7593" y="6437"/>
                  </a:cubicBezTo>
                  <a:cubicBezTo>
                    <a:pt x="7283" y="6529"/>
                    <a:pt x="6831" y="6726"/>
                    <a:pt x="6726" y="7029"/>
                  </a:cubicBezTo>
                  <a:cubicBezTo>
                    <a:pt x="6669" y="7177"/>
                    <a:pt x="6705" y="7346"/>
                    <a:pt x="6810" y="7466"/>
                  </a:cubicBezTo>
                  <a:cubicBezTo>
                    <a:pt x="6888" y="7579"/>
                    <a:pt x="7022" y="7649"/>
                    <a:pt x="7156" y="7649"/>
                  </a:cubicBezTo>
                  <a:lnTo>
                    <a:pt x="7212" y="7649"/>
                  </a:lnTo>
                  <a:cubicBezTo>
                    <a:pt x="7508" y="7607"/>
                    <a:pt x="7769" y="7212"/>
                    <a:pt x="7924" y="6909"/>
                  </a:cubicBezTo>
                  <a:cubicBezTo>
                    <a:pt x="8601" y="7868"/>
                    <a:pt x="8988" y="8573"/>
                    <a:pt x="8996" y="8580"/>
                  </a:cubicBezTo>
                  <a:cubicBezTo>
                    <a:pt x="9024" y="8643"/>
                    <a:pt x="9087" y="8679"/>
                    <a:pt x="9158" y="8679"/>
                  </a:cubicBezTo>
                  <a:cubicBezTo>
                    <a:pt x="9186" y="8679"/>
                    <a:pt x="9214" y="8672"/>
                    <a:pt x="9242" y="8658"/>
                  </a:cubicBezTo>
                  <a:cubicBezTo>
                    <a:pt x="9341" y="8615"/>
                    <a:pt x="9383" y="8495"/>
                    <a:pt x="9334" y="8404"/>
                  </a:cubicBezTo>
                  <a:cubicBezTo>
                    <a:pt x="8967" y="7755"/>
                    <a:pt x="8558" y="7128"/>
                    <a:pt x="8121" y="6522"/>
                  </a:cubicBezTo>
                  <a:cubicBezTo>
                    <a:pt x="8298" y="6388"/>
                    <a:pt x="8883" y="5894"/>
                    <a:pt x="8840" y="5471"/>
                  </a:cubicBezTo>
                  <a:cubicBezTo>
                    <a:pt x="8826" y="5316"/>
                    <a:pt x="8728" y="5175"/>
                    <a:pt x="8580" y="5112"/>
                  </a:cubicBezTo>
                  <a:cubicBezTo>
                    <a:pt x="8513" y="5069"/>
                    <a:pt x="8437" y="5048"/>
                    <a:pt x="8360" y="5048"/>
                  </a:cubicBezTo>
                  <a:cubicBezTo>
                    <a:pt x="8284" y="5048"/>
                    <a:pt x="8206" y="5069"/>
                    <a:pt x="8136" y="5112"/>
                  </a:cubicBezTo>
                  <a:cubicBezTo>
                    <a:pt x="7882" y="5274"/>
                    <a:pt x="7811" y="5739"/>
                    <a:pt x="7797" y="6085"/>
                  </a:cubicBezTo>
                  <a:cubicBezTo>
                    <a:pt x="7586" y="5796"/>
                    <a:pt x="7353" y="5499"/>
                    <a:pt x="7106" y="5203"/>
                  </a:cubicBezTo>
                  <a:cubicBezTo>
                    <a:pt x="7318" y="5027"/>
                    <a:pt x="7818" y="4576"/>
                    <a:pt x="7783" y="4188"/>
                  </a:cubicBezTo>
                  <a:cubicBezTo>
                    <a:pt x="7769" y="4026"/>
                    <a:pt x="7663" y="3885"/>
                    <a:pt x="7515" y="3822"/>
                  </a:cubicBezTo>
                  <a:cubicBezTo>
                    <a:pt x="7448" y="3783"/>
                    <a:pt x="7372" y="3764"/>
                    <a:pt x="7297" y="3764"/>
                  </a:cubicBezTo>
                  <a:cubicBezTo>
                    <a:pt x="7221" y="3764"/>
                    <a:pt x="7145" y="3783"/>
                    <a:pt x="7078" y="3822"/>
                  </a:cubicBezTo>
                  <a:cubicBezTo>
                    <a:pt x="6824" y="3984"/>
                    <a:pt x="6754" y="4435"/>
                    <a:pt x="6740" y="4773"/>
                  </a:cubicBezTo>
                  <a:cubicBezTo>
                    <a:pt x="6500" y="4498"/>
                    <a:pt x="6239" y="4216"/>
                    <a:pt x="5957" y="3935"/>
                  </a:cubicBezTo>
                  <a:cubicBezTo>
                    <a:pt x="6141" y="3779"/>
                    <a:pt x="6669" y="3272"/>
                    <a:pt x="6620" y="2870"/>
                  </a:cubicBezTo>
                  <a:cubicBezTo>
                    <a:pt x="6592" y="2708"/>
                    <a:pt x="6486" y="2574"/>
                    <a:pt x="6338" y="2518"/>
                  </a:cubicBezTo>
                  <a:cubicBezTo>
                    <a:pt x="6273" y="2482"/>
                    <a:pt x="6203" y="2464"/>
                    <a:pt x="6132" y="2464"/>
                  </a:cubicBezTo>
                  <a:cubicBezTo>
                    <a:pt x="6049" y="2464"/>
                    <a:pt x="5966" y="2489"/>
                    <a:pt x="5894" y="2539"/>
                  </a:cubicBezTo>
                  <a:cubicBezTo>
                    <a:pt x="5633" y="2722"/>
                    <a:pt x="5598" y="3244"/>
                    <a:pt x="5598" y="3582"/>
                  </a:cubicBezTo>
                  <a:cubicBezTo>
                    <a:pt x="5323" y="3321"/>
                    <a:pt x="5034" y="3067"/>
                    <a:pt x="4731" y="2821"/>
                  </a:cubicBezTo>
                  <a:cubicBezTo>
                    <a:pt x="4865" y="2673"/>
                    <a:pt x="5379" y="2066"/>
                    <a:pt x="5266" y="1658"/>
                  </a:cubicBezTo>
                  <a:cubicBezTo>
                    <a:pt x="5224" y="1503"/>
                    <a:pt x="5104" y="1383"/>
                    <a:pt x="4949" y="1347"/>
                  </a:cubicBezTo>
                  <a:cubicBezTo>
                    <a:pt x="4898" y="1328"/>
                    <a:pt x="4845" y="1319"/>
                    <a:pt x="4793" y="1319"/>
                  </a:cubicBezTo>
                  <a:cubicBezTo>
                    <a:pt x="4692" y="1319"/>
                    <a:pt x="4593" y="1353"/>
                    <a:pt x="4519" y="1418"/>
                  </a:cubicBezTo>
                  <a:cubicBezTo>
                    <a:pt x="4273" y="1644"/>
                    <a:pt x="4308" y="2193"/>
                    <a:pt x="4357" y="2532"/>
                  </a:cubicBezTo>
                  <a:cubicBezTo>
                    <a:pt x="4146" y="2377"/>
                    <a:pt x="3920" y="2222"/>
                    <a:pt x="3694" y="2074"/>
                  </a:cubicBezTo>
                  <a:cubicBezTo>
                    <a:pt x="3871" y="1869"/>
                    <a:pt x="4287" y="1333"/>
                    <a:pt x="4188" y="960"/>
                  </a:cubicBezTo>
                  <a:cubicBezTo>
                    <a:pt x="4146" y="805"/>
                    <a:pt x="4019" y="685"/>
                    <a:pt x="3864" y="650"/>
                  </a:cubicBezTo>
                  <a:cubicBezTo>
                    <a:pt x="3814" y="630"/>
                    <a:pt x="3762" y="621"/>
                    <a:pt x="3711" y="621"/>
                  </a:cubicBezTo>
                  <a:cubicBezTo>
                    <a:pt x="3611" y="621"/>
                    <a:pt x="3513" y="657"/>
                    <a:pt x="3434" y="727"/>
                  </a:cubicBezTo>
                  <a:cubicBezTo>
                    <a:pt x="3194" y="946"/>
                    <a:pt x="3222" y="1481"/>
                    <a:pt x="3272" y="1827"/>
                  </a:cubicBezTo>
                  <a:cubicBezTo>
                    <a:pt x="3004" y="1672"/>
                    <a:pt x="2722" y="1531"/>
                    <a:pt x="2433" y="1411"/>
                  </a:cubicBezTo>
                  <a:cubicBezTo>
                    <a:pt x="2630" y="1178"/>
                    <a:pt x="2990" y="692"/>
                    <a:pt x="2891" y="339"/>
                  </a:cubicBezTo>
                  <a:cubicBezTo>
                    <a:pt x="2849" y="184"/>
                    <a:pt x="2729" y="64"/>
                    <a:pt x="2574" y="29"/>
                  </a:cubicBezTo>
                  <a:cubicBezTo>
                    <a:pt x="2524" y="10"/>
                    <a:pt x="2472" y="1"/>
                    <a:pt x="2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g1b4b0e4ccdf_1_11"/>
            <p:cNvSpPr/>
            <p:nvPr/>
          </p:nvSpPr>
          <p:spPr>
            <a:xfrm>
              <a:off x="8133838" y="3881312"/>
              <a:ext cx="1099288" cy="1020684"/>
            </a:xfrm>
            <a:custGeom>
              <a:rect b="b" l="l" r="r" t="t"/>
              <a:pathLst>
                <a:path extrusionOk="0" h="8700" w="9370">
                  <a:moveTo>
                    <a:pt x="5987" y="4511"/>
                  </a:moveTo>
                  <a:cubicBezTo>
                    <a:pt x="6072" y="4602"/>
                    <a:pt x="6158" y="4695"/>
                    <a:pt x="6244" y="4789"/>
                  </a:cubicBezTo>
                  <a:lnTo>
                    <a:pt x="6244" y="4789"/>
                  </a:lnTo>
                  <a:cubicBezTo>
                    <a:pt x="6158" y="4694"/>
                    <a:pt x="6073" y="4602"/>
                    <a:pt x="5987" y="4511"/>
                  </a:cubicBezTo>
                  <a:close/>
                  <a:moveTo>
                    <a:pt x="2428" y="1"/>
                  </a:moveTo>
                  <a:cubicBezTo>
                    <a:pt x="2324" y="1"/>
                    <a:pt x="2223" y="37"/>
                    <a:pt x="2144" y="107"/>
                  </a:cubicBezTo>
                  <a:cubicBezTo>
                    <a:pt x="1890" y="339"/>
                    <a:pt x="1932" y="910"/>
                    <a:pt x="1982" y="1235"/>
                  </a:cubicBezTo>
                  <a:cubicBezTo>
                    <a:pt x="1798" y="1171"/>
                    <a:pt x="1601" y="1122"/>
                    <a:pt x="1411" y="1072"/>
                  </a:cubicBezTo>
                  <a:cubicBezTo>
                    <a:pt x="1244" y="864"/>
                    <a:pt x="824" y="395"/>
                    <a:pt x="447" y="395"/>
                  </a:cubicBezTo>
                  <a:cubicBezTo>
                    <a:pt x="442" y="395"/>
                    <a:pt x="436" y="395"/>
                    <a:pt x="431" y="396"/>
                  </a:cubicBezTo>
                  <a:cubicBezTo>
                    <a:pt x="276" y="417"/>
                    <a:pt x="142" y="508"/>
                    <a:pt x="78" y="649"/>
                  </a:cubicBezTo>
                  <a:cubicBezTo>
                    <a:pt x="1" y="776"/>
                    <a:pt x="1" y="931"/>
                    <a:pt x="78" y="1058"/>
                  </a:cubicBezTo>
                  <a:cubicBezTo>
                    <a:pt x="170" y="1178"/>
                    <a:pt x="297" y="1270"/>
                    <a:pt x="445" y="1305"/>
                  </a:cubicBezTo>
                  <a:cubicBezTo>
                    <a:pt x="692" y="1376"/>
                    <a:pt x="945" y="1411"/>
                    <a:pt x="1199" y="1411"/>
                  </a:cubicBezTo>
                  <a:cubicBezTo>
                    <a:pt x="1227" y="1425"/>
                    <a:pt x="1248" y="1439"/>
                    <a:pt x="1277" y="1446"/>
                  </a:cubicBezTo>
                  <a:cubicBezTo>
                    <a:pt x="1425" y="1481"/>
                    <a:pt x="1573" y="1517"/>
                    <a:pt x="1735" y="1566"/>
                  </a:cubicBezTo>
                  <a:cubicBezTo>
                    <a:pt x="1460" y="1721"/>
                    <a:pt x="1136" y="1961"/>
                    <a:pt x="1086" y="2243"/>
                  </a:cubicBezTo>
                  <a:cubicBezTo>
                    <a:pt x="1065" y="2405"/>
                    <a:pt x="1129" y="2567"/>
                    <a:pt x="1255" y="2666"/>
                  </a:cubicBezTo>
                  <a:cubicBezTo>
                    <a:pt x="1340" y="2750"/>
                    <a:pt x="1453" y="2799"/>
                    <a:pt x="1566" y="2799"/>
                  </a:cubicBezTo>
                  <a:cubicBezTo>
                    <a:pt x="1608" y="2799"/>
                    <a:pt x="1650" y="2792"/>
                    <a:pt x="1685" y="2778"/>
                  </a:cubicBezTo>
                  <a:cubicBezTo>
                    <a:pt x="2024" y="2673"/>
                    <a:pt x="2228" y="2109"/>
                    <a:pt x="2313" y="1777"/>
                  </a:cubicBezTo>
                  <a:cubicBezTo>
                    <a:pt x="2574" y="1890"/>
                    <a:pt x="2835" y="2017"/>
                    <a:pt x="3081" y="2158"/>
                  </a:cubicBezTo>
                  <a:cubicBezTo>
                    <a:pt x="2785" y="2313"/>
                    <a:pt x="2426" y="2567"/>
                    <a:pt x="2376" y="2863"/>
                  </a:cubicBezTo>
                  <a:cubicBezTo>
                    <a:pt x="2355" y="3025"/>
                    <a:pt x="2419" y="3187"/>
                    <a:pt x="2545" y="3286"/>
                  </a:cubicBezTo>
                  <a:cubicBezTo>
                    <a:pt x="2630" y="3370"/>
                    <a:pt x="2736" y="3413"/>
                    <a:pt x="2856" y="3420"/>
                  </a:cubicBezTo>
                  <a:cubicBezTo>
                    <a:pt x="2898" y="3420"/>
                    <a:pt x="2940" y="3413"/>
                    <a:pt x="2975" y="3399"/>
                  </a:cubicBezTo>
                  <a:cubicBezTo>
                    <a:pt x="3300" y="3293"/>
                    <a:pt x="3497" y="2771"/>
                    <a:pt x="3589" y="2461"/>
                  </a:cubicBezTo>
                  <a:cubicBezTo>
                    <a:pt x="3772" y="2581"/>
                    <a:pt x="3962" y="2715"/>
                    <a:pt x="4153" y="2856"/>
                  </a:cubicBezTo>
                  <a:cubicBezTo>
                    <a:pt x="3857" y="3018"/>
                    <a:pt x="3511" y="3272"/>
                    <a:pt x="3462" y="3561"/>
                  </a:cubicBezTo>
                  <a:cubicBezTo>
                    <a:pt x="3434" y="3723"/>
                    <a:pt x="3497" y="3885"/>
                    <a:pt x="3624" y="3984"/>
                  </a:cubicBezTo>
                  <a:cubicBezTo>
                    <a:pt x="3709" y="4068"/>
                    <a:pt x="3821" y="4118"/>
                    <a:pt x="3941" y="4118"/>
                  </a:cubicBezTo>
                  <a:cubicBezTo>
                    <a:pt x="3984" y="4118"/>
                    <a:pt x="4019" y="4111"/>
                    <a:pt x="4061" y="4097"/>
                  </a:cubicBezTo>
                  <a:cubicBezTo>
                    <a:pt x="4350" y="4005"/>
                    <a:pt x="4533" y="3589"/>
                    <a:pt x="4639" y="3251"/>
                  </a:cubicBezTo>
                  <a:cubicBezTo>
                    <a:pt x="4893" y="3455"/>
                    <a:pt x="5140" y="3674"/>
                    <a:pt x="5386" y="3913"/>
                  </a:cubicBezTo>
                  <a:cubicBezTo>
                    <a:pt x="5062" y="4033"/>
                    <a:pt x="4674" y="4238"/>
                    <a:pt x="4583" y="4527"/>
                  </a:cubicBezTo>
                  <a:cubicBezTo>
                    <a:pt x="4540" y="4682"/>
                    <a:pt x="4583" y="4851"/>
                    <a:pt x="4696" y="4971"/>
                  </a:cubicBezTo>
                  <a:cubicBezTo>
                    <a:pt x="4780" y="5076"/>
                    <a:pt x="4907" y="5140"/>
                    <a:pt x="5041" y="5147"/>
                  </a:cubicBezTo>
                  <a:cubicBezTo>
                    <a:pt x="5062" y="5140"/>
                    <a:pt x="5090" y="5140"/>
                    <a:pt x="5111" y="5133"/>
                  </a:cubicBezTo>
                  <a:cubicBezTo>
                    <a:pt x="5415" y="5076"/>
                    <a:pt x="5661" y="4668"/>
                    <a:pt x="5809" y="4329"/>
                  </a:cubicBezTo>
                  <a:cubicBezTo>
                    <a:pt x="5869" y="4389"/>
                    <a:pt x="5928" y="4449"/>
                    <a:pt x="5987" y="4511"/>
                  </a:cubicBezTo>
                  <a:lnTo>
                    <a:pt x="5987" y="4511"/>
                  </a:lnTo>
                  <a:cubicBezTo>
                    <a:pt x="5925" y="4445"/>
                    <a:pt x="5863" y="4380"/>
                    <a:pt x="5802" y="4315"/>
                  </a:cubicBezTo>
                  <a:lnTo>
                    <a:pt x="5788" y="4308"/>
                  </a:lnTo>
                  <a:lnTo>
                    <a:pt x="5781" y="4322"/>
                  </a:lnTo>
                  <a:cubicBezTo>
                    <a:pt x="5633" y="4660"/>
                    <a:pt x="5393" y="5076"/>
                    <a:pt x="5090" y="5126"/>
                  </a:cubicBezTo>
                  <a:cubicBezTo>
                    <a:pt x="5069" y="5133"/>
                    <a:pt x="5048" y="5133"/>
                    <a:pt x="5020" y="5133"/>
                  </a:cubicBezTo>
                  <a:cubicBezTo>
                    <a:pt x="4731" y="5112"/>
                    <a:pt x="4526" y="4837"/>
                    <a:pt x="4590" y="4548"/>
                  </a:cubicBezTo>
                  <a:cubicBezTo>
                    <a:pt x="4674" y="4259"/>
                    <a:pt x="5076" y="4054"/>
                    <a:pt x="5393" y="3934"/>
                  </a:cubicBezTo>
                  <a:lnTo>
                    <a:pt x="5408" y="3927"/>
                  </a:lnTo>
                  <a:lnTo>
                    <a:pt x="5393" y="3913"/>
                  </a:lnTo>
                  <a:cubicBezTo>
                    <a:pt x="5147" y="3667"/>
                    <a:pt x="4886" y="3441"/>
                    <a:pt x="4625" y="3229"/>
                  </a:cubicBezTo>
                  <a:lnTo>
                    <a:pt x="4618" y="3215"/>
                  </a:lnTo>
                  <a:lnTo>
                    <a:pt x="4618" y="3237"/>
                  </a:lnTo>
                  <a:cubicBezTo>
                    <a:pt x="4512" y="3575"/>
                    <a:pt x="4329" y="3998"/>
                    <a:pt x="4040" y="4090"/>
                  </a:cubicBezTo>
                  <a:cubicBezTo>
                    <a:pt x="4005" y="4097"/>
                    <a:pt x="3969" y="4104"/>
                    <a:pt x="3927" y="4104"/>
                  </a:cubicBezTo>
                  <a:cubicBezTo>
                    <a:pt x="3814" y="4104"/>
                    <a:pt x="3709" y="4054"/>
                    <a:pt x="3631" y="3977"/>
                  </a:cubicBezTo>
                  <a:cubicBezTo>
                    <a:pt x="3504" y="3885"/>
                    <a:pt x="3448" y="3730"/>
                    <a:pt x="3469" y="3575"/>
                  </a:cubicBezTo>
                  <a:cubicBezTo>
                    <a:pt x="3518" y="3286"/>
                    <a:pt x="3878" y="3039"/>
                    <a:pt x="4167" y="2877"/>
                  </a:cubicBezTo>
                  <a:lnTo>
                    <a:pt x="4181" y="2870"/>
                  </a:lnTo>
                  <a:lnTo>
                    <a:pt x="4167" y="2863"/>
                  </a:lnTo>
                  <a:cubicBezTo>
                    <a:pt x="3969" y="2715"/>
                    <a:pt x="3772" y="2574"/>
                    <a:pt x="3575" y="2447"/>
                  </a:cubicBezTo>
                  <a:lnTo>
                    <a:pt x="3561" y="2440"/>
                  </a:lnTo>
                  <a:lnTo>
                    <a:pt x="3561" y="2454"/>
                  </a:lnTo>
                  <a:cubicBezTo>
                    <a:pt x="3476" y="2757"/>
                    <a:pt x="3279" y="3293"/>
                    <a:pt x="2961" y="3392"/>
                  </a:cubicBezTo>
                  <a:cubicBezTo>
                    <a:pt x="2926" y="3406"/>
                    <a:pt x="2884" y="3413"/>
                    <a:pt x="2849" y="3413"/>
                  </a:cubicBezTo>
                  <a:cubicBezTo>
                    <a:pt x="2736" y="3406"/>
                    <a:pt x="2630" y="3363"/>
                    <a:pt x="2553" y="3286"/>
                  </a:cubicBezTo>
                  <a:cubicBezTo>
                    <a:pt x="2426" y="3187"/>
                    <a:pt x="2369" y="3032"/>
                    <a:pt x="2390" y="2877"/>
                  </a:cubicBezTo>
                  <a:cubicBezTo>
                    <a:pt x="2440" y="2581"/>
                    <a:pt x="2799" y="2334"/>
                    <a:pt x="3095" y="2172"/>
                  </a:cubicBezTo>
                  <a:lnTo>
                    <a:pt x="3116" y="2165"/>
                  </a:lnTo>
                  <a:lnTo>
                    <a:pt x="3095" y="2151"/>
                  </a:lnTo>
                  <a:cubicBezTo>
                    <a:pt x="2842" y="2010"/>
                    <a:pt x="2574" y="1876"/>
                    <a:pt x="2299" y="1763"/>
                  </a:cubicBezTo>
                  <a:lnTo>
                    <a:pt x="2285" y="1756"/>
                  </a:lnTo>
                  <a:lnTo>
                    <a:pt x="2285" y="1770"/>
                  </a:lnTo>
                  <a:cubicBezTo>
                    <a:pt x="2200" y="2095"/>
                    <a:pt x="2003" y="2659"/>
                    <a:pt x="1671" y="2764"/>
                  </a:cubicBezTo>
                  <a:cubicBezTo>
                    <a:pt x="1629" y="2778"/>
                    <a:pt x="1594" y="2785"/>
                    <a:pt x="1552" y="2785"/>
                  </a:cubicBezTo>
                  <a:cubicBezTo>
                    <a:pt x="1446" y="2778"/>
                    <a:pt x="1333" y="2736"/>
                    <a:pt x="1255" y="2659"/>
                  </a:cubicBezTo>
                  <a:cubicBezTo>
                    <a:pt x="1136" y="2560"/>
                    <a:pt x="1072" y="2405"/>
                    <a:pt x="1100" y="2250"/>
                  </a:cubicBezTo>
                  <a:cubicBezTo>
                    <a:pt x="1143" y="1975"/>
                    <a:pt x="1481" y="1735"/>
                    <a:pt x="1756" y="1580"/>
                  </a:cubicBezTo>
                  <a:lnTo>
                    <a:pt x="1777" y="1566"/>
                  </a:lnTo>
                  <a:lnTo>
                    <a:pt x="1749" y="1559"/>
                  </a:lnTo>
                  <a:cubicBezTo>
                    <a:pt x="1580" y="1509"/>
                    <a:pt x="1425" y="1460"/>
                    <a:pt x="1270" y="1432"/>
                  </a:cubicBezTo>
                  <a:cubicBezTo>
                    <a:pt x="1241" y="1425"/>
                    <a:pt x="1213" y="1411"/>
                    <a:pt x="1192" y="1397"/>
                  </a:cubicBezTo>
                  <a:cubicBezTo>
                    <a:pt x="938" y="1397"/>
                    <a:pt x="684" y="1361"/>
                    <a:pt x="438" y="1291"/>
                  </a:cubicBezTo>
                  <a:cubicBezTo>
                    <a:pt x="297" y="1256"/>
                    <a:pt x="170" y="1171"/>
                    <a:pt x="85" y="1058"/>
                  </a:cubicBezTo>
                  <a:cubicBezTo>
                    <a:pt x="15" y="931"/>
                    <a:pt x="15" y="783"/>
                    <a:pt x="92" y="664"/>
                  </a:cubicBezTo>
                  <a:cubicBezTo>
                    <a:pt x="149" y="530"/>
                    <a:pt x="283" y="438"/>
                    <a:pt x="431" y="424"/>
                  </a:cubicBezTo>
                  <a:cubicBezTo>
                    <a:pt x="436" y="424"/>
                    <a:pt x="441" y="424"/>
                    <a:pt x="446" y="424"/>
                  </a:cubicBezTo>
                  <a:cubicBezTo>
                    <a:pt x="802" y="424"/>
                    <a:pt x="1216" y="892"/>
                    <a:pt x="1389" y="1101"/>
                  </a:cubicBezTo>
                  <a:cubicBezTo>
                    <a:pt x="1594" y="1150"/>
                    <a:pt x="1791" y="1206"/>
                    <a:pt x="1982" y="1270"/>
                  </a:cubicBezTo>
                  <a:lnTo>
                    <a:pt x="2003" y="1277"/>
                  </a:lnTo>
                  <a:lnTo>
                    <a:pt x="2003" y="1256"/>
                  </a:lnTo>
                  <a:cubicBezTo>
                    <a:pt x="1946" y="931"/>
                    <a:pt x="1897" y="360"/>
                    <a:pt x="2151" y="128"/>
                  </a:cubicBezTo>
                  <a:cubicBezTo>
                    <a:pt x="2225" y="63"/>
                    <a:pt x="2320" y="29"/>
                    <a:pt x="2417" y="29"/>
                  </a:cubicBezTo>
                  <a:cubicBezTo>
                    <a:pt x="2467" y="29"/>
                    <a:pt x="2518" y="38"/>
                    <a:pt x="2567" y="57"/>
                  </a:cubicBezTo>
                  <a:cubicBezTo>
                    <a:pt x="2722" y="93"/>
                    <a:pt x="2842" y="212"/>
                    <a:pt x="2884" y="360"/>
                  </a:cubicBezTo>
                  <a:cubicBezTo>
                    <a:pt x="2975" y="699"/>
                    <a:pt x="2637" y="1164"/>
                    <a:pt x="2426" y="1418"/>
                  </a:cubicBezTo>
                  <a:lnTo>
                    <a:pt x="2419" y="1432"/>
                  </a:lnTo>
                  <a:lnTo>
                    <a:pt x="2433" y="1432"/>
                  </a:lnTo>
                  <a:cubicBezTo>
                    <a:pt x="2715" y="1559"/>
                    <a:pt x="2997" y="1693"/>
                    <a:pt x="3272" y="1848"/>
                  </a:cubicBezTo>
                  <a:lnTo>
                    <a:pt x="3286" y="1855"/>
                  </a:lnTo>
                  <a:lnTo>
                    <a:pt x="3286" y="1834"/>
                  </a:lnTo>
                  <a:cubicBezTo>
                    <a:pt x="3243" y="1524"/>
                    <a:pt x="3201" y="967"/>
                    <a:pt x="3441" y="748"/>
                  </a:cubicBezTo>
                  <a:cubicBezTo>
                    <a:pt x="3519" y="683"/>
                    <a:pt x="3616" y="649"/>
                    <a:pt x="3714" y="649"/>
                  </a:cubicBezTo>
                  <a:cubicBezTo>
                    <a:pt x="3764" y="649"/>
                    <a:pt x="3815" y="658"/>
                    <a:pt x="3864" y="678"/>
                  </a:cubicBezTo>
                  <a:cubicBezTo>
                    <a:pt x="4019" y="713"/>
                    <a:pt x="4139" y="826"/>
                    <a:pt x="4181" y="981"/>
                  </a:cubicBezTo>
                  <a:cubicBezTo>
                    <a:pt x="4280" y="1347"/>
                    <a:pt x="3864" y="1869"/>
                    <a:pt x="3687" y="2080"/>
                  </a:cubicBezTo>
                  <a:lnTo>
                    <a:pt x="3680" y="2088"/>
                  </a:lnTo>
                  <a:lnTo>
                    <a:pt x="3687" y="2095"/>
                  </a:lnTo>
                  <a:cubicBezTo>
                    <a:pt x="3913" y="2236"/>
                    <a:pt x="4139" y="2391"/>
                    <a:pt x="4357" y="2560"/>
                  </a:cubicBezTo>
                  <a:lnTo>
                    <a:pt x="4378" y="2574"/>
                  </a:lnTo>
                  <a:lnTo>
                    <a:pt x="4378" y="2546"/>
                  </a:lnTo>
                  <a:cubicBezTo>
                    <a:pt x="4329" y="2229"/>
                    <a:pt x="4287" y="1665"/>
                    <a:pt x="4533" y="1446"/>
                  </a:cubicBezTo>
                  <a:cubicBezTo>
                    <a:pt x="4608" y="1376"/>
                    <a:pt x="4704" y="1340"/>
                    <a:pt x="4802" y="1340"/>
                  </a:cubicBezTo>
                  <a:cubicBezTo>
                    <a:pt x="4852" y="1340"/>
                    <a:pt x="4902" y="1349"/>
                    <a:pt x="4949" y="1368"/>
                  </a:cubicBezTo>
                  <a:cubicBezTo>
                    <a:pt x="5104" y="1404"/>
                    <a:pt x="5224" y="1524"/>
                    <a:pt x="5267" y="1672"/>
                  </a:cubicBezTo>
                  <a:cubicBezTo>
                    <a:pt x="5372" y="2073"/>
                    <a:pt x="4879" y="2659"/>
                    <a:pt x="4731" y="2828"/>
                  </a:cubicBezTo>
                  <a:lnTo>
                    <a:pt x="4724" y="2835"/>
                  </a:lnTo>
                  <a:lnTo>
                    <a:pt x="4731" y="2842"/>
                  </a:lnTo>
                  <a:cubicBezTo>
                    <a:pt x="5020" y="3081"/>
                    <a:pt x="5316" y="3335"/>
                    <a:pt x="5598" y="3610"/>
                  </a:cubicBezTo>
                  <a:lnTo>
                    <a:pt x="5619" y="3624"/>
                  </a:lnTo>
                  <a:lnTo>
                    <a:pt x="5619" y="3603"/>
                  </a:lnTo>
                  <a:cubicBezTo>
                    <a:pt x="5612" y="3293"/>
                    <a:pt x="5647" y="2750"/>
                    <a:pt x="5908" y="2560"/>
                  </a:cubicBezTo>
                  <a:cubicBezTo>
                    <a:pt x="5981" y="2514"/>
                    <a:pt x="6063" y="2491"/>
                    <a:pt x="6143" y="2491"/>
                  </a:cubicBezTo>
                  <a:cubicBezTo>
                    <a:pt x="6210" y="2491"/>
                    <a:pt x="6277" y="2507"/>
                    <a:pt x="6338" y="2539"/>
                  </a:cubicBezTo>
                  <a:cubicBezTo>
                    <a:pt x="6486" y="2595"/>
                    <a:pt x="6592" y="2729"/>
                    <a:pt x="6613" y="2884"/>
                  </a:cubicBezTo>
                  <a:cubicBezTo>
                    <a:pt x="6662" y="3279"/>
                    <a:pt x="6127" y="3793"/>
                    <a:pt x="5957" y="3941"/>
                  </a:cubicBezTo>
                  <a:lnTo>
                    <a:pt x="5950" y="3949"/>
                  </a:lnTo>
                  <a:lnTo>
                    <a:pt x="5957" y="3956"/>
                  </a:lnTo>
                  <a:cubicBezTo>
                    <a:pt x="6218" y="4216"/>
                    <a:pt x="6479" y="4498"/>
                    <a:pt x="6733" y="4787"/>
                  </a:cubicBezTo>
                  <a:lnTo>
                    <a:pt x="6754" y="4809"/>
                  </a:lnTo>
                  <a:lnTo>
                    <a:pt x="6754" y="4780"/>
                  </a:lnTo>
                  <a:cubicBezTo>
                    <a:pt x="6768" y="4442"/>
                    <a:pt x="6839" y="3998"/>
                    <a:pt x="7085" y="3843"/>
                  </a:cubicBezTo>
                  <a:cubicBezTo>
                    <a:pt x="7152" y="3804"/>
                    <a:pt x="7226" y="3785"/>
                    <a:pt x="7300" y="3785"/>
                  </a:cubicBezTo>
                  <a:cubicBezTo>
                    <a:pt x="7374" y="3785"/>
                    <a:pt x="7448" y="3804"/>
                    <a:pt x="7515" y="3843"/>
                  </a:cubicBezTo>
                  <a:cubicBezTo>
                    <a:pt x="7656" y="3906"/>
                    <a:pt x="7755" y="4040"/>
                    <a:pt x="7769" y="4195"/>
                  </a:cubicBezTo>
                  <a:cubicBezTo>
                    <a:pt x="7804" y="4576"/>
                    <a:pt x="7311" y="5027"/>
                    <a:pt x="7099" y="5203"/>
                  </a:cubicBezTo>
                  <a:lnTo>
                    <a:pt x="7085" y="5210"/>
                  </a:lnTo>
                  <a:lnTo>
                    <a:pt x="7092" y="5217"/>
                  </a:lnTo>
                  <a:cubicBezTo>
                    <a:pt x="7332" y="5499"/>
                    <a:pt x="7565" y="5795"/>
                    <a:pt x="7790" y="6099"/>
                  </a:cubicBezTo>
                  <a:lnTo>
                    <a:pt x="7804" y="6120"/>
                  </a:lnTo>
                  <a:lnTo>
                    <a:pt x="7804" y="6091"/>
                  </a:lnTo>
                  <a:cubicBezTo>
                    <a:pt x="7825" y="5739"/>
                    <a:pt x="7896" y="5288"/>
                    <a:pt x="8143" y="5133"/>
                  </a:cubicBezTo>
                  <a:cubicBezTo>
                    <a:pt x="8210" y="5094"/>
                    <a:pt x="8284" y="5075"/>
                    <a:pt x="8358" y="5075"/>
                  </a:cubicBezTo>
                  <a:cubicBezTo>
                    <a:pt x="8432" y="5075"/>
                    <a:pt x="8506" y="5094"/>
                    <a:pt x="8573" y="5133"/>
                  </a:cubicBezTo>
                  <a:cubicBezTo>
                    <a:pt x="8714" y="5196"/>
                    <a:pt x="8812" y="5330"/>
                    <a:pt x="8826" y="5485"/>
                  </a:cubicBezTo>
                  <a:cubicBezTo>
                    <a:pt x="8869" y="5894"/>
                    <a:pt x="8291" y="6388"/>
                    <a:pt x="8114" y="6522"/>
                  </a:cubicBezTo>
                  <a:lnTo>
                    <a:pt x="8107" y="6536"/>
                  </a:lnTo>
                  <a:lnTo>
                    <a:pt x="8107" y="6543"/>
                  </a:lnTo>
                  <a:cubicBezTo>
                    <a:pt x="8544" y="7142"/>
                    <a:pt x="8953" y="7769"/>
                    <a:pt x="9320" y="8418"/>
                  </a:cubicBezTo>
                  <a:cubicBezTo>
                    <a:pt x="9341" y="8460"/>
                    <a:pt x="9348" y="8509"/>
                    <a:pt x="9334" y="8552"/>
                  </a:cubicBezTo>
                  <a:cubicBezTo>
                    <a:pt x="9327" y="8594"/>
                    <a:pt x="9292" y="8636"/>
                    <a:pt x="9256" y="8657"/>
                  </a:cubicBezTo>
                  <a:cubicBezTo>
                    <a:pt x="9228" y="8672"/>
                    <a:pt x="9193" y="8679"/>
                    <a:pt x="9165" y="8679"/>
                  </a:cubicBezTo>
                  <a:cubicBezTo>
                    <a:pt x="9101" y="8679"/>
                    <a:pt x="9045" y="8643"/>
                    <a:pt x="9010" y="8587"/>
                  </a:cubicBezTo>
                  <a:cubicBezTo>
                    <a:pt x="9010" y="8587"/>
                    <a:pt x="8615" y="7875"/>
                    <a:pt x="7945" y="6916"/>
                  </a:cubicBezTo>
                  <a:lnTo>
                    <a:pt x="7931" y="6902"/>
                  </a:lnTo>
                  <a:lnTo>
                    <a:pt x="7917" y="6923"/>
                  </a:lnTo>
                  <a:cubicBezTo>
                    <a:pt x="7755" y="7233"/>
                    <a:pt x="7501" y="7614"/>
                    <a:pt x="7212" y="7656"/>
                  </a:cubicBezTo>
                  <a:lnTo>
                    <a:pt x="7163" y="7656"/>
                  </a:lnTo>
                  <a:cubicBezTo>
                    <a:pt x="7029" y="7656"/>
                    <a:pt x="6902" y="7593"/>
                    <a:pt x="6824" y="7480"/>
                  </a:cubicBezTo>
                  <a:cubicBezTo>
                    <a:pt x="6719" y="7367"/>
                    <a:pt x="6683" y="7198"/>
                    <a:pt x="6733" y="7050"/>
                  </a:cubicBezTo>
                  <a:cubicBezTo>
                    <a:pt x="6839" y="6747"/>
                    <a:pt x="7318" y="6557"/>
                    <a:pt x="7593" y="6465"/>
                  </a:cubicBezTo>
                  <a:lnTo>
                    <a:pt x="7607" y="6465"/>
                  </a:lnTo>
                  <a:lnTo>
                    <a:pt x="7600" y="6458"/>
                  </a:lnTo>
                  <a:cubicBezTo>
                    <a:pt x="7374" y="6148"/>
                    <a:pt x="7142" y="5852"/>
                    <a:pt x="6909" y="5570"/>
                  </a:cubicBezTo>
                  <a:lnTo>
                    <a:pt x="6902" y="5556"/>
                  </a:lnTo>
                  <a:lnTo>
                    <a:pt x="6895" y="5570"/>
                  </a:lnTo>
                  <a:cubicBezTo>
                    <a:pt x="6754" y="5852"/>
                    <a:pt x="6479" y="6324"/>
                    <a:pt x="6155" y="6373"/>
                  </a:cubicBezTo>
                  <a:lnTo>
                    <a:pt x="6098" y="6373"/>
                  </a:lnTo>
                  <a:cubicBezTo>
                    <a:pt x="5971" y="6373"/>
                    <a:pt x="5845" y="6303"/>
                    <a:pt x="5767" y="6197"/>
                  </a:cubicBezTo>
                  <a:cubicBezTo>
                    <a:pt x="5661" y="6077"/>
                    <a:pt x="5626" y="5915"/>
                    <a:pt x="5675" y="5767"/>
                  </a:cubicBezTo>
                  <a:cubicBezTo>
                    <a:pt x="5788" y="5457"/>
                    <a:pt x="6275" y="5260"/>
                    <a:pt x="6564" y="5175"/>
                  </a:cubicBezTo>
                  <a:lnTo>
                    <a:pt x="6578" y="5168"/>
                  </a:lnTo>
                  <a:lnTo>
                    <a:pt x="6571" y="5154"/>
                  </a:lnTo>
                  <a:cubicBezTo>
                    <a:pt x="6463" y="5031"/>
                    <a:pt x="6353" y="4909"/>
                    <a:pt x="6244" y="4789"/>
                  </a:cubicBezTo>
                  <a:lnTo>
                    <a:pt x="6244" y="4789"/>
                  </a:lnTo>
                  <a:cubicBezTo>
                    <a:pt x="6348" y="4905"/>
                    <a:pt x="6452" y="5025"/>
                    <a:pt x="6557" y="5147"/>
                  </a:cubicBezTo>
                  <a:cubicBezTo>
                    <a:pt x="6268" y="5239"/>
                    <a:pt x="5781" y="5436"/>
                    <a:pt x="5675" y="5746"/>
                  </a:cubicBezTo>
                  <a:cubicBezTo>
                    <a:pt x="5619" y="5901"/>
                    <a:pt x="5654" y="6070"/>
                    <a:pt x="5760" y="6197"/>
                  </a:cubicBezTo>
                  <a:cubicBezTo>
                    <a:pt x="5845" y="6310"/>
                    <a:pt x="5978" y="6381"/>
                    <a:pt x="6112" y="6381"/>
                  </a:cubicBezTo>
                  <a:cubicBezTo>
                    <a:pt x="6123" y="6384"/>
                    <a:pt x="6134" y="6386"/>
                    <a:pt x="6143" y="6386"/>
                  </a:cubicBezTo>
                  <a:cubicBezTo>
                    <a:pt x="6153" y="6386"/>
                    <a:pt x="6162" y="6384"/>
                    <a:pt x="6169" y="6381"/>
                  </a:cubicBezTo>
                  <a:cubicBezTo>
                    <a:pt x="6486" y="6338"/>
                    <a:pt x="6747" y="5929"/>
                    <a:pt x="6916" y="5584"/>
                  </a:cubicBezTo>
                  <a:cubicBezTo>
                    <a:pt x="7149" y="5859"/>
                    <a:pt x="7367" y="6148"/>
                    <a:pt x="7586" y="6444"/>
                  </a:cubicBezTo>
                  <a:cubicBezTo>
                    <a:pt x="7247" y="6557"/>
                    <a:pt x="6831" y="6747"/>
                    <a:pt x="6726" y="7043"/>
                  </a:cubicBezTo>
                  <a:cubicBezTo>
                    <a:pt x="6676" y="7191"/>
                    <a:pt x="6712" y="7367"/>
                    <a:pt x="6817" y="7487"/>
                  </a:cubicBezTo>
                  <a:cubicBezTo>
                    <a:pt x="6895" y="7600"/>
                    <a:pt x="7029" y="7671"/>
                    <a:pt x="7170" y="7678"/>
                  </a:cubicBezTo>
                  <a:lnTo>
                    <a:pt x="7226" y="7678"/>
                  </a:lnTo>
                  <a:cubicBezTo>
                    <a:pt x="7522" y="7635"/>
                    <a:pt x="7776" y="7255"/>
                    <a:pt x="7938" y="6944"/>
                  </a:cubicBezTo>
                  <a:cubicBezTo>
                    <a:pt x="8601" y="7896"/>
                    <a:pt x="8989" y="8594"/>
                    <a:pt x="8996" y="8601"/>
                  </a:cubicBezTo>
                  <a:cubicBezTo>
                    <a:pt x="9031" y="8664"/>
                    <a:pt x="9094" y="8700"/>
                    <a:pt x="9165" y="8700"/>
                  </a:cubicBezTo>
                  <a:cubicBezTo>
                    <a:pt x="9256" y="8700"/>
                    <a:pt x="9327" y="8643"/>
                    <a:pt x="9355" y="8559"/>
                  </a:cubicBezTo>
                  <a:cubicBezTo>
                    <a:pt x="9369" y="8509"/>
                    <a:pt x="9362" y="8460"/>
                    <a:pt x="9341" y="8411"/>
                  </a:cubicBezTo>
                  <a:cubicBezTo>
                    <a:pt x="8967" y="7762"/>
                    <a:pt x="8566" y="7135"/>
                    <a:pt x="8129" y="6536"/>
                  </a:cubicBezTo>
                  <a:cubicBezTo>
                    <a:pt x="8312" y="6381"/>
                    <a:pt x="8876" y="5894"/>
                    <a:pt x="8841" y="5485"/>
                  </a:cubicBezTo>
                  <a:cubicBezTo>
                    <a:pt x="8826" y="5323"/>
                    <a:pt x="8728" y="5182"/>
                    <a:pt x="8580" y="5112"/>
                  </a:cubicBezTo>
                  <a:cubicBezTo>
                    <a:pt x="8509" y="5069"/>
                    <a:pt x="8432" y="5048"/>
                    <a:pt x="8354" y="5048"/>
                  </a:cubicBezTo>
                  <a:cubicBezTo>
                    <a:pt x="8277" y="5048"/>
                    <a:pt x="8199" y="5069"/>
                    <a:pt x="8129" y="5112"/>
                  </a:cubicBezTo>
                  <a:cubicBezTo>
                    <a:pt x="7882" y="5274"/>
                    <a:pt x="7804" y="5704"/>
                    <a:pt x="7783" y="6056"/>
                  </a:cubicBezTo>
                  <a:cubicBezTo>
                    <a:pt x="7565" y="5767"/>
                    <a:pt x="7339" y="5478"/>
                    <a:pt x="7113" y="5210"/>
                  </a:cubicBezTo>
                  <a:cubicBezTo>
                    <a:pt x="7339" y="5027"/>
                    <a:pt x="7825" y="4576"/>
                    <a:pt x="7790" y="4188"/>
                  </a:cubicBezTo>
                  <a:cubicBezTo>
                    <a:pt x="7776" y="4026"/>
                    <a:pt x="7670" y="3885"/>
                    <a:pt x="7522" y="3822"/>
                  </a:cubicBezTo>
                  <a:cubicBezTo>
                    <a:pt x="7455" y="3779"/>
                    <a:pt x="7378" y="3758"/>
                    <a:pt x="7300" y="3758"/>
                  </a:cubicBezTo>
                  <a:cubicBezTo>
                    <a:pt x="7223" y="3758"/>
                    <a:pt x="7145" y="3779"/>
                    <a:pt x="7078" y="3822"/>
                  </a:cubicBezTo>
                  <a:cubicBezTo>
                    <a:pt x="6831" y="3977"/>
                    <a:pt x="6754" y="4407"/>
                    <a:pt x="6733" y="4752"/>
                  </a:cubicBezTo>
                  <a:cubicBezTo>
                    <a:pt x="6486" y="4470"/>
                    <a:pt x="6232" y="4202"/>
                    <a:pt x="5978" y="3941"/>
                  </a:cubicBezTo>
                  <a:cubicBezTo>
                    <a:pt x="6162" y="3786"/>
                    <a:pt x="6690" y="3279"/>
                    <a:pt x="6634" y="2877"/>
                  </a:cubicBezTo>
                  <a:cubicBezTo>
                    <a:pt x="6606" y="2715"/>
                    <a:pt x="6500" y="2581"/>
                    <a:pt x="6345" y="2525"/>
                  </a:cubicBezTo>
                  <a:cubicBezTo>
                    <a:pt x="6280" y="2489"/>
                    <a:pt x="6210" y="2471"/>
                    <a:pt x="6140" y="2471"/>
                  </a:cubicBezTo>
                  <a:cubicBezTo>
                    <a:pt x="6056" y="2471"/>
                    <a:pt x="5974" y="2496"/>
                    <a:pt x="5901" y="2546"/>
                  </a:cubicBezTo>
                  <a:cubicBezTo>
                    <a:pt x="5647" y="2722"/>
                    <a:pt x="5598" y="3194"/>
                    <a:pt x="5598" y="3575"/>
                  </a:cubicBezTo>
                  <a:cubicBezTo>
                    <a:pt x="5316" y="3307"/>
                    <a:pt x="5034" y="3060"/>
                    <a:pt x="4752" y="2835"/>
                  </a:cubicBezTo>
                  <a:cubicBezTo>
                    <a:pt x="4914" y="2651"/>
                    <a:pt x="5393" y="2073"/>
                    <a:pt x="5288" y="1665"/>
                  </a:cubicBezTo>
                  <a:cubicBezTo>
                    <a:pt x="5245" y="1509"/>
                    <a:pt x="5118" y="1390"/>
                    <a:pt x="4956" y="1347"/>
                  </a:cubicBezTo>
                  <a:cubicBezTo>
                    <a:pt x="4906" y="1328"/>
                    <a:pt x="4854" y="1319"/>
                    <a:pt x="4802" y="1319"/>
                  </a:cubicBezTo>
                  <a:cubicBezTo>
                    <a:pt x="4700" y="1319"/>
                    <a:pt x="4599" y="1355"/>
                    <a:pt x="4519" y="1425"/>
                  </a:cubicBezTo>
                  <a:cubicBezTo>
                    <a:pt x="4273" y="1650"/>
                    <a:pt x="4308" y="2200"/>
                    <a:pt x="4357" y="2525"/>
                  </a:cubicBezTo>
                  <a:cubicBezTo>
                    <a:pt x="4146" y="2369"/>
                    <a:pt x="3927" y="2221"/>
                    <a:pt x="3716" y="2080"/>
                  </a:cubicBezTo>
                  <a:cubicBezTo>
                    <a:pt x="3906" y="1869"/>
                    <a:pt x="4301" y="1340"/>
                    <a:pt x="4202" y="974"/>
                  </a:cubicBezTo>
                  <a:cubicBezTo>
                    <a:pt x="4160" y="812"/>
                    <a:pt x="4033" y="692"/>
                    <a:pt x="3878" y="649"/>
                  </a:cubicBezTo>
                  <a:cubicBezTo>
                    <a:pt x="3828" y="630"/>
                    <a:pt x="3775" y="621"/>
                    <a:pt x="3723" y="621"/>
                  </a:cubicBezTo>
                  <a:cubicBezTo>
                    <a:pt x="3620" y="621"/>
                    <a:pt x="3518" y="657"/>
                    <a:pt x="3434" y="727"/>
                  </a:cubicBezTo>
                  <a:cubicBezTo>
                    <a:pt x="3201" y="946"/>
                    <a:pt x="3215" y="1432"/>
                    <a:pt x="3272" y="1820"/>
                  </a:cubicBezTo>
                  <a:cubicBezTo>
                    <a:pt x="3011" y="1672"/>
                    <a:pt x="2736" y="1538"/>
                    <a:pt x="2461" y="1418"/>
                  </a:cubicBezTo>
                  <a:cubicBezTo>
                    <a:pt x="2672" y="1164"/>
                    <a:pt x="3004" y="692"/>
                    <a:pt x="2912" y="346"/>
                  </a:cubicBezTo>
                  <a:cubicBezTo>
                    <a:pt x="2870" y="191"/>
                    <a:pt x="2743" y="71"/>
                    <a:pt x="2588" y="29"/>
                  </a:cubicBezTo>
                  <a:cubicBezTo>
                    <a:pt x="2535" y="10"/>
                    <a:pt x="2481" y="1"/>
                    <a:pt x="242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9" name="Google Shape;1589;g1b4b0e4ccdf_1_11"/>
          <p:cNvGrpSpPr/>
          <p:nvPr/>
        </p:nvGrpSpPr>
        <p:grpSpPr>
          <a:xfrm>
            <a:off x="10419063" y="296836"/>
            <a:ext cx="522800" cy="2283454"/>
            <a:chOff x="7630788" y="-770055"/>
            <a:chExt cx="392110" cy="1712633"/>
          </a:xfrm>
        </p:grpSpPr>
        <p:grpSp>
          <p:nvGrpSpPr>
            <p:cNvPr id="1590" name="Google Shape;1590;g1b4b0e4ccdf_1_11"/>
            <p:cNvGrpSpPr/>
            <p:nvPr/>
          </p:nvGrpSpPr>
          <p:grpSpPr>
            <a:xfrm>
              <a:off x="7885188" y="-605530"/>
              <a:ext cx="137710" cy="1548108"/>
              <a:chOff x="1858375" y="175625"/>
              <a:chExt cx="484553" cy="5445333"/>
            </a:xfrm>
          </p:grpSpPr>
          <p:sp>
            <p:nvSpPr>
              <p:cNvPr id="1591" name="Google Shape;1591;g1b4b0e4ccdf_1_11"/>
              <p:cNvSpPr/>
              <p:nvPr/>
            </p:nvSpPr>
            <p:spPr>
              <a:xfrm>
                <a:off x="1889513" y="184062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2" name="Google Shape;1592;g1b4b0e4ccdf_1_11"/>
              <p:cNvSpPr/>
              <p:nvPr/>
            </p:nvSpPr>
            <p:spPr>
              <a:xfrm>
                <a:off x="1865406" y="175625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3" name="Google Shape;1593;g1b4b0e4ccdf_1_11"/>
              <p:cNvSpPr/>
              <p:nvPr/>
            </p:nvSpPr>
            <p:spPr>
              <a:xfrm>
                <a:off x="2028329" y="184062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4" name="Google Shape;1594;g1b4b0e4ccdf_1_11"/>
              <p:cNvSpPr/>
              <p:nvPr/>
            </p:nvSpPr>
            <p:spPr>
              <a:xfrm>
                <a:off x="2016878" y="178437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595" name="Google Shape;1595;g1b4b0e4ccdf_1_11"/>
              <p:cNvGrpSpPr/>
              <p:nvPr/>
            </p:nvGrpSpPr>
            <p:grpSpPr>
              <a:xfrm>
                <a:off x="1858375" y="223839"/>
                <a:ext cx="484553" cy="5397119"/>
                <a:chOff x="1858375" y="223839"/>
                <a:chExt cx="484553" cy="5397119"/>
              </a:xfrm>
            </p:grpSpPr>
            <p:sp>
              <p:nvSpPr>
                <p:cNvPr id="1596" name="Google Shape;1596;g1b4b0e4ccdf_1_11"/>
                <p:cNvSpPr/>
                <p:nvPr/>
              </p:nvSpPr>
              <p:spPr>
                <a:xfrm>
                  <a:off x="1917839" y="848208"/>
                  <a:ext cx="425089" cy="621955"/>
                </a:xfrm>
                <a:custGeom>
                  <a:rect b="b" l="l" r="r" t="t"/>
                  <a:pathLst>
                    <a:path extrusionOk="0" h="3096" w="2116">
                      <a:moveTo>
                        <a:pt x="1058" y="1192"/>
                      </a:moveTo>
                      <a:lnTo>
                        <a:pt x="1072" y="1213"/>
                      </a:lnTo>
                      <a:lnTo>
                        <a:pt x="1086" y="1242"/>
                      </a:lnTo>
                      <a:cubicBezTo>
                        <a:pt x="1100" y="1270"/>
                        <a:pt x="1114" y="1305"/>
                        <a:pt x="1128" y="1340"/>
                      </a:cubicBezTo>
                      <a:cubicBezTo>
                        <a:pt x="1128" y="1340"/>
                        <a:pt x="1128" y="1347"/>
                        <a:pt x="1128" y="1354"/>
                      </a:cubicBezTo>
                      <a:cubicBezTo>
                        <a:pt x="1142" y="1390"/>
                        <a:pt x="1157" y="1418"/>
                        <a:pt x="1164" y="1453"/>
                      </a:cubicBezTo>
                      <a:cubicBezTo>
                        <a:pt x="1164" y="1460"/>
                        <a:pt x="1164" y="1460"/>
                        <a:pt x="1164" y="1467"/>
                      </a:cubicBezTo>
                      <a:cubicBezTo>
                        <a:pt x="1178" y="1502"/>
                        <a:pt x="1185" y="1538"/>
                        <a:pt x="1199" y="1580"/>
                      </a:cubicBezTo>
                      <a:cubicBezTo>
                        <a:pt x="1206" y="1615"/>
                        <a:pt x="1220" y="1657"/>
                        <a:pt x="1227" y="1700"/>
                      </a:cubicBezTo>
                      <a:cubicBezTo>
                        <a:pt x="1227" y="1742"/>
                        <a:pt x="1241" y="1784"/>
                        <a:pt x="1241" y="1820"/>
                      </a:cubicBezTo>
                      <a:lnTo>
                        <a:pt x="1241" y="1848"/>
                      </a:lnTo>
                      <a:cubicBezTo>
                        <a:pt x="1248" y="1883"/>
                        <a:pt x="1255" y="1925"/>
                        <a:pt x="1255" y="1961"/>
                      </a:cubicBezTo>
                      <a:lnTo>
                        <a:pt x="1255" y="1989"/>
                      </a:lnTo>
                      <a:cubicBezTo>
                        <a:pt x="1255" y="2024"/>
                        <a:pt x="1262" y="2052"/>
                        <a:pt x="1262" y="2087"/>
                      </a:cubicBezTo>
                      <a:cubicBezTo>
                        <a:pt x="1262" y="2094"/>
                        <a:pt x="1262" y="2102"/>
                        <a:pt x="1262" y="2102"/>
                      </a:cubicBezTo>
                      <a:cubicBezTo>
                        <a:pt x="1255" y="2094"/>
                        <a:pt x="1241" y="2080"/>
                        <a:pt x="1227" y="2066"/>
                      </a:cubicBezTo>
                      <a:lnTo>
                        <a:pt x="1213" y="2045"/>
                      </a:lnTo>
                      <a:cubicBezTo>
                        <a:pt x="1192" y="2024"/>
                        <a:pt x="1178" y="2003"/>
                        <a:pt x="1164" y="1975"/>
                      </a:cubicBezTo>
                      <a:lnTo>
                        <a:pt x="1157" y="1954"/>
                      </a:lnTo>
                      <a:cubicBezTo>
                        <a:pt x="1157" y="1954"/>
                        <a:pt x="1157" y="1954"/>
                        <a:pt x="1157" y="1946"/>
                      </a:cubicBezTo>
                      <a:cubicBezTo>
                        <a:pt x="1150" y="1932"/>
                        <a:pt x="1142" y="1918"/>
                        <a:pt x="1135" y="1904"/>
                      </a:cubicBezTo>
                      <a:cubicBezTo>
                        <a:pt x="1128" y="1890"/>
                        <a:pt x="1121" y="1869"/>
                        <a:pt x="1121" y="1848"/>
                      </a:cubicBezTo>
                      <a:cubicBezTo>
                        <a:pt x="1107" y="1827"/>
                        <a:pt x="1107" y="1813"/>
                        <a:pt x="1100" y="1791"/>
                      </a:cubicBezTo>
                      <a:cubicBezTo>
                        <a:pt x="1100" y="1770"/>
                        <a:pt x="1093" y="1742"/>
                        <a:pt x="1086" y="1728"/>
                      </a:cubicBezTo>
                      <a:lnTo>
                        <a:pt x="1086" y="1714"/>
                      </a:lnTo>
                      <a:cubicBezTo>
                        <a:pt x="1086" y="1693"/>
                        <a:pt x="1086" y="1672"/>
                        <a:pt x="1079" y="1657"/>
                      </a:cubicBezTo>
                      <a:cubicBezTo>
                        <a:pt x="1079" y="1650"/>
                        <a:pt x="1079" y="1643"/>
                        <a:pt x="1079" y="1643"/>
                      </a:cubicBezTo>
                      <a:cubicBezTo>
                        <a:pt x="1079" y="1615"/>
                        <a:pt x="1072" y="1594"/>
                        <a:pt x="1072" y="1566"/>
                      </a:cubicBezTo>
                      <a:cubicBezTo>
                        <a:pt x="1072" y="1538"/>
                        <a:pt x="1072" y="1516"/>
                        <a:pt x="1065" y="1495"/>
                      </a:cubicBezTo>
                      <a:lnTo>
                        <a:pt x="1065" y="1474"/>
                      </a:lnTo>
                      <a:cubicBezTo>
                        <a:pt x="1065" y="1439"/>
                        <a:pt x="1065" y="1404"/>
                        <a:pt x="1058" y="1361"/>
                      </a:cubicBezTo>
                      <a:lnTo>
                        <a:pt x="1058" y="1333"/>
                      </a:lnTo>
                      <a:cubicBezTo>
                        <a:pt x="1058" y="1284"/>
                        <a:pt x="1058" y="1234"/>
                        <a:pt x="1058" y="1192"/>
                      </a:cubicBezTo>
                      <a:close/>
                      <a:moveTo>
                        <a:pt x="959" y="1"/>
                      </a:moveTo>
                      <a:cubicBezTo>
                        <a:pt x="945" y="1"/>
                        <a:pt x="924" y="8"/>
                        <a:pt x="910" y="8"/>
                      </a:cubicBezTo>
                      <a:cubicBezTo>
                        <a:pt x="896" y="15"/>
                        <a:pt x="882" y="22"/>
                        <a:pt x="860" y="29"/>
                      </a:cubicBezTo>
                      <a:lnTo>
                        <a:pt x="0" y="515"/>
                      </a:lnTo>
                      <a:cubicBezTo>
                        <a:pt x="15" y="508"/>
                        <a:pt x="36" y="501"/>
                        <a:pt x="50" y="494"/>
                      </a:cubicBezTo>
                      <a:cubicBezTo>
                        <a:pt x="64" y="487"/>
                        <a:pt x="85" y="487"/>
                        <a:pt x="99" y="480"/>
                      </a:cubicBezTo>
                      <a:lnTo>
                        <a:pt x="226" y="480"/>
                      </a:lnTo>
                      <a:cubicBezTo>
                        <a:pt x="247" y="487"/>
                        <a:pt x="268" y="487"/>
                        <a:pt x="290" y="494"/>
                      </a:cubicBezTo>
                      <a:cubicBezTo>
                        <a:pt x="311" y="501"/>
                        <a:pt x="332" y="508"/>
                        <a:pt x="353" y="515"/>
                      </a:cubicBezTo>
                      <a:cubicBezTo>
                        <a:pt x="374" y="522"/>
                        <a:pt x="402" y="537"/>
                        <a:pt x="423" y="551"/>
                      </a:cubicBezTo>
                      <a:cubicBezTo>
                        <a:pt x="452" y="558"/>
                        <a:pt x="480" y="572"/>
                        <a:pt x="508" y="593"/>
                      </a:cubicBezTo>
                      <a:cubicBezTo>
                        <a:pt x="536" y="607"/>
                        <a:pt x="571" y="628"/>
                        <a:pt x="593" y="649"/>
                      </a:cubicBezTo>
                      <a:cubicBezTo>
                        <a:pt x="621" y="671"/>
                        <a:pt x="656" y="692"/>
                        <a:pt x="677" y="713"/>
                      </a:cubicBezTo>
                      <a:lnTo>
                        <a:pt x="684" y="713"/>
                      </a:lnTo>
                      <a:cubicBezTo>
                        <a:pt x="698" y="727"/>
                        <a:pt x="712" y="741"/>
                        <a:pt x="727" y="755"/>
                      </a:cubicBezTo>
                      <a:lnTo>
                        <a:pt x="353" y="974"/>
                      </a:lnTo>
                      <a:cubicBezTo>
                        <a:pt x="346" y="981"/>
                        <a:pt x="332" y="988"/>
                        <a:pt x="325" y="995"/>
                      </a:cubicBezTo>
                      <a:lnTo>
                        <a:pt x="318" y="1002"/>
                      </a:lnTo>
                      <a:cubicBezTo>
                        <a:pt x="318" y="1009"/>
                        <a:pt x="311" y="1009"/>
                        <a:pt x="311" y="1016"/>
                      </a:cubicBezTo>
                      <a:cubicBezTo>
                        <a:pt x="304" y="1023"/>
                        <a:pt x="304" y="1030"/>
                        <a:pt x="297" y="1037"/>
                      </a:cubicBezTo>
                      <a:cubicBezTo>
                        <a:pt x="290" y="1051"/>
                        <a:pt x="290" y="1058"/>
                        <a:pt x="282" y="1072"/>
                      </a:cubicBezTo>
                      <a:lnTo>
                        <a:pt x="275" y="1093"/>
                      </a:lnTo>
                      <a:cubicBezTo>
                        <a:pt x="268" y="1115"/>
                        <a:pt x="268" y="1129"/>
                        <a:pt x="261" y="1143"/>
                      </a:cubicBezTo>
                      <a:cubicBezTo>
                        <a:pt x="261" y="1150"/>
                        <a:pt x="261" y="1157"/>
                        <a:pt x="261" y="1164"/>
                      </a:cubicBezTo>
                      <a:lnTo>
                        <a:pt x="261" y="1178"/>
                      </a:lnTo>
                      <a:lnTo>
                        <a:pt x="261" y="1185"/>
                      </a:lnTo>
                      <a:cubicBezTo>
                        <a:pt x="261" y="1206"/>
                        <a:pt x="254" y="1227"/>
                        <a:pt x="254" y="1249"/>
                      </a:cubicBezTo>
                      <a:lnTo>
                        <a:pt x="254" y="1256"/>
                      </a:lnTo>
                      <a:lnTo>
                        <a:pt x="254" y="1284"/>
                      </a:lnTo>
                      <a:cubicBezTo>
                        <a:pt x="254" y="1298"/>
                        <a:pt x="254" y="1312"/>
                        <a:pt x="247" y="1333"/>
                      </a:cubicBezTo>
                      <a:cubicBezTo>
                        <a:pt x="240" y="1347"/>
                        <a:pt x="247" y="1347"/>
                        <a:pt x="247" y="1354"/>
                      </a:cubicBezTo>
                      <a:lnTo>
                        <a:pt x="247" y="1411"/>
                      </a:lnTo>
                      <a:lnTo>
                        <a:pt x="247" y="1453"/>
                      </a:lnTo>
                      <a:lnTo>
                        <a:pt x="247" y="1488"/>
                      </a:lnTo>
                      <a:lnTo>
                        <a:pt x="247" y="1516"/>
                      </a:lnTo>
                      <a:lnTo>
                        <a:pt x="247" y="1636"/>
                      </a:lnTo>
                      <a:lnTo>
                        <a:pt x="247" y="1650"/>
                      </a:lnTo>
                      <a:lnTo>
                        <a:pt x="247" y="1820"/>
                      </a:lnTo>
                      <a:cubicBezTo>
                        <a:pt x="247" y="1827"/>
                        <a:pt x="247" y="1827"/>
                        <a:pt x="247" y="1834"/>
                      </a:cubicBezTo>
                      <a:lnTo>
                        <a:pt x="247" y="1848"/>
                      </a:lnTo>
                      <a:cubicBezTo>
                        <a:pt x="247" y="1890"/>
                        <a:pt x="247" y="1925"/>
                        <a:pt x="254" y="1961"/>
                      </a:cubicBezTo>
                      <a:lnTo>
                        <a:pt x="254" y="1982"/>
                      </a:lnTo>
                      <a:cubicBezTo>
                        <a:pt x="254" y="2010"/>
                        <a:pt x="254" y="2031"/>
                        <a:pt x="254" y="2052"/>
                      </a:cubicBezTo>
                      <a:cubicBezTo>
                        <a:pt x="261" y="2073"/>
                        <a:pt x="261" y="2102"/>
                        <a:pt x="268" y="2123"/>
                      </a:cubicBezTo>
                      <a:cubicBezTo>
                        <a:pt x="261" y="2130"/>
                        <a:pt x="261" y="2137"/>
                        <a:pt x="268" y="2144"/>
                      </a:cubicBezTo>
                      <a:lnTo>
                        <a:pt x="268" y="2179"/>
                      </a:lnTo>
                      <a:lnTo>
                        <a:pt x="268" y="2200"/>
                      </a:lnTo>
                      <a:lnTo>
                        <a:pt x="268" y="2214"/>
                      </a:lnTo>
                      <a:lnTo>
                        <a:pt x="268" y="2221"/>
                      </a:lnTo>
                      <a:cubicBezTo>
                        <a:pt x="268" y="2235"/>
                        <a:pt x="268" y="2250"/>
                        <a:pt x="275" y="2264"/>
                      </a:cubicBezTo>
                      <a:cubicBezTo>
                        <a:pt x="275" y="2264"/>
                        <a:pt x="275" y="2271"/>
                        <a:pt x="275" y="2278"/>
                      </a:cubicBezTo>
                      <a:cubicBezTo>
                        <a:pt x="275" y="2285"/>
                        <a:pt x="275" y="2292"/>
                        <a:pt x="275" y="2292"/>
                      </a:cubicBezTo>
                      <a:lnTo>
                        <a:pt x="282" y="2327"/>
                      </a:lnTo>
                      <a:lnTo>
                        <a:pt x="297" y="2355"/>
                      </a:lnTo>
                      <a:lnTo>
                        <a:pt x="304" y="2376"/>
                      </a:lnTo>
                      <a:cubicBezTo>
                        <a:pt x="311" y="2398"/>
                        <a:pt x="311" y="2398"/>
                        <a:pt x="311" y="2405"/>
                      </a:cubicBezTo>
                      <a:lnTo>
                        <a:pt x="325" y="2426"/>
                      </a:lnTo>
                      <a:cubicBezTo>
                        <a:pt x="325" y="2433"/>
                        <a:pt x="325" y="2440"/>
                        <a:pt x="332" y="2440"/>
                      </a:cubicBezTo>
                      <a:lnTo>
                        <a:pt x="339" y="2454"/>
                      </a:lnTo>
                      <a:cubicBezTo>
                        <a:pt x="353" y="2482"/>
                        <a:pt x="367" y="2510"/>
                        <a:pt x="388" y="2532"/>
                      </a:cubicBezTo>
                      <a:cubicBezTo>
                        <a:pt x="388" y="2539"/>
                        <a:pt x="395" y="2546"/>
                        <a:pt x="402" y="2553"/>
                      </a:cubicBezTo>
                      <a:cubicBezTo>
                        <a:pt x="409" y="2560"/>
                        <a:pt x="409" y="2567"/>
                        <a:pt x="416" y="2574"/>
                      </a:cubicBezTo>
                      <a:lnTo>
                        <a:pt x="430" y="2581"/>
                      </a:lnTo>
                      <a:lnTo>
                        <a:pt x="438" y="2588"/>
                      </a:lnTo>
                      <a:lnTo>
                        <a:pt x="452" y="2602"/>
                      </a:lnTo>
                      <a:lnTo>
                        <a:pt x="466" y="2609"/>
                      </a:lnTo>
                      <a:lnTo>
                        <a:pt x="473" y="2616"/>
                      </a:lnTo>
                      <a:lnTo>
                        <a:pt x="487" y="2623"/>
                      </a:lnTo>
                      <a:lnTo>
                        <a:pt x="501" y="2630"/>
                      </a:lnTo>
                      <a:lnTo>
                        <a:pt x="515" y="2644"/>
                      </a:lnTo>
                      <a:lnTo>
                        <a:pt x="529" y="2651"/>
                      </a:lnTo>
                      <a:lnTo>
                        <a:pt x="649" y="2651"/>
                      </a:lnTo>
                      <a:lnTo>
                        <a:pt x="663" y="2644"/>
                      </a:lnTo>
                      <a:lnTo>
                        <a:pt x="1276" y="2292"/>
                      </a:lnTo>
                      <a:lnTo>
                        <a:pt x="1276" y="2391"/>
                      </a:lnTo>
                      <a:lnTo>
                        <a:pt x="1276" y="2426"/>
                      </a:lnTo>
                      <a:cubicBezTo>
                        <a:pt x="1269" y="2510"/>
                        <a:pt x="1262" y="2595"/>
                        <a:pt x="1248" y="2680"/>
                      </a:cubicBezTo>
                      <a:lnTo>
                        <a:pt x="1248" y="2694"/>
                      </a:lnTo>
                      <a:cubicBezTo>
                        <a:pt x="1241" y="2729"/>
                        <a:pt x="1227" y="2764"/>
                        <a:pt x="1220" y="2799"/>
                      </a:cubicBezTo>
                      <a:cubicBezTo>
                        <a:pt x="1220" y="2799"/>
                        <a:pt x="1213" y="2806"/>
                        <a:pt x="1213" y="2814"/>
                      </a:cubicBezTo>
                      <a:cubicBezTo>
                        <a:pt x="1206" y="2842"/>
                        <a:pt x="1192" y="2870"/>
                        <a:pt x="1185" y="2898"/>
                      </a:cubicBezTo>
                      <a:cubicBezTo>
                        <a:pt x="1171" y="2926"/>
                        <a:pt x="1157" y="2954"/>
                        <a:pt x="1135" y="2976"/>
                      </a:cubicBezTo>
                      <a:cubicBezTo>
                        <a:pt x="1128" y="2997"/>
                        <a:pt x="1114" y="3011"/>
                        <a:pt x="1100" y="3025"/>
                      </a:cubicBezTo>
                      <a:cubicBezTo>
                        <a:pt x="1093" y="3032"/>
                        <a:pt x="1086" y="3039"/>
                        <a:pt x="1079" y="3046"/>
                      </a:cubicBezTo>
                      <a:cubicBezTo>
                        <a:pt x="1058" y="3067"/>
                        <a:pt x="1037" y="3081"/>
                        <a:pt x="1016" y="3095"/>
                      </a:cubicBezTo>
                      <a:lnTo>
                        <a:pt x="1847" y="2609"/>
                      </a:lnTo>
                      <a:cubicBezTo>
                        <a:pt x="1876" y="2595"/>
                        <a:pt x="1897" y="2581"/>
                        <a:pt x="1918" y="2560"/>
                      </a:cubicBezTo>
                      <a:lnTo>
                        <a:pt x="1932" y="2539"/>
                      </a:lnTo>
                      <a:cubicBezTo>
                        <a:pt x="1946" y="2524"/>
                        <a:pt x="1960" y="2510"/>
                        <a:pt x="1974" y="2489"/>
                      </a:cubicBezTo>
                      <a:cubicBezTo>
                        <a:pt x="1988" y="2468"/>
                        <a:pt x="2002" y="2447"/>
                        <a:pt x="2010" y="2419"/>
                      </a:cubicBezTo>
                      <a:lnTo>
                        <a:pt x="2010" y="2412"/>
                      </a:lnTo>
                      <a:cubicBezTo>
                        <a:pt x="2017" y="2398"/>
                        <a:pt x="2024" y="2376"/>
                        <a:pt x="2031" y="2362"/>
                      </a:cubicBezTo>
                      <a:cubicBezTo>
                        <a:pt x="2038" y="2341"/>
                        <a:pt x="2038" y="2341"/>
                        <a:pt x="2045" y="2327"/>
                      </a:cubicBezTo>
                      <a:cubicBezTo>
                        <a:pt x="2045" y="2327"/>
                        <a:pt x="2045" y="2320"/>
                        <a:pt x="2052" y="2313"/>
                      </a:cubicBezTo>
                      <a:lnTo>
                        <a:pt x="2052" y="2299"/>
                      </a:lnTo>
                      <a:cubicBezTo>
                        <a:pt x="2059" y="2271"/>
                        <a:pt x="2066" y="2250"/>
                        <a:pt x="2073" y="2228"/>
                      </a:cubicBezTo>
                      <a:cubicBezTo>
                        <a:pt x="2073" y="2221"/>
                        <a:pt x="2073" y="2214"/>
                        <a:pt x="2073" y="2214"/>
                      </a:cubicBezTo>
                      <a:lnTo>
                        <a:pt x="2073" y="2193"/>
                      </a:lnTo>
                      <a:lnTo>
                        <a:pt x="2080" y="2151"/>
                      </a:lnTo>
                      <a:cubicBezTo>
                        <a:pt x="2080" y="2130"/>
                        <a:pt x="2087" y="2102"/>
                        <a:pt x="2094" y="2073"/>
                      </a:cubicBezTo>
                      <a:cubicBezTo>
                        <a:pt x="2094" y="2045"/>
                        <a:pt x="2101" y="2010"/>
                        <a:pt x="2101" y="1982"/>
                      </a:cubicBezTo>
                      <a:lnTo>
                        <a:pt x="2101" y="1946"/>
                      </a:lnTo>
                      <a:lnTo>
                        <a:pt x="2101" y="1911"/>
                      </a:lnTo>
                      <a:lnTo>
                        <a:pt x="2101" y="1883"/>
                      </a:lnTo>
                      <a:lnTo>
                        <a:pt x="2101" y="1770"/>
                      </a:lnTo>
                      <a:cubicBezTo>
                        <a:pt x="2101" y="1728"/>
                        <a:pt x="2115" y="1700"/>
                        <a:pt x="2108" y="1664"/>
                      </a:cubicBezTo>
                      <a:cubicBezTo>
                        <a:pt x="2108" y="1657"/>
                        <a:pt x="2108" y="1650"/>
                        <a:pt x="2108" y="1643"/>
                      </a:cubicBezTo>
                      <a:lnTo>
                        <a:pt x="2108" y="1608"/>
                      </a:lnTo>
                      <a:lnTo>
                        <a:pt x="2108" y="1559"/>
                      </a:lnTo>
                      <a:lnTo>
                        <a:pt x="2108" y="1502"/>
                      </a:lnTo>
                      <a:lnTo>
                        <a:pt x="2108" y="1481"/>
                      </a:lnTo>
                      <a:cubicBezTo>
                        <a:pt x="2108" y="1474"/>
                        <a:pt x="2108" y="1467"/>
                        <a:pt x="2108" y="1467"/>
                      </a:cubicBezTo>
                      <a:cubicBezTo>
                        <a:pt x="2108" y="1439"/>
                        <a:pt x="2101" y="1411"/>
                        <a:pt x="2101" y="1375"/>
                      </a:cubicBezTo>
                      <a:lnTo>
                        <a:pt x="2101" y="1354"/>
                      </a:lnTo>
                      <a:lnTo>
                        <a:pt x="2101" y="1333"/>
                      </a:lnTo>
                      <a:lnTo>
                        <a:pt x="2094" y="1298"/>
                      </a:lnTo>
                      <a:cubicBezTo>
                        <a:pt x="2094" y="1270"/>
                        <a:pt x="2087" y="1249"/>
                        <a:pt x="2080" y="1220"/>
                      </a:cubicBezTo>
                      <a:cubicBezTo>
                        <a:pt x="2080" y="1192"/>
                        <a:pt x="2073" y="1171"/>
                        <a:pt x="2066" y="1157"/>
                      </a:cubicBezTo>
                      <a:cubicBezTo>
                        <a:pt x="2066" y="1136"/>
                        <a:pt x="2059" y="1115"/>
                        <a:pt x="2052" y="1093"/>
                      </a:cubicBezTo>
                      <a:cubicBezTo>
                        <a:pt x="2052" y="1079"/>
                        <a:pt x="2045" y="1044"/>
                        <a:pt x="2038" y="1023"/>
                      </a:cubicBezTo>
                      <a:cubicBezTo>
                        <a:pt x="2031" y="1002"/>
                        <a:pt x="2024" y="995"/>
                        <a:pt x="2024" y="981"/>
                      </a:cubicBezTo>
                      <a:cubicBezTo>
                        <a:pt x="2024" y="974"/>
                        <a:pt x="2024" y="974"/>
                        <a:pt x="2024" y="967"/>
                      </a:cubicBezTo>
                      <a:cubicBezTo>
                        <a:pt x="2017" y="938"/>
                        <a:pt x="2010" y="917"/>
                        <a:pt x="2002" y="896"/>
                      </a:cubicBezTo>
                      <a:cubicBezTo>
                        <a:pt x="1995" y="875"/>
                        <a:pt x="1988" y="875"/>
                        <a:pt x="1988" y="868"/>
                      </a:cubicBezTo>
                      <a:cubicBezTo>
                        <a:pt x="1981" y="861"/>
                        <a:pt x="1988" y="854"/>
                        <a:pt x="1981" y="854"/>
                      </a:cubicBezTo>
                      <a:cubicBezTo>
                        <a:pt x="1974" y="847"/>
                        <a:pt x="1974" y="840"/>
                        <a:pt x="1974" y="833"/>
                      </a:cubicBezTo>
                      <a:cubicBezTo>
                        <a:pt x="1967" y="812"/>
                        <a:pt x="1953" y="790"/>
                        <a:pt x="1946" y="762"/>
                      </a:cubicBezTo>
                      <a:cubicBezTo>
                        <a:pt x="1946" y="762"/>
                        <a:pt x="1946" y="755"/>
                        <a:pt x="1939" y="755"/>
                      </a:cubicBezTo>
                      <a:cubicBezTo>
                        <a:pt x="1939" y="748"/>
                        <a:pt x="1932" y="741"/>
                        <a:pt x="1932" y="727"/>
                      </a:cubicBezTo>
                      <a:cubicBezTo>
                        <a:pt x="1925" y="720"/>
                        <a:pt x="1911" y="699"/>
                        <a:pt x="1904" y="678"/>
                      </a:cubicBezTo>
                      <a:cubicBezTo>
                        <a:pt x="1904" y="678"/>
                        <a:pt x="1904" y="671"/>
                        <a:pt x="1897" y="671"/>
                      </a:cubicBezTo>
                      <a:cubicBezTo>
                        <a:pt x="1876" y="628"/>
                        <a:pt x="1854" y="579"/>
                        <a:pt x="1826" y="544"/>
                      </a:cubicBezTo>
                      <a:lnTo>
                        <a:pt x="1819" y="530"/>
                      </a:lnTo>
                      <a:cubicBezTo>
                        <a:pt x="1791" y="494"/>
                        <a:pt x="1770" y="459"/>
                        <a:pt x="1742" y="431"/>
                      </a:cubicBezTo>
                      <a:lnTo>
                        <a:pt x="1735" y="417"/>
                      </a:lnTo>
                      <a:lnTo>
                        <a:pt x="1706" y="389"/>
                      </a:lnTo>
                      <a:cubicBezTo>
                        <a:pt x="1706" y="382"/>
                        <a:pt x="1699" y="374"/>
                        <a:pt x="1692" y="367"/>
                      </a:cubicBezTo>
                      <a:lnTo>
                        <a:pt x="1678" y="353"/>
                      </a:lnTo>
                      <a:lnTo>
                        <a:pt x="1636" y="304"/>
                      </a:lnTo>
                      <a:lnTo>
                        <a:pt x="1629" y="297"/>
                      </a:lnTo>
                      <a:lnTo>
                        <a:pt x="1615" y="290"/>
                      </a:lnTo>
                      <a:lnTo>
                        <a:pt x="1601" y="269"/>
                      </a:lnTo>
                      <a:lnTo>
                        <a:pt x="1558" y="241"/>
                      </a:lnTo>
                      <a:lnTo>
                        <a:pt x="1544" y="226"/>
                      </a:lnTo>
                      <a:lnTo>
                        <a:pt x="1537" y="219"/>
                      </a:lnTo>
                      <a:lnTo>
                        <a:pt x="1523" y="212"/>
                      </a:lnTo>
                      <a:lnTo>
                        <a:pt x="1488" y="184"/>
                      </a:lnTo>
                      <a:lnTo>
                        <a:pt x="1460" y="163"/>
                      </a:lnTo>
                      <a:cubicBezTo>
                        <a:pt x="1439" y="149"/>
                        <a:pt x="1424" y="135"/>
                        <a:pt x="1417" y="128"/>
                      </a:cubicBezTo>
                      <a:lnTo>
                        <a:pt x="1375" y="107"/>
                      </a:lnTo>
                      <a:lnTo>
                        <a:pt x="1368" y="100"/>
                      </a:lnTo>
                      <a:lnTo>
                        <a:pt x="1333" y="85"/>
                      </a:lnTo>
                      <a:lnTo>
                        <a:pt x="1298" y="64"/>
                      </a:lnTo>
                      <a:lnTo>
                        <a:pt x="1262" y="50"/>
                      </a:lnTo>
                      <a:lnTo>
                        <a:pt x="1227" y="36"/>
                      </a:lnTo>
                      <a:lnTo>
                        <a:pt x="1220" y="36"/>
                      </a:lnTo>
                      <a:lnTo>
                        <a:pt x="1199" y="29"/>
                      </a:lnTo>
                      <a:lnTo>
                        <a:pt x="1171" y="15"/>
                      </a:lnTo>
                      <a:lnTo>
                        <a:pt x="1150" y="15"/>
                      </a:lnTo>
                      <a:lnTo>
                        <a:pt x="11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7" name="Google Shape;1597;g1b4b0e4ccdf_1_11"/>
                <p:cNvSpPr/>
                <p:nvPr/>
              </p:nvSpPr>
              <p:spPr>
                <a:xfrm>
                  <a:off x="1912214" y="842583"/>
                  <a:ext cx="427901" cy="634612"/>
                </a:xfrm>
                <a:custGeom>
                  <a:rect b="b" l="l" r="r" t="t"/>
                  <a:pathLst>
                    <a:path extrusionOk="0" h="3159" w="2130">
                      <a:moveTo>
                        <a:pt x="1636" y="318"/>
                      </a:moveTo>
                      <a:lnTo>
                        <a:pt x="1615" y="339"/>
                      </a:lnTo>
                      <a:lnTo>
                        <a:pt x="1629" y="353"/>
                      </a:lnTo>
                      <a:lnTo>
                        <a:pt x="1671" y="395"/>
                      </a:lnTo>
                      <a:lnTo>
                        <a:pt x="1706" y="445"/>
                      </a:lnTo>
                      <a:lnTo>
                        <a:pt x="1720" y="459"/>
                      </a:lnTo>
                      <a:cubicBezTo>
                        <a:pt x="1727" y="459"/>
                        <a:pt x="1727" y="466"/>
                        <a:pt x="1727" y="466"/>
                      </a:cubicBezTo>
                      <a:cubicBezTo>
                        <a:pt x="1727" y="466"/>
                        <a:pt x="1734" y="473"/>
                        <a:pt x="1734" y="473"/>
                      </a:cubicBezTo>
                      <a:cubicBezTo>
                        <a:pt x="1756" y="508"/>
                        <a:pt x="1784" y="536"/>
                        <a:pt x="1805" y="572"/>
                      </a:cubicBezTo>
                      <a:lnTo>
                        <a:pt x="1819" y="586"/>
                      </a:lnTo>
                      <a:cubicBezTo>
                        <a:pt x="1840" y="621"/>
                        <a:pt x="1861" y="663"/>
                        <a:pt x="1889" y="706"/>
                      </a:cubicBezTo>
                      <a:lnTo>
                        <a:pt x="1897" y="720"/>
                      </a:lnTo>
                      <a:cubicBezTo>
                        <a:pt x="1897" y="734"/>
                        <a:pt x="1904" y="741"/>
                        <a:pt x="1911" y="755"/>
                      </a:cubicBezTo>
                      <a:lnTo>
                        <a:pt x="1932" y="804"/>
                      </a:lnTo>
                      <a:lnTo>
                        <a:pt x="1960" y="875"/>
                      </a:lnTo>
                      <a:lnTo>
                        <a:pt x="1988" y="938"/>
                      </a:lnTo>
                      <a:cubicBezTo>
                        <a:pt x="1995" y="952"/>
                        <a:pt x="2002" y="973"/>
                        <a:pt x="2009" y="995"/>
                      </a:cubicBezTo>
                      <a:lnTo>
                        <a:pt x="2030" y="988"/>
                      </a:lnTo>
                      <a:cubicBezTo>
                        <a:pt x="2023" y="966"/>
                        <a:pt x="2016" y="945"/>
                        <a:pt x="2009" y="924"/>
                      </a:cubicBezTo>
                      <a:lnTo>
                        <a:pt x="1988" y="861"/>
                      </a:lnTo>
                      <a:cubicBezTo>
                        <a:pt x="1974" y="840"/>
                        <a:pt x="1967" y="811"/>
                        <a:pt x="1953" y="790"/>
                      </a:cubicBezTo>
                      <a:lnTo>
                        <a:pt x="1932" y="741"/>
                      </a:lnTo>
                      <a:cubicBezTo>
                        <a:pt x="1925" y="727"/>
                        <a:pt x="1918" y="713"/>
                        <a:pt x="1918" y="706"/>
                      </a:cubicBezTo>
                      <a:cubicBezTo>
                        <a:pt x="1911" y="699"/>
                        <a:pt x="1911" y="699"/>
                        <a:pt x="1911" y="691"/>
                      </a:cubicBezTo>
                      <a:cubicBezTo>
                        <a:pt x="1882" y="649"/>
                        <a:pt x="1861" y="607"/>
                        <a:pt x="1833" y="565"/>
                      </a:cubicBezTo>
                      <a:lnTo>
                        <a:pt x="1826" y="550"/>
                      </a:lnTo>
                      <a:cubicBezTo>
                        <a:pt x="1805" y="515"/>
                        <a:pt x="1777" y="480"/>
                        <a:pt x="1749" y="445"/>
                      </a:cubicBezTo>
                      <a:lnTo>
                        <a:pt x="1741" y="431"/>
                      </a:lnTo>
                      <a:lnTo>
                        <a:pt x="1720" y="417"/>
                      </a:lnTo>
                      <a:lnTo>
                        <a:pt x="1685" y="367"/>
                      </a:lnTo>
                      <a:cubicBezTo>
                        <a:pt x="1671" y="353"/>
                        <a:pt x="1657" y="339"/>
                        <a:pt x="1636" y="318"/>
                      </a:cubicBezTo>
                      <a:close/>
                      <a:moveTo>
                        <a:pt x="2030" y="988"/>
                      </a:moveTo>
                      <a:lnTo>
                        <a:pt x="2009" y="1002"/>
                      </a:lnTo>
                      <a:lnTo>
                        <a:pt x="2016" y="1023"/>
                      </a:lnTo>
                      <a:cubicBezTo>
                        <a:pt x="2016" y="1037"/>
                        <a:pt x="2023" y="1037"/>
                        <a:pt x="2023" y="1058"/>
                      </a:cubicBezTo>
                      <a:cubicBezTo>
                        <a:pt x="2030" y="1079"/>
                        <a:pt x="2038" y="1100"/>
                        <a:pt x="2045" y="1129"/>
                      </a:cubicBezTo>
                      <a:lnTo>
                        <a:pt x="2059" y="1185"/>
                      </a:lnTo>
                      <a:cubicBezTo>
                        <a:pt x="2059" y="1206"/>
                        <a:pt x="2066" y="1227"/>
                        <a:pt x="2073" y="1248"/>
                      </a:cubicBezTo>
                      <a:lnTo>
                        <a:pt x="2094" y="1241"/>
                      </a:lnTo>
                      <a:lnTo>
                        <a:pt x="2094" y="1241"/>
                      </a:lnTo>
                      <a:lnTo>
                        <a:pt x="2073" y="1255"/>
                      </a:lnTo>
                      <a:cubicBezTo>
                        <a:pt x="2073" y="1284"/>
                        <a:pt x="2087" y="1305"/>
                        <a:pt x="2087" y="1333"/>
                      </a:cubicBezTo>
                      <a:lnTo>
                        <a:pt x="2094" y="1411"/>
                      </a:lnTo>
                      <a:cubicBezTo>
                        <a:pt x="2101" y="1439"/>
                        <a:pt x="2108" y="1467"/>
                        <a:pt x="2108" y="1495"/>
                      </a:cubicBezTo>
                      <a:lnTo>
                        <a:pt x="2108" y="1551"/>
                      </a:lnTo>
                      <a:lnTo>
                        <a:pt x="2108" y="1587"/>
                      </a:lnTo>
                      <a:lnTo>
                        <a:pt x="2108" y="1615"/>
                      </a:lnTo>
                      <a:lnTo>
                        <a:pt x="2108" y="1692"/>
                      </a:lnTo>
                      <a:lnTo>
                        <a:pt x="2108" y="1798"/>
                      </a:lnTo>
                      <a:lnTo>
                        <a:pt x="2129" y="1798"/>
                      </a:lnTo>
                      <a:lnTo>
                        <a:pt x="2129" y="1700"/>
                      </a:lnTo>
                      <a:lnTo>
                        <a:pt x="2129" y="1622"/>
                      </a:lnTo>
                      <a:lnTo>
                        <a:pt x="2129" y="1594"/>
                      </a:lnTo>
                      <a:lnTo>
                        <a:pt x="2129" y="1551"/>
                      </a:lnTo>
                      <a:lnTo>
                        <a:pt x="2129" y="1495"/>
                      </a:lnTo>
                      <a:cubicBezTo>
                        <a:pt x="2129" y="1467"/>
                        <a:pt x="2122" y="1439"/>
                        <a:pt x="2122" y="1411"/>
                      </a:cubicBezTo>
                      <a:lnTo>
                        <a:pt x="2108" y="1326"/>
                      </a:lnTo>
                      <a:cubicBezTo>
                        <a:pt x="2108" y="1305"/>
                        <a:pt x="2101" y="1277"/>
                        <a:pt x="2094" y="1248"/>
                      </a:cubicBezTo>
                      <a:lnTo>
                        <a:pt x="2094" y="1241"/>
                      </a:lnTo>
                      <a:cubicBezTo>
                        <a:pt x="2094" y="1220"/>
                        <a:pt x="2087" y="1206"/>
                        <a:pt x="2087" y="1185"/>
                      </a:cubicBezTo>
                      <a:cubicBezTo>
                        <a:pt x="2080" y="1164"/>
                        <a:pt x="2073" y="1143"/>
                        <a:pt x="2066" y="1114"/>
                      </a:cubicBezTo>
                      <a:cubicBezTo>
                        <a:pt x="2066" y="1093"/>
                        <a:pt x="2059" y="1072"/>
                        <a:pt x="2052" y="1051"/>
                      </a:cubicBezTo>
                      <a:lnTo>
                        <a:pt x="2038" y="1016"/>
                      </a:lnTo>
                      <a:lnTo>
                        <a:pt x="2030" y="988"/>
                      </a:lnTo>
                      <a:close/>
                      <a:moveTo>
                        <a:pt x="1128" y="1340"/>
                      </a:moveTo>
                      <a:cubicBezTo>
                        <a:pt x="1128" y="1354"/>
                        <a:pt x="1135" y="1361"/>
                        <a:pt x="1142" y="1375"/>
                      </a:cubicBezTo>
                      <a:lnTo>
                        <a:pt x="1142" y="1389"/>
                      </a:lnTo>
                      <a:cubicBezTo>
                        <a:pt x="1156" y="1425"/>
                        <a:pt x="1170" y="1460"/>
                        <a:pt x="1178" y="1495"/>
                      </a:cubicBezTo>
                      <a:lnTo>
                        <a:pt x="1178" y="1502"/>
                      </a:lnTo>
                      <a:cubicBezTo>
                        <a:pt x="1192" y="1537"/>
                        <a:pt x="1199" y="1573"/>
                        <a:pt x="1213" y="1615"/>
                      </a:cubicBezTo>
                      <a:cubicBezTo>
                        <a:pt x="1220" y="1657"/>
                        <a:pt x="1227" y="1692"/>
                        <a:pt x="1234" y="1735"/>
                      </a:cubicBezTo>
                      <a:lnTo>
                        <a:pt x="1262" y="1728"/>
                      </a:lnTo>
                      <a:lnTo>
                        <a:pt x="1262" y="1728"/>
                      </a:lnTo>
                      <a:lnTo>
                        <a:pt x="1241" y="1742"/>
                      </a:lnTo>
                      <a:cubicBezTo>
                        <a:pt x="1248" y="1777"/>
                        <a:pt x="1248" y="1812"/>
                        <a:pt x="1255" y="1855"/>
                      </a:cubicBezTo>
                      <a:lnTo>
                        <a:pt x="1255" y="1876"/>
                      </a:lnTo>
                      <a:cubicBezTo>
                        <a:pt x="1262" y="1918"/>
                        <a:pt x="1269" y="1953"/>
                        <a:pt x="1269" y="1996"/>
                      </a:cubicBezTo>
                      <a:lnTo>
                        <a:pt x="1269" y="2017"/>
                      </a:lnTo>
                      <a:cubicBezTo>
                        <a:pt x="1269" y="2031"/>
                        <a:pt x="1269" y="2045"/>
                        <a:pt x="1269" y="2059"/>
                      </a:cubicBezTo>
                      <a:cubicBezTo>
                        <a:pt x="1255" y="2038"/>
                        <a:pt x="1234" y="2010"/>
                        <a:pt x="1220" y="1982"/>
                      </a:cubicBezTo>
                      <a:cubicBezTo>
                        <a:pt x="1220" y="1982"/>
                        <a:pt x="1220" y="1974"/>
                        <a:pt x="1220" y="1974"/>
                      </a:cubicBezTo>
                      <a:lnTo>
                        <a:pt x="1199" y="1982"/>
                      </a:lnTo>
                      <a:lnTo>
                        <a:pt x="1220" y="1967"/>
                      </a:lnTo>
                      <a:cubicBezTo>
                        <a:pt x="1213" y="1953"/>
                        <a:pt x="1206" y="1939"/>
                        <a:pt x="1199" y="1925"/>
                      </a:cubicBezTo>
                      <a:lnTo>
                        <a:pt x="1178" y="1932"/>
                      </a:lnTo>
                      <a:lnTo>
                        <a:pt x="1199" y="1918"/>
                      </a:lnTo>
                      <a:cubicBezTo>
                        <a:pt x="1192" y="1904"/>
                        <a:pt x="1185" y="1890"/>
                        <a:pt x="1185" y="1869"/>
                      </a:cubicBezTo>
                      <a:lnTo>
                        <a:pt x="1156" y="1876"/>
                      </a:lnTo>
                      <a:lnTo>
                        <a:pt x="1156" y="1876"/>
                      </a:lnTo>
                      <a:lnTo>
                        <a:pt x="1178" y="1869"/>
                      </a:lnTo>
                      <a:cubicBezTo>
                        <a:pt x="1178" y="1848"/>
                        <a:pt x="1170" y="1826"/>
                        <a:pt x="1163" y="1805"/>
                      </a:cubicBezTo>
                      <a:cubicBezTo>
                        <a:pt x="1163" y="1784"/>
                        <a:pt x="1156" y="1770"/>
                        <a:pt x="1156" y="1749"/>
                      </a:cubicBezTo>
                      <a:lnTo>
                        <a:pt x="1156" y="1735"/>
                      </a:lnTo>
                      <a:cubicBezTo>
                        <a:pt x="1149" y="1721"/>
                        <a:pt x="1142" y="1700"/>
                        <a:pt x="1142" y="1678"/>
                      </a:cubicBezTo>
                      <a:lnTo>
                        <a:pt x="1142" y="1664"/>
                      </a:lnTo>
                      <a:cubicBezTo>
                        <a:pt x="1142" y="1643"/>
                        <a:pt x="1142" y="1615"/>
                        <a:pt x="1135" y="1594"/>
                      </a:cubicBezTo>
                      <a:cubicBezTo>
                        <a:pt x="1128" y="1573"/>
                        <a:pt x="1128" y="1544"/>
                        <a:pt x="1128" y="1523"/>
                      </a:cubicBezTo>
                      <a:lnTo>
                        <a:pt x="1128" y="1502"/>
                      </a:lnTo>
                      <a:cubicBezTo>
                        <a:pt x="1128" y="1467"/>
                        <a:pt x="1128" y="1432"/>
                        <a:pt x="1128" y="1389"/>
                      </a:cubicBezTo>
                      <a:lnTo>
                        <a:pt x="1128" y="1361"/>
                      </a:lnTo>
                      <a:cubicBezTo>
                        <a:pt x="1128" y="1354"/>
                        <a:pt x="1128" y="1347"/>
                        <a:pt x="1128" y="1340"/>
                      </a:cubicBezTo>
                      <a:close/>
                      <a:moveTo>
                        <a:pt x="1072" y="1100"/>
                      </a:moveTo>
                      <a:lnTo>
                        <a:pt x="1072" y="1213"/>
                      </a:lnTo>
                      <a:lnTo>
                        <a:pt x="1072" y="1361"/>
                      </a:lnTo>
                      <a:lnTo>
                        <a:pt x="1072" y="1389"/>
                      </a:lnTo>
                      <a:cubicBezTo>
                        <a:pt x="1072" y="1432"/>
                        <a:pt x="1072" y="1467"/>
                        <a:pt x="1072" y="1509"/>
                      </a:cubicBezTo>
                      <a:lnTo>
                        <a:pt x="1072" y="1523"/>
                      </a:lnTo>
                      <a:cubicBezTo>
                        <a:pt x="1079" y="1551"/>
                        <a:pt x="1079" y="1573"/>
                        <a:pt x="1079" y="1594"/>
                      </a:cubicBezTo>
                      <a:cubicBezTo>
                        <a:pt x="1086" y="1622"/>
                        <a:pt x="1086" y="1650"/>
                        <a:pt x="1086" y="1671"/>
                      </a:cubicBezTo>
                      <a:lnTo>
                        <a:pt x="1086" y="1685"/>
                      </a:lnTo>
                      <a:cubicBezTo>
                        <a:pt x="1093" y="1707"/>
                        <a:pt x="1100" y="1728"/>
                        <a:pt x="1100" y="1749"/>
                      </a:cubicBezTo>
                      <a:lnTo>
                        <a:pt x="1100" y="1756"/>
                      </a:lnTo>
                      <a:cubicBezTo>
                        <a:pt x="1100" y="1777"/>
                        <a:pt x="1107" y="1805"/>
                        <a:pt x="1114" y="1826"/>
                      </a:cubicBezTo>
                      <a:cubicBezTo>
                        <a:pt x="1114" y="1841"/>
                        <a:pt x="1121" y="1869"/>
                        <a:pt x="1128" y="1883"/>
                      </a:cubicBezTo>
                      <a:cubicBezTo>
                        <a:pt x="1135" y="1904"/>
                        <a:pt x="1135" y="1918"/>
                        <a:pt x="1142" y="1939"/>
                      </a:cubicBezTo>
                      <a:cubicBezTo>
                        <a:pt x="1149" y="1960"/>
                        <a:pt x="1156" y="1974"/>
                        <a:pt x="1163" y="1989"/>
                      </a:cubicBezTo>
                      <a:lnTo>
                        <a:pt x="1192" y="1974"/>
                      </a:lnTo>
                      <a:lnTo>
                        <a:pt x="1170" y="1996"/>
                      </a:lnTo>
                      <a:cubicBezTo>
                        <a:pt x="1170" y="2003"/>
                        <a:pt x="1170" y="2003"/>
                        <a:pt x="1178" y="2017"/>
                      </a:cubicBezTo>
                      <a:cubicBezTo>
                        <a:pt x="1192" y="2045"/>
                        <a:pt x="1213" y="2073"/>
                        <a:pt x="1234" y="2094"/>
                      </a:cubicBezTo>
                      <a:cubicBezTo>
                        <a:pt x="1234" y="2101"/>
                        <a:pt x="1241" y="2108"/>
                        <a:pt x="1248" y="2115"/>
                      </a:cubicBezTo>
                      <a:cubicBezTo>
                        <a:pt x="1255" y="2130"/>
                        <a:pt x="1269" y="2137"/>
                        <a:pt x="1283" y="2151"/>
                      </a:cubicBezTo>
                      <a:lnTo>
                        <a:pt x="1333" y="2193"/>
                      </a:lnTo>
                      <a:lnTo>
                        <a:pt x="1333" y="2115"/>
                      </a:lnTo>
                      <a:cubicBezTo>
                        <a:pt x="1326" y="2080"/>
                        <a:pt x="1326" y="2045"/>
                        <a:pt x="1326" y="2017"/>
                      </a:cubicBezTo>
                      <a:lnTo>
                        <a:pt x="1326" y="1989"/>
                      </a:lnTo>
                      <a:cubicBezTo>
                        <a:pt x="1319" y="1946"/>
                        <a:pt x="1319" y="1911"/>
                        <a:pt x="1311" y="1869"/>
                      </a:cubicBezTo>
                      <a:lnTo>
                        <a:pt x="1311" y="1848"/>
                      </a:lnTo>
                      <a:cubicBezTo>
                        <a:pt x="1304" y="1812"/>
                        <a:pt x="1297" y="1763"/>
                        <a:pt x="1290" y="1721"/>
                      </a:cubicBezTo>
                      <a:cubicBezTo>
                        <a:pt x="1283" y="1678"/>
                        <a:pt x="1269" y="1636"/>
                        <a:pt x="1262" y="1601"/>
                      </a:cubicBezTo>
                      <a:cubicBezTo>
                        <a:pt x="1255" y="1566"/>
                        <a:pt x="1241" y="1509"/>
                        <a:pt x="1227" y="1474"/>
                      </a:cubicBezTo>
                      <a:cubicBezTo>
                        <a:pt x="1220" y="1439"/>
                        <a:pt x="1206" y="1403"/>
                        <a:pt x="1192" y="1375"/>
                      </a:cubicBezTo>
                      <a:lnTo>
                        <a:pt x="1185" y="1354"/>
                      </a:lnTo>
                      <a:cubicBezTo>
                        <a:pt x="1170" y="1326"/>
                        <a:pt x="1156" y="1291"/>
                        <a:pt x="1142" y="1255"/>
                      </a:cubicBezTo>
                      <a:lnTo>
                        <a:pt x="1135" y="1234"/>
                      </a:lnTo>
                      <a:lnTo>
                        <a:pt x="1121" y="1213"/>
                      </a:lnTo>
                      <a:lnTo>
                        <a:pt x="1072" y="1100"/>
                      </a:lnTo>
                      <a:close/>
                      <a:moveTo>
                        <a:pt x="938" y="1"/>
                      </a:moveTo>
                      <a:lnTo>
                        <a:pt x="888" y="15"/>
                      </a:lnTo>
                      <a:cubicBezTo>
                        <a:pt x="874" y="22"/>
                        <a:pt x="860" y="29"/>
                        <a:pt x="846" y="36"/>
                      </a:cubicBezTo>
                      <a:lnTo>
                        <a:pt x="0" y="529"/>
                      </a:lnTo>
                      <a:lnTo>
                        <a:pt x="28" y="572"/>
                      </a:lnTo>
                      <a:cubicBezTo>
                        <a:pt x="43" y="565"/>
                        <a:pt x="57" y="558"/>
                        <a:pt x="78" y="550"/>
                      </a:cubicBezTo>
                      <a:cubicBezTo>
                        <a:pt x="92" y="543"/>
                        <a:pt x="106" y="543"/>
                        <a:pt x="120" y="536"/>
                      </a:cubicBezTo>
                      <a:lnTo>
                        <a:pt x="120" y="522"/>
                      </a:lnTo>
                      <a:lnTo>
                        <a:pt x="134" y="536"/>
                      </a:lnTo>
                      <a:lnTo>
                        <a:pt x="233" y="536"/>
                      </a:lnTo>
                      <a:cubicBezTo>
                        <a:pt x="254" y="543"/>
                        <a:pt x="275" y="543"/>
                        <a:pt x="303" y="550"/>
                      </a:cubicBezTo>
                      <a:cubicBezTo>
                        <a:pt x="318" y="558"/>
                        <a:pt x="339" y="565"/>
                        <a:pt x="360" y="572"/>
                      </a:cubicBezTo>
                      <a:lnTo>
                        <a:pt x="367" y="543"/>
                      </a:lnTo>
                      <a:lnTo>
                        <a:pt x="367" y="572"/>
                      </a:lnTo>
                      <a:cubicBezTo>
                        <a:pt x="388" y="579"/>
                        <a:pt x="416" y="593"/>
                        <a:pt x="437" y="600"/>
                      </a:cubicBezTo>
                      <a:cubicBezTo>
                        <a:pt x="466" y="614"/>
                        <a:pt x="487" y="628"/>
                        <a:pt x="515" y="642"/>
                      </a:cubicBezTo>
                      <a:cubicBezTo>
                        <a:pt x="536" y="656"/>
                        <a:pt x="578" y="684"/>
                        <a:pt x="599" y="699"/>
                      </a:cubicBezTo>
                      <a:cubicBezTo>
                        <a:pt x="628" y="720"/>
                        <a:pt x="656" y="741"/>
                        <a:pt x="677" y="762"/>
                      </a:cubicBezTo>
                      <a:lnTo>
                        <a:pt x="684" y="762"/>
                      </a:lnTo>
                      <a:cubicBezTo>
                        <a:pt x="691" y="769"/>
                        <a:pt x="691" y="776"/>
                        <a:pt x="698" y="776"/>
                      </a:cubicBezTo>
                      <a:lnTo>
                        <a:pt x="353" y="981"/>
                      </a:lnTo>
                      <a:cubicBezTo>
                        <a:pt x="339" y="988"/>
                        <a:pt x="325" y="995"/>
                        <a:pt x="318" y="1009"/>
                      </a:cubicBezTo>
                      <a:lnTo>
                        <a:pt x="310" y="1016"/>
                      </a:lnTo>
                      <a:lnTo>
                        <a:pt x="332" y="1037"/>
                      </a:lnTo>
                      <a:lnTo>
                        <a:pt x="303" y="1023"/>
                      </a:lnTo>
                      <a:lnTo>
                        <a:pt x="296" y="1030"/>
                      </a:lnTo>
                      <a:lnTo>
                        <a:pt x="282" y="1058"/>
                      </a:lnTo>
                      <a:cubicBezTo>
                        <a:pt x="275" y="1072"/>
                        <a:pt x="275" y="1079"/>
                        <a:pt x="268" y="1093"/>
                      </a:cubicBezTo>
                      <a:lnTo>
                        <a:pt x="261" y="1121"/>
                      </a:lnTo>
                      <a:cubicBezTo>
                        <a:pt x="254" y="1136"/>
                        <a:pt x="247" y="1150"/>
                        <a:pt x="247" y="1164"/>
                      </a:cubicBezTo>
                      <a:cubicBezTo>
                        <a:pt x="247" y="1171"/>
                        <a:pt x="247" y="1178"/>
                        <a:pt x="247" y="1185"/>
                      </a:cubicBezTo>
                      <a:lnTo>
                        <a:pt x="240" y="1213"/>
                      </a:lnTo>
                      <a:cubicBezTo>
                        <a:pt x="240" y="1234"/>
                        <a:pt x="233" y="1255"/>
                        <a:pt x="233" y="1277"/>
                      </a:cubicBezTo>
                      <a:lnTo>
                        <a:pt x="226" y="1319"/>
                      </a:lnTo>
                      <a:lnTo>
                        <a:pt x="226" y="1361"/>
                      </a:lnTo>
                      <a:lnTo>
                        <a:pt x="226" y="1382"/>
                      </a:lnTo>
                      <a:lnTo>
                        <a:pt x="226" y="1439"/>
                      </a:lnTo>
                      <a:lnTo>
                        <a:pt x="226" y="1460"/>
                      </a:lnTo>
                      <a:cubicBezTo>
                        <a:pt x="226" y="1467"/>
                        <a:pt x="226" y="1474"/>
                        <a:pt x="226" y="1481"/>
                      </a:cubicBezTo>
                      <a:lnTo>
                        <a:pt x="226" y="1551"/>
                      </a:lnTo>
                      <a:lnTo>
                        <a:pt x="226" y="1671"/>
                      </a:lnTo>
                      <a:lnTo>
                        <a:pt x="226" y="1685"/>
                      </a:lnTo>
                      <a:lnTo>
                        <a:pt x="226" y="1855"/>
                      </a:lnTo>
                      <a:lnTo>
                        <a:pt x="226" y="1883"/>
                      </a:lnTo>
                      <a:cubicBezTo>
                        <a:pt x="233" y="1925"/>
                        <a:pt x="233" y="1960"/>
                        <a:pt x="233" y="2003"/>
                      </a:cubicBezTo>
                      <a:lnTo>
                        <a:pt x="233" y="2017"/>
                      </a:lnTo>
                      <a:lnTo>
                        <a:pt x="240" y="2094"/>
                      </a:lnTo>
                      <a:cubicBezTo>
                        <a:pt x="240" y="2115"/>
                        <a:pt x="247" y="2137"/>
                        <a:pt x="247" y="2165"/>
                      </a:cubicBezTo>
                      <a:lnTo>
                        <a:pt x="247" y="2186"/>
                      </a:lnTo>
                      <a:cubicBezTo>
                        <a:pt x="254" y="2200"/>
                        <a:pt x="254" y="2207"/>
                        <a:pt x="254" y="2221"/>
                      </a:cubicBezTo>
                      <a:lnTo>
                        <a:pt x="261" y="2263"/>
                      </a:lnTo>
                      <a:lnTo>
                        <a:pt x="268" y="2299"/>
                      </a:lnTo>
                      <a:lnTo>
                        <a:pt x="275" y="2334"/>
                      </a:lnTo>
                      <a:lnTo>
                        <a:pt x="282" y="2369"/>
                      </a:lnTo>
                      <a:lnTo>
                        <a:pt x="310" y="2362"/>
                      </a:lnTo>
                      <a:lnTo>
                        <a:pt x="310" y="2362"/>
                      </a:lnTo>
                      <a:lnTo>
                        <a:pt x="289" y="2376"/>
                      </a:lnTo>
                      <a:lnTo>
                        <a:pt x="296" y="2397"/>
                      </a:lnTo>
                      <a:cubicBezTo>
                        <a:pt x="296" y="2404"/>
                        <a:pt x="303" y="2412"/>
                        <a:pt x="303" y="2426"/>
                      </a:cubicBezTo>
                      <a:lnTo>
                        <a:pt x="332" y="2419"/>
                      </a:lnTo>
                      <a:lnTo>
                        <a:pt x="332" y="2419"/>
                      </a:lnTo>
                      <a:lnTo>
                        <a:pt x="303" y="2433"/>
                      </a:lnTo>
                      <a:lnTo>
                        <a:pt x="332" y="2426"/>
                      </a:lnTo>
                      <a:lnTo>
                        <a:pt x="310" y="2440"/>
                      </a:lnTo>
                      <a:lnTo>
                        <a:pt x="310" y="2447"/>
                      </a:lnTo>
                      <a:cubicBezTo>
                        <a:pt x="310" y="2454"/>
                        <a:pt x="318" y="2468"/>
                        <a:pt x="318" y="2475"/>
                      </a:cubicBezTo>
                      <a:lnTo>
                        <a:pt x="346" y="2461"/>
                      </a:lnTo>
                      <a:lnTo>
                        <a:pt x="325" y="2482"/>
                      </a:lnTo>
                      <a:cubicBezTo>
                        <a:pt x="325" y="2482"/>
                        <a:pt x="339" y="2503"/>
                        <a:pt x="339" y="2510"/>
                      </a:cubicBezTo>
                      <a:cubicBezTo>
                        <a:pt x="353" y="2538"/>
                        <a:pt x="367" y="2567"/>
                        <a:pt x="388" y="2588"/>
                      </a:cubicBezTo>
                      <a:lnTo>
                        <a:pt x="409" y="2609"/>
                      </a:lnTo>
                      <a:lnTo>
                        <a:pt x="423" y="2623"/>
                      </a:lnTo>
                      <a:lnTo>
                        <a:pt x="430" y="2637"/>
                      </a:lnTo>
                      <a:lnTo>
                        <a:pt x="451" y="2616"/>
                      </a:lnTo>
                      <a:lnTo>
                        <a:pt x="451" y="2616"/>
                      </a:lnTo>
                      <a:lnTo>
                        <a:pt x="437" y="2637"/>
                      </a:lnTo>
                      <a:lnTo>
                        <a:pt x="473" y="2665"/>
                      </a:lnTo>
                      <a:lnTo>
                        <a:pt x="487" y="2644"/>
                      </a:lnTo>
                      <a:lnTo>
                        <a:pt x="487" y="2644"/>
                      </a:lnTo>
                      <a:cubicBezTo>
                        <a:pt x="487" y="2644"/>
                        <a:pt x="473" y="2672"/>
                        <a:pt x="480" y="2672"/>
                      </a:cubicBezTo>
                      <a:lnTo>
                        <a:pt x="494" y="2679"/>
                      </a:lnTo>
                      <a:lnTo>
                        <a:pt x="508" y="2693"/>
                      </a:lnTo>
                      <a:lnTo>
                        <a:pt x="522" y="2701"/>
                      </a:lnTo>
                      <a:lnTo>
                        <a:pt x="536" y="2708"/>
                      </a:lnTo>
                      <a:lnTo>
                        <a:pt x="550" y="2715"/>
                      </a:lnTo>
                      <a:lnTo>
                        <a:pt x="557" y="2715"/>
                      </a:lnTo>
                      <a:lnTo>
                        <a:pt x="578" y="2722"/>
                      </a:lnTo>
                      <a:lnTo>
                        <a:pt x="649" y="2722"/>
                      </a:lnTo>
                      <a:lnTo>
                        <a:pt x="649" y="2693"/>
                      </a:lnTo>
                      <a:cubicBezTo>
                        <a:pt x="649" y="2693"/>
                        <a:pt x="656" y="2722"/>
                        <a:pt x="656" y="2722"/>
                      </a:cubicBezTo>
                      <a:lnTo>
                        <a:pt x="677" y="2715"/>
                      </a:lnTo>
                      <a:lnTo>
                        <a:pt x="698" y="2708"/>
                      </a:lnTo>
                      <a:lnTo>
                        <a:pt x="1269" y="2369"/>
                      </a:lnTo>
                      <a:lnTo>
                        <a:pt x="1269" y="2426"/>
                      </a:lnTo>
                      <a:lnTo>
                        <a:pt x="1269" y="2461"/>
                      </a:lnTo>
                      <a:cubicBezTo>
                        <a:pt x="1262" y="2545"/>
                        <a:pt x="1255" y="2623"/>
                        <a:pt x="1241" y="2708"/>
                      </a:cubicBezTo>
                      <a:lnTo>
                        <a:pt x="1241" y="2729"/>
                      </a:lnTo>
                      <a:cubicBezTo>
                        <a:pt x="1234" y="2764"/>
                        <a:pt x="1220" y="2792"/>
                        <a:pt x="1213" y="2827"/>
                      </a:cubicBezTo>
                      <a:lnTo>
                        <a:pt x="1206" y="2842"/>
                      </a:lnTo>
                      <a:cubicBezTo>
                        <a:pt x="1199" y="2870"/>
                        <a:pt x="1185" y="2898"/>
                        <a:pt x="1178" y="2926"/>
                      </a:cubicBezTo>
                      <a:lnTo>
                        <a:pt x="1199" y="2933"/>
                      </a:lnTo>
                      <a:lnTo>
                        <a:pt x="1170" y="2933"/>
                      </a:lnTo>
                      <a:cubicBezTo>
                        <a:pt x="1163" y="2954"/>
                        <a:pt x="1149" y="2982"/>
                        <a:pt x="1135" y="3004"/>
                      </a:cubicBezTo>
                      <a:cubicBezTo>
                        <a:pt x="1121" y="3018"/>
                        <a:pt x="1114" y="3032"/>
                        <a:pt x="1100" y="3046"/>
                      </a:cubicBezTo>
                      <a:lnTo>
                        <a:pt x="1093" y="3060"/>
                      </a:lnTo>
                      <a:cubicBezTo>
                        <a:pt x="1086" y="3060"/>
                        <a:pt x="1086" y="3067"/>
                        <a:pt x="1079" y="3067"/>
                      </a:cubicBezTo>
                      <a:cubicBezTo>
                        <a:pt x="1065" y="3088"/>
                        <a:pt x="1044" y="3102"/>
                        <a:pt x="1022" y="3116"/>
                      </a:cubicBezTo>
                      <a:lnTo>
                        <a:pt x="1044" y="3159"/>
                      </a:lnTo>
                      <a:lnTo>
                        <a:pt x="1854" y="2686"/>
                      </a:lnTo>
                      <a:cubicBezTo>
                        <a:pt x="1875" y="2672"/>
                        <a:pt x="1904" y="2651"/>
                        <a:pt x="1925" y="2630"/>
                      </a:cubicBezTo>
                      <a:lnTo>
                        <a:pt x="1939" y="2616"/>
                      </a:lnTo>
                      <a:lnTo>
                        <a:pt x="1946" y="2609"/>
                      </a:lnTo>
                      <a:cubicBezTo>
                        <a:pt x="1960" y="2588"/>
                        <a:pt x="1974" y="2574"/>
                        <a:pt x="1988" y="2552"/>
                      </a:cubicBezTo>
                      <a:cubicBezTo>
                        <a:pt x="2002" y="2524"/>
                        <a:pt x="2016" y="2503"/>
                        <a:pt x="2023" y="2482"/>
                      </a:cubicBezTo>
                      <a:lnTo>
                        <a:pt x="2002" y="2468"/>
                      </a:lnTo>
                      <a:lnTo>
                        <a:pt x="2030" y="2468"/>
                      </a:lnTo>
                      <a:cubicBezTo>
                        <a:pt x="2038" y="2454"/>
                        <a:pt x="2045" y="2433"/>
                        <a:pt x="2052" y="2412"/>
                      </a:cubicBezTo>
                      <a:cubicBezTo>
                        <a:pt x="2052" y="2404"/>
                        <a:pt x="2059" y="2397"/>
                        <a:pt x="2059" y="2390"/>
                      </a:cubicBezTo>
                      <a:lnTo>
                        <a:pt x="2073" y="2355"/>
                      </a:lnTo>
                      <a:cubicBezTo>
                        <a:pt x="2073" y="2355"/>
                        <a:pt x="2073" y="2348"/>
                        <a:pt x="2073" y="2348"/>
                      </a:cubicBezTo>
                      <a:cubicBezTo>
                        <a:pt x="2080" y="2327"/>
                        <a:pt x="2080" y="2299"/>
                        <a:pt x="2087" y="2278"/>
                      </a:cubicBezTo>
                      <a:lnTo>
                        <a:pt x="2101" y="2228"/>
                      </a:lnTo>
                      <a:cubicBezTo>
                        <a:pt x="2101" y="2221"/>
                        <a:pt x="2101" y="2214"/>
                        <a:pt x="2101" y="2200"/>
                      </a:cubicBezTo>
                      <a:cubicBezTo>
                        <a:pt x="2108" y="2179"/>
                        <a:pt x="2108" y="2144"/>
                        <a:pt x="2115" y="2122"/>
                      </a:cubicBezTo>
                      <a:cubicBezTo>
                        <a:pt x="2122" y="2094"/>
                        <a:pt x="2122" y="2066"/>
                        <a:pt x="2122" y="2031"/>
                      </a:cubicBezTo>
                      <a:lnTo>
                        <a:pt x="2122" y="2003"/>
                      </a:lnTo>
                      <a:lnTo>
                        <a:pt x="2129" y="1932"/>
                      </a:lnTo>
                      <a:lnTo>
                        <a:pt x="2129" y="1805"/>
                      </a:lnTo>
                      <a:lnTo>
                        <a:pt x="2129" y="1798"/>
                      </a:lnTo>
                      <a:lnTo>
                        <a:pt x="2108" y="1805"/>
                      </a:lnTo>
                      <a:lnTo>
                        <a:pt x="2108" y="1918"/>
                      </a:lnTo>
                      <a:lnTo>
                        <a:pt x="2108" y="1996"/>
                      </a:lnTo>
                      <a:lnTo>
                        <a:pt x="2108" y="2024"/>
                      </a:lnTo>
                      <a:cubicBezTo>
                        <a:pt x="2101" y="2052"/>
                        <a:pt x="2101" y="2080"/>
                        <a:pt x="2094" y="2108"/>
                      </a:cubicBezTo>
                      <a:cubicBezTo>
                        <a:pt x="2094" y="2137"/>
                        <a:pt x="2087" y="2165"/>
                        <a:pt x="2087" y="2186"/>
                      </a:cubicBezTo>
                      <a:cubicBezTo>
                        <a:pt x="2080" y="2200"/>
                        <a:pt x="2080" y="2207"/>
                        <a:pt x="2080" y="2214"/>
                      </a:cubicBezTo>
                      <a:lnTo>
                        <a:pt x="2073" y="2263"/>
                      </a:lnTo>
                      <a:cubicBezTo>
                        <a:pt x="2066" y="2285"/>
                        <a:pt x="2059" y="2306"/>
                        <a:pt x="2052" y="2327"/>
                      </a:cubicBezTo>
                      <a:lnTo>
                        <a:pt x="2038" y="2369"/>
                      </a:lnTo>
                      <a:lnTo>
                        <a:pt x="2030" y="2390"/>
                      </a:lnTo>
                      <a:cubicBezTo>
                        <a:pt x="2023" y="2412"/>
                        <a:pt x="2016" y="2426"/>
                        <a:pt x="2009" y="2440"/>
                      </a:cubicBezTo>
                      <a:lnTo>
                        <a:pt x="2030" y="2454"/>
                      </a:lnTo>
                      <a:lnTo>
                        <a:pt x="2009" y="2454"/>
                      </a:lnTo>
                      <a:cubicBezTo>
                        <a:pt x="1995" y="2475"/>
                        <a:pt x="1981" y="2496"/>
                        <a:pt x="1967" y="2517"/>
                      </a:cubicBezTo>
                      <a:cubicBezTo>
                        <a:pt x="1960" y="2531"/>
                        <a:pt x="1946" y="2545"/>
                        <a:pt x="1932" y="2560"/>
                      </a:cubicBezTo>
                      <a:lnTo>
                        <a:pt x="1925" y="2574"/>
                      </a:lnTo>
                      <a:lnTo>
                        <a:pt x="1918" y="2581"/>
                      </a:lnTo>
                      <a:cubicBezTo>
                        <a:pt x="1897" y="2602"/>
                        <a:pt x="1875" y="2616"/>
                        <a:pt x="1854" y="2630"/>
                      </a:cubicBezTo>
                      <a:lnTo>
                        <a:pt x="1185" y="3018"/>
                      </a:lnTo>
                      <a:cubicBezTo>
                        <a:pt x="1199" y="2997"/>
                        <a:pt x="1213" y="2975"/>
                        <a:pt x="1220" y="2954"/>
                      </a:cubicBezTo>
                      <a:lnTo>
                        <a:pt x="1199" y="2947"/>
                      </a:lnTo>
                      <a:lnTo>
                        <a:pt x="1241" y="2947"/>
                      </a:lnTo>
                      <a:cubicBezTo>
                        <a:pt x="1255" y="2919"/>
                        <a:pt x="1269" y="2891"/>
                        <a:pt x="1276" y="2856"/>
                      </a:cubicBezTo>
                      <a:lnTo>
                        <a:pt x="1276" y="2842"/>
                      </a:lnTo>
                      <a:cubicBezTo>
                        <a:pt x="1290" y="2806"/>
                        <a:pt x="1297" y="2778"/>
                        <a:pt x="1304" y="2743"/>
                      </a:cubicBezTo>
                      <a:lnTo>
                        <a:pt x="1304" y="2722"/>
                      </a:lnTo>
                      <a:cubicBezTo>
                        <a:pt x="1326" y="2637"/>
                        <a:pt x="1333" y="2552"/>
                        <a:pt x="1340" y="2468"/>
                      </a:cubicBezTo>
                      <a:lnTo>
                        <a:pt x="1340" y="2433"/>
                      </a:lnTo>
                      <a:lnTo>
                        <a:pt x="1340" y="2327"/>
                      </a:lnTo>
                      <a:lnTo>
                        <a:pt x="1340" y="2278"/>
                      </a:lnTo>
                      <a:lnTo>
                        <a:pt x="684" y="2658"/>
                      </a:lnTo>
                      <a:lnTo>
                        <a:pt x="670" y="2665"/>
                      </a:lnTo>
                      <a:lnTo>
                        <a:pt x="663" y="2665"/>
                      </a:lnTo>
                      <a:lnTo>
                        <a:pt x="663" y="2693"/>
                      </a:lnTo>
                      <a:cubicBezTo>
                        <a:pt x="663" y="2693"/>
                        <a:pt x="656" y="2665"/>
                        <a:pt x="635" y="2665"/>
                      </a:cubicBezTo>
                      <a:lnTo>
                        <a:pt x="628" y="2665"/>
                      </a:lnTo>
                      <a:lnTo>
                        <a:pt x="543" y="2623"/>
                      </a:lnTo>
                      <a:lnTo>
                        <a:pt x="529" y="2616"/>
                      </a:lnTo>
                      <a:lnTo>
                        <a:pt x="515" y="2637"/>
                      </a:lnTo>
                      <a:lnTo>
                        <a:pt x="522" y="2616"/>
                      </a:lnTo>
                      <a:lnTo>
                        <a:pt x="508" y="2637"/>
                      </a:lnTo>
                      <a:lnTo>
                        <a:pt x="522" y="2609"/>
                      </a:lnTo>
                      <a:lnTo>
                        <a:pt x="494" y="2588"/>
                      </a:lnTo>
                      <a:lnTo>
                        <a:pt x="473" y="2609"/>
                      </a:lnTo>
                      <a:lnTo>
                        <a:pt x="487" y="2588"/>
                      </a:lnTo>
                      <a:lnTo>
                        <a:pt x="480" y="2574"/>
                      </a:lnTo>
                      <a:lnTo>
                        <a:pt x="458" y="2560"/>
                      </a:lnTo>
                      <a:cubicBezTo>
                        <a:pt x="458" y="2552"/>
                        <a:pt x="451" y="2552"/>
                        <a:pt x="444" y="2538"/>
                      </a:cubicBezTo>
                      <a:cubicBezTo>
                        <a:pt x="430" y="2517"/>
                        <a:pt x="416" y="2496"/>
                        <a:pt x="402" y="2468"/>
                      </a:cubicBezTo>
                      <a:lnTo>
                        <a:pt x="395" y="2454"/>
                      </a:lnTo>
                      <a:lnTo>
                        <a:pt x="367" y="2468"/>
                      </a:lnTo>
                      <a:lnTo>
                        <a:pt x="367" y="2468"/>
                      </a:lnTo>
                      <a:lnTo>
                        <a:pt x="388" y="2447"/>
                      </a:lnTo>
                      <a:lnTo>
                        <a:pt x="367" y="2454"/>
                      </a:lnTo>
                      <a:lnTo>
                        <a:pt x="388" y="2440"/>
                      </a:lnTo>
                      <a:lnTo>
                        <a:pt x="374" y="2419"/>
                      </a:lnTo>
                      <a:lnTo>
                        <a:pt x="374" y="2404"/>
                      </a:lnTo>
                      <a:lnTo>
                        <a:pt x="346" y="2412"/>
                      </a:lnTo>
                      <a:lnTo>
                        <a:pt x="374" y="2397"/>
                      </a:lnTo>
                      <a:lnTo>
                        <a:pt x="374" y="2397"/>
                      </a:lnTo>
                      <a:lnTo>
                        <a:pt x="346" y="2404"/>
                      </a:lnTo>
                      <a:lnTo>
                        <a:pt x="367" y="2390"/>
                      </a:lnTo>
                      <a:cubicBezTo>
                        <a:pt x="367" y="2383"/>
                        <a:pt x="360" y="2376"/>
                        <a:pt x="360" y="2369"/>
                      </a:cubicBezTo>
                      <a:lnTo>
                        <a:pt x="353" y="2341"/>
                      </a:lnTo>
                      <a:lnTo>
                        <a:pt x="346" y="2313"/>
                      </a:lnTo>
                      <a:lnTo>
                        <a:pt x="339" y="2285"/>
                      </a:lnTo>
                      <a:lnTo>
                        <a:pt x="310" y="2292"/>
                      </a:lnTo>
                      <a:lnTo>
                        <a:pt x="310" y="2292"/>
                      </a:lnTo>
                      <a:lnTo>
                        <a:pt x="339" y="2278"/>
                      </a:lnTo>
                      <a:lnTo>
                        <a:pt x="332" y="2242"/>
                      </a:lnTo>
                      <a:lnTo>
                        <a:pt x="318" y="2200"/>
                      </a:lnTo>
                      <a:lnTo>
                        <a:pt x="318" y="2165"/>
                      </a:lnTo>
                      <a:lnTo>
                        <a:pt x="318" y="2144"/>
                      </a:lnTo>
                      <a:cubicBezTo>
                        <a:pt x="318" y="2122"/>
                        <a:pt x="318" y="2094"/>
                        <a:pt x="310" y="2073"/>
                      </a:cubicBezTo>
                      <a:cubicBezTo>
                        <a:pt x="310" y="2052"/>
                        <a:pt x="310" y="2031"/>
                        <a:pt x="310" y="2003"/>
                      </a:cubicBezTo>
                      <a:lnTo>
                        <a:pt x="310" y="1982"/>
                      </a:lnTo>
                      <a:cubicBezTo>
                        <a:pt x="303" y="1946"/>
                        <a:pt x="303" y="1911"/>
                        <a:pt x="303" y="1869"/>
                      </a:cubicBezTo>
                      <a:lnTo>
                        <a:pt x="303" y="1841"/>
                      </a:lnTo>
                      <a:lnTo>
                        <a:pt x="303" y="1671"/>
                      </a:lnTo>
                      <a:lnTo>
                        <a:pt x="303" y="1657"/>
                      </a:lnTo>
                      <a:lnTo>
                        <a:pt x="303" y="1537"/>
                      </a:lnTo>
                      <a:lnTo>
                        <a:pt x="303" y="1474"/>
                      </a:lnTo>
                      <a:cubicBezTo>
                        <a:pt x="303" y="1467"/>
                        <a:pt x="303" y="1460"/>
                        <a:pt x="303" y="1453"/>
                      </a:cubicBezTo>
                      <a:lnTo>
                        <a:pt x="303" y="1432"/>
                      </a:lnTo>
                      <a:lnTo>
                        <a:pt x="303" y="1375"/>
                      </a:lnTo>
                      <a:lnTo>
                        <a:pt x="303" y="1354"/>
                      </a:lnTo>
                      <a:lnTo>
                        <a:pt x="303" y="1319"/>
                      </a:lnTo>
                      <a:lnTo>
                        <a:pt x="303" y="1284"/>
                      </a:lnTo>
                      <a:lnTo>
                        <a:pt x="275" y="1284"/>
                      </a:lnTo>
                      <a:lnTo>
                        <a:pt x="303" y="1277"/>
                      </a:lnTo>
                      <a:cubicBezTo>
                        <a:pt x="303" y="1255"/>
                        <a:pt x="310" y="1241"/>
                        <a:pt x="310" y="1220"/>
                      </a:cubicBezTo>
                      <a:lnTo>
                        <a:pt x="318" y="1192"/>
                      </a:lnTo>
                      <a:lnTo>
                        <a:pt x="318" y="1171"/>
                      </a:lnTo>
                      <a:cubicBezTo>
                        <a:pt x="325" y="1157"/>
                        <a:pt x="325" y="1150"/>
                        <a:pt x="332" y="1129"/>
                      </a:cubicBezTo>
                      <a:cubicBezTo>
                        <a:pt x="332" y="1121"/>
                        <a:pt x="339" y="1114"/>
                        <a:pt x="339" y="1107"/>
                      </a:cubicBezTo>
                      <a:cubicBezTo>
                        <a:pt x="339" y="1093"/>
                        <a:pt x="346" y="1086"/>
                        <a:pt x="353" y="1079"/>
                      </a:cubicBezTo>
                      <a:cubicBezTo>
                        <a:pt x="353" y="1065"/>
                        <a:pt x="360" y="1058"/>
                        <a:pt x="367" y="1051"/>
                      </a:cubicBezTo>
                      <a:lnTo>
                        <a:pt x="374" y="1037"/>
                      </a:lnTo>
                      <a:cubicBezTo>
                        <a:pt x="381" y="1030"/>
                        <a:pt x="388" y="1023"/>
                        <a:pt x="395" y="1023"/>
                      </a:cubicBezTo>
                      <a:lnTo>
                        <a:pt x="804" y="783"/>
                      </a:lnTo>
                      <a:lnTo>
                        <a:pt x="769" y="748"/>
                      </a:lnTo>
                      <a:cubicBezTo>
                        <a:pt x="762" y="741"/>
                        <a:pt x="762" y="734"/>
                        <a:pt x="733" y="713"/>
                      </a:cubicBezTo>
                      <a:cubicBezTo>
                        <a:pt x="698" y="691"/>
                        <a:pt x="670" y="670"/>
                        <a:pt x="642" y="649"/>
                      </a:cubicBezTo>
                      <a:cubicBezTo>
                        <a:pt x="614" y="628"/>
                        <a:pt x="578" y="607"/>
                        <a:pt x="557" y="593"/>
                      </a:cubicBezTo>
                      <a:cubicBezTo>
                        <a:pt x="529" y="579"/>
                        <a:pt x="501" y="565"/>
                        <a:pt x="473" y="550"/>
                      </a:cubicBezTo>
                      <a:cubicBezTo>
                        <a:pt x="444" y="536"/>
                        <a:pt x="423" y="529"/>
                        <a:pt x="395" y="515"/>
                      </a:cubicBezTo>
                      <a:cubicBezTo>
                        <a:pt x="374" y="508"/>
                        <a:pt x="353" y="501"/>
                        <a:pt x="325" y="494"/>
                      </a:cubicBezTo>
                      <a:cubicBezTo>
                        <a:pt x="289" y="487"/>
                        <a:pt x="247" y="480"/>
                        <a:pt x="205" y="480"/>
                      </a:cubicBezTo>
                      <a:lnTo>
                        <a:pt x="881" y="85"/>
                      </a:lnTo>
                      <a:cubicBezTo>
                        <a:pt x="896" y="78"/>
                        <a:pt x="910" y="71"/>
                        <a:pt x="924" y="71"/>
                      </a:cubicBezTo>
                      <a:cubicBezTo>
                        <a:pt x="938" y="64"/>
                        <a:pt x="959" y="57"/>
                        <a:pt x="973" y="57"/>
                      </a:cubicBezTo>
                      <a:lnTo>
                        <a:pt x="966" y="29"/>
                      </a:lnTo>
                      <a:lnTo>
                        <a:pt x="966" y="29"/>
                      </a:lnTo>
                      <a:cubicBezTo>
                        <a:pt x="966" y="29"/>
                        <a:pt x="980" y="57"/>
                        <a:pt x="987" y="57"/>
                      </a:cubicBezTo>
                      <a:lnTo>
                        <a:pt x="1114" y="57"/>
                      </a:lnTo>
                      <a:lnTo>
                        <a:pt x="1142" y="64"/>
                      </a:lnTo>
                      <a:lnTo>
                        <a:pt x="1170" y="64"/>
                      </a:lnTo>
                      <a:lnTo>
                        <a:pt x="1199" y="78"/>
                      </a:lnTo>
                      <a:lnTo>
                        <a:pt x="1227" y="85"/>
                      </a:lnTo>
                      <a:lnTo>
                        <a:pt x="1262" y="99"/>
                      </a:lnTo>
                      <a:lnTo>
                        <a:pt x="1283" y="113"/>
                      </a:lnTo>
                      <a:lnTo>
                        <a:pt x="1290" y="85"/>
                      </a:lnTo>
                      <a:lnTo>
                        <a:pt x="1290" y="113"/>
                      </a:lnTo>
                      <a:lnTo>
                        <a:pt x="1297" y="92"/>
                      </a:lnTo>
                      <a:lnTo>
                        <a:pt x="1297" y="113"/>
                      </a:lnTo>
                      <a:lnTo>
                        <a:pt x="1333" y="135"/>
                      </a:lnTo>
                      <a:cubicBezTo>
                        <a:pt x="1347" y="142"/>
                        <a:pt x="1361" y="149"/>
                        <a:pt x="1375" y="156"/>
                      </a:cubicBezTo>
                      <a:cubicBezTo>
                        <a:pt x="1389" y="163"/>
                        <a:pt x="1396" y="170"/>
                        <a:pt x="1410" y="184"/>
                      </a:cubicBezTo>
                      <a:lnTo>
                        <a:pt x="1459" y="212"/>
                      </a:lnTo>
                      <a:lnTo>
                        <a:pt x="1488" y="233"/>
                      </a:lnTo>
                      <a:lnTo>
                        <a:pt x="1523" y="254"/>
                      </a:lnTo>
                      <a:lnTo>
                        <a:pt x="1558" y="290"/>
                      </a:lnTo>
                      <a:lnTo>
                        <a:pt x="1593" y="318"/>
                      </a:lnTo>
                      <a:lnTo>
                        <a:pt x="1615" y="339"/>
                      </a:lnTo>
                      <a:lnTo>
                        <a:pt x="1615" y="339"/>
                      </a:lnTo>
                      <a:lnTo>
                        <a:pt x="1629" y="311"/>
                      </a:lnTo>
                      <a:lnTo>
                        <a:pt x="1600" y="290"/>
                      </a:lnTo>
                      <a:lnTo>
                        <a:pt x="1565" y="254"/>
                      </a:lnTo>
                      <a:lnTo>
                        <a:pt x="1530" y="226"/>
                      </a:lnTo>
                      <a:lnTo>
                        <a:pt x="1488" y="198"/>
                      </a:lnTo>
                      <a:lnTo>
                        <a:pt x="1459" y="177"/>
                      </a:lnTo>
                      <a:lnTo>
                        <a:pt x="1452" y="170"/>
                      </a:lnTo>
                      <a:lnTo>
                        <a:pt x="1417" y="142"/>
                      </a:lnTo>
                      <a:lnTo>
                        <a:pt x="1375" y="120"/>
                      </a:lnTo>
                      <a:lnTo>
                        <a:pt x="1368" y="113"/>
                      </a:lnTo>
                      <a:lnTo>
                        <a:pt x="1333" y="99"/>
                      </a:lnTo>
                      <a:lnTo>
                        <a:pt x="1290" y="71"/>
                      </a:lnTo>
                      <a:lnTo>
                        <a:pt x="1276" y="99"/>
                      </a:lnTo>
                      <a:lnTo>
                        <a:pt x="1283" y="71"/>
                      </a:lnTo>
                      <a:lnTo>
                        <a:pt x="1262" y="57"/>
                      </a:lnTo>
                      <a:lnTo>
                        <a:pt x="1227" y="43"/>
                      </a:lnTo>
                      <a:lnTo>
                        <a:pt x="1192" y="36"/>
                      </a:lnTo>
                      <a:cubicBezTo>
                        <a:pt x="1185" y="29"/>
                        <a:pt x="1170" y="29"/>
                        <a:pt x="1163" y="22"/>
                      </a:cubicBezTo>
                      <a:lnTo>
                        <a:pt x="1142" y="15"/>
                      </a:lnTo>
                      <a:lnTo>
                        <a:pt x="1135" y="43"/>
                      </a:lnTo>
                      <a:cubicBezTo>
                        <a:pt x="1135" y="43"/>
                        <a:pt x="1142" y="15"/>
                        <a:pt x="1135" y="15"/>
                      </a:cubicBezTo>
                      <a:lnTo>
                        <a:pt x="1107" y="8"/>
                      </a:lnTo>
                      <a:cubicBezTo>
                        <a:pt x="1093" y="8"/>
                        <a:pt x="1086" y="8"/>
                        <a:pt x="10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8" name="Google Shape;1598;g1b4b0e4ccdf_1_11"/>
                <p:cNvSpPr/>
                <p:nvPr/>
              </p:nvSpPr>
              <p:spPr>
                <a:xfrm>
                  <a:off x="1864000" y="943631"/>
                  <a:ext cx="310379" cy="537180"/>
                </a:xfrm>
                <a:custGeom>
                  <a:rect b="b" l="l" r="r" t="t"/>
                  <a:pathLst>
                    <a:path extrusionOk="0" h="2674" w="1545">
                      <a:moveTo>
                        <a:pt x="668" y="482"/>
                      </a:moveTo>
                      <a:cubicBezTo>
                        <a:pt x="699" y="482"/>
                        <a:pt x="735" y="495"/>
                        <a:pt x="776" y="520"/>
                      </a:cubicBezTo>
                      <a:cubicBezTo>
                        <a:pt x="973" y="633"/>
                        <a:pt x="1058" y="858"/>
                        <a:pt x="1058" y="1500"/>
                      </a:cubicBezTo>
                      <a:cubicBezTo>
                        <a:pt x="1052" y="2005"/>
                        <a:pt x="1002" y="2198"/>
                        <a:pt x="878" y="2198"/>
                      </a:cubicBezTo>
                      <a:cubicBezTo>
                        <a:pt x="847" y="2198"/>
                        <a:pt x="810" y="2185"/>
                        <a:pt x="769" y="2162"/>
                      </a:cubicBezTo>
                      <a:cubicBezTo>
                        <a:pt x="572" y="2042"/>
                        <a:pt x="494" y="1796"/>
                        <a:pt x="494" y="1175"/>
                      </a:cubicBezTo>
                      <a:cubicBezTo>
                        <a:pt x="494" y="678"/>
                        <a:pt x="547" y="482"/>
                        <a:pt x="668" y="482"/>
                      </a:cubicBezTo>
                      <a:close/>
                      <a:moveTo>
                        <a:pt x="437" y="0"/>
                      </a:moveTo>
                      <a:cubicBezTo>
                        <a:pt x="155" y="0"/>
                        <a:pt x="6" y="307"/>
                        <a:pt x="1" y="893"/>
                      </a:cubicBezTo>
                      <a:cubicBezTo>
                        <a:pt x="1" y="1676"/>
                        <a:pt x="268" y="2275"/>
                        <a:pt x="769" y="2564"/>
                      </a:cubicBezTo>
                      <a:cubicBezTo>
                        <a:pt x="898" y="2638"/>
                        <a:pt x="1012" y="2674"/>
                        <a:pt x="1110" y="2674"/>
                      </a:cubicBezTo>
                      <a:cubicBezTo>
                        <a:pt x="1396" y="2674"/>
                        <a:pt x="1544" y="2365"/>
                        <a:pt x="1544" y="1782"/>
                      </a:cubicBezTo>
                      <a:cubicBezTo>
                        <a:pt x="1544" y="992"/>
                        <a:pt x="1284" y="400"/>
                        <a:pt x="776" y="111"/>
                      </a:cubicBezTo>
                      <a:cubicBezTo>
                        <a:pt x="648" y="37"/>
                        <a:pt x="534" y="0"/>
                        <a:pt x="4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9" name="Google Shape;1599;g1b4b0e4ccdf_1_11"/>
                <p:cNvSpPr/>
                <p:nvPr/>
              </p:nvSpPr>
              <p:spPr>
                <a:xfrm>
                  <a:off x="1858375" y="938408"/>
                  <a:ext cx="321629" cy="547425"/>
                </a:xfrm>
                <a:custGeom>
                  <a:rect b="b" l="l" r="r" t="t"/>
                  <a:pathLst>
                    <a:path extrusionOk="0" h="2725" w="1601">
                      <a:moveTo>
                        <a:pt x="698" y="532"/>
                      </a:moveTo>
                      <a:cubicBezTo>
                        <a:pt x="734" y="539"/>
                        <a:pt x="762" y="546"/>
                        <a:pt x="790" y="560"/>
                      </a:cubicBezTo>
                      <a:cubicBezTo>
                        <a:pt x="959" y="659"/>
                        <a:pt x="1051" y="849"/>
                        <a:pt x="1051" y="1519"/>
                      </a:cubicBezTo>
                      <a:cubicBezTo>
                        <a:pt x="1051" y="1779"/>
                        <a:pt x="1037" y="2125"/>
                        <a:pt x="938" y="2181"/>
                      </a:cubicBezTo>
                      <a:cubicBezTo>
                        <a:pt x="927" y="2189"/>
                        <a:pt x="915" y="2193"/>
                        <a:pt x="900" y="2193"/>
                      </a:cubicBezTo>
                      <a:cubicBezTo>
                        <a:pt x="876" y="2193"/>
                        <a:pt x="846" y="2182"/>
                        <a:pt x="811" y="2160"/>
                      </a:cubicBezTo>
                      <a:cubicBezTo>
                        <a:pt x="614" y="2047"/>
                        <a:pt x="543" y="1786"/>
                        <a:pt x="543" y="1194"/>
                      </a:cubicBezTo>
                      <a:cubicBezTo>
                        <a:pt x="543" y="941"/>
                        <a:pt x="557" y="595"/>
                        <a:pt x="663" y="539"/>
                      </a:cubicBezTo>
                      <a:cubicBezTo>
                        <a:pt x="670" y="532"/>
                        <a:pt x="684" y="532"/>
                        <a:pt x="698" y="532"/>
                      </a:cubicBezTo>
                      <a:close/>
                      <a:moveTo>
                        <a:pt x="701" y="474"/>
                      </a:moveTo>
                      <a:cubicBezTo>
                        <a:pt x="678" y="474"/>
                        <a:pt x="656" y="479"/>
                        <a:pt x="635" y="489"/>
                      </a:cubicBezTo>
                      <a:cubicBezTo>
                        <a:pt x="536" y="553"/>
                        <a:pt x="494" y="757"/>
                        <a:pt x="494" y="1194"/>
                      </a:cubicBezTo>
                      <a:cubicBezTo>
                        <a:pt x="487" y="1808"/>
                        <a:pt x="571" y="2083"/>
                        <a:pt x="783" y="2202"/>
                      </a:cubicBezTo>
                      <a:cubicBezTo>
                        <a:pt x="818" y="2231"/>
                        <a:pt x="860" y="2245"/>
                        <a:pt x="903" y="2245"/>
                      </a:cubicBezTo>
                      <a:lnTo>
                        <a:pt x="910" y="2252"/>
                      </a:lnTo>
                      <a:cubicBezTo>
                        <a:pt x="931" y="2245"/>
                        <a:pt x="952" y="2238"/>
                        <a:pt x="966" y="2224"/>
                      </a:cubicBezTo>
                      <a:cubicBezTo>
                        <a:pt x="1065" y="2167"/>
                        <a:pt x="1107" y="1963"/>
                        <a:pt x="1107" y="1519"/>
                      </a:cubicBezTo>
                      <a:cubicBezTo>
                        <a:pt x="1107" y="905"/>
                        <a:pt x="1030" y="637"/>
                        <a:pt x="811" y="511"/>
                      </a:cubicBezTo>
                      <a:cubicBezTo>
                        <a:pt x="780" y="488"/>
                        <a:pt x="740" y="474"/>
                        <a:pt x="701" y="474"/>
                      </a:cubicBezTo>
                      <a:close/>
                      <a:moveTo>
                        <a:pt x="466" y="52"/>
                      </a:moveTo>
                      <a:cubicBezTo>
                        <a:pt x="578" y="59"/>
                        <a:pt x="691" y="95"/>
                        <a:pt x="797" y="158"/>
                      </a:cubicBezTo>
                      <a:cubicBezTo>
                        <a:pt x="1283" y="440"/>
                        <a:pt x="1544" y="1025"/>
                        <a:pt x="1544" y="1801"/>
                      </a:cubicBezTo>
                      <a:cubicBezTo>
                        <a:pt x="1544" y="2252"/>
                        <a:pt x="1460" y="2534"/>
                        <a:pt x="1290" y="2632"/>
                      </a:cubicBezTo>
                      <a:cubicBezTo>
                        <a:pt x="1242" y="2659"/>
                        <a:pt x="1189" y="2673"/>
                        <a:pt x="1131" y="2673"/>
                      </a:cubicBezTo>
                      <a:cubicBezTo>
                        <a:pt x="1038" y="2673"/>
                        <a:pt x="933" y="2638"/>
                        <a:pt x="811" y="2569"/>
                      </a:cubicBezTo>
                      <a:cubicBezTo>
                        <a:pt x="325" y="2280"/>
                        <a:pt x="57" y="1695"/>
                        <a:pt x="57" y="912"/>
                      </a:cubicBezTo>
                      <a:cubicBezTo>
                        <a:pt x="57" y="468"/>
                        <a:pt x="148" y="186"/>
                        <a:pt x="318" y="88"/>
                      </a:cubicBezTo>
                      <a:cubicBezTo>
                        <a:pt x="360" y="59"/>
                        <a:pt x="409" y="52"/>
                        <a:pt x="466" y="52"/>
                      </a:cubicBezTo>
                      <a:close/>
                      <a:moveTo>
                        <a:pt x="464" y="0"/>
                      </a:moveTo>
                      <a:cubicBezTo>
                        <a:pt x="400" y="0"/>
                        <a:pt x="341" y="15"/>
                        <a:pt x="289" y="45"/>
                      </a:cubicBezTo>
                      <a:cubicBezTo>
                        <a:pt x="99" y="151"/>
                        <a:pt x="7" y="440"/>
                        <a:pt x="7" y="912"/>
                      </a:cubicBezTo>
                      <a:cubicBezTo>
                        <a:pt x="0" y="1716"/>
                        <a:pt x="282" y="2322"/>
                        <a:pt x="783" y="2611"/>
                      </a:cubicBezTo>
                      <a:cubicBezTo>
                        <a:pt x="889" y="2682"/>
                        <a:pt x="1016" y="2717"/>
                        <a:pt x="1135" y="2724"/>
                      </a:cubicBezTo>
                      <a:cubicBezTo>
                        <a:pt x="1199" y="2724"/>
                        <a:pt x="1255" y="2710"/>
                        <a:pt x="1312" y="2682"/>
                      </a:cubicBezTo>
                      <a:cubicBezTo>
                        <a:pt x="1502" y="2569"/>
                        <a:pt x="1601" y="2280"/>
                        <a:pt x="1601" y="1801"/>
                      </a:cubicBezTo>
                      <a:cubicBezTo>
                        <a:pt x="1601" y="1004"/>
                        <a:pt x="1326" y="405"/>
                        <a:pt x="818" y="116"/>
                      </a:cubicBezTo>
                      <a:cubicBezTo>
                        <a:pt x="684" y="38"/>
                        <a:pt x="566" y="0"/>
                        <a:pt x="4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0" name="Google Shape;1600;g1b4b0e4ccdf_1_11"/>
                <p:cNvSpPr/>
                <p:nvPr/>
              </p:nvSpPr>
              <p:spPr>
                <a:xfrm>
                  <a:off x="2111900" y="233683"/>
                  <a:ext cx="168750" cy="568117"/>
                </a:xfrm>
                <a:custGeom>
                  <a:rect b="b" l="l" r="r" t="t"/>
                  <a:pathLst>
                    <a:path extrusionOk="0" h="2828" w="840">
                      <a:moveTo>
                        <a:pt x="839" y="0"/>
                      </a:moveTo>
                      <a:lnTo>
                        <a:pt x="7" y="480"/>
                      </a:lnTo>
                      <a:lnTo>
                        <a:pt x="0" y="2827"/>
                      </a:lnTo>
                      <a:lnTo>
                        <a:pt x="832" y="2341"/>
                      </a:lnTo>
                      <a:lnTo>
                        <a:pt x="8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1" name="Google Shape;1601;g1b4b0e4ccdf_1_11"/>
                <p:cNvSpPr/>
                <p:nvPr/>
              </p:nvSpPr>
              <p:spPr>
                <a:xfrm>
                  <a:off x="2106275" y="223839"/>
                  <a:ext cx="180000" cy="587804"/>
                </a:xfrm>
                <a:custGeom>
                  <a:rect b="b" l="l" r="r" t="t"/>
                  <a:pathLst>
                    <a:path extrusionOk="0" h="2926" w="896">
                      <a:moveTo>
                        <a:pt x="839" y="92"/>
                      </a:moveTo>
                      <a:lnTo>
                        <a:pt x="832" y="2376"/>
                      </a:lnTo>
                      <a:lnTo>
                        <a:pt x="49" y="2827"/>
                      </a:lnTo>
                      <a:lnTo>
                        <a:pt x="49" y="2827"/>
                      </a:lnTo>
                      <a:lnTo>
                        <a:pt x="56" y="543"/>
                      </a:lnTo>
                      <a:lnTo>
                        <a:pt x="839" y="92"/>
                      </a:lnTo>
                      <a:close/>
                      <a:moveTo>
                        <a:pt x="895" y="0"/>
                      </a:moveTo>
                      <a:lnTo>
                        <a:pt x="7" y="515"/>
                      </a:lnTo>
                      <a:lnTo>
                        <a:pt x="0" y="2926"/>
                      </a:lnTo>
                      <a:lnTo>
                        <a:pt x="888" y="2404"/>
                      </a:lnTo>
                      <a:lnTo>
                        <a:pt x="8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2" name="Google Shape;1602;g1b4b0e4ccdf_1_11"/>
                <p:cNvSpPr/>
                <p:nvPr/>
              </p:nvSpPr>
              <p:spPr>
                <a:xfrm>
                  <a:off x="1889513" y="281896"/>
                  <a:ext cx="223995" cy="519903"/>
                </a:xfrm>
                <a:custGeom>
                  <a:rect b="b" l="l" r="r" t="t"/>
                  <a:pathLst>
                    <a:path extrusionOk="0" h="2588" w="1115">
                      <a:moveTo>
                        <a:pt x="691" y="0"/>
                      </a:moveTo>
                      <a:lnTo>
                        <a:pt x="0" y="78"/>
                      </a:lnTo>
                      <a:lnTo>
                        <a:pt x="205" y="564"/>
                      </a:lnTo>
                      <a:lnTo>
                        <a:pt x="642" y="508"/>
                      </a:lnTo>
                      <a:lnTo>
                        <a:pt x="642" y="2319"/>
                      </a:lnTo>
                      <a:lnTo>
                        <a:pt x="1107" y="2587"/>
                      </a:lnTo>
                      <a:lnTo>
                        <a:pt x="1114" y="240"/>
                      </a:lnTo>
                      <a:lnTo>
                        <a:pt x="6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3" name="Google Shape;1603;g1b4b0e4ccdf_1_11"/>
                <p:cNvSpPr/>
                <p:nvPr/>
              </p:nvSpPr>
              <p:spPr>
                <a:xfrm>
                  <a:off x="1881076" y="274664"/>
                  <a:ext cx="236651" cy="536979"/>
                </a:xfrm>
                <a:custGeom>
                  <a:rect b="b" l="l" r="r" t="t"/>
                  <a:pathLst>
                    <a:path extrusionOk="0" h="2673" w="1178">
                      <a:moveTo>
                        <a:pt x="726" y="64"/>
                      </a:moveTo>
                      <a:lnTo>
                        <a:pt x="1128" y="297"/>
                      </a:lnTo>
                      <a:lnTo>
                        <a:pt x="1121" y="2581"/>
                      </a:lnTo>
                      <a:lnTo>
                        <a:pt x="705" y="2341"/>
                      </a:lnTo>
                      <a:lnTo>
                        <a:pt x="712" y="515"/>
                      </a:lnTo>
                      <a:lnTo>
                        <a:pt x="261" y="572"/>
                      </a:lnTo>
                      <a:lnTo>
                        <a:pt x="78" y="135"/>
                      </a:lnTo>
                      <a:lnTo>
                        <a:pt x="726" y="64"/>
                      </a:lnTo>
                      <a:close/>
                      <a:moveTo>
                        <a:pt x="733" y="1"/>
                      </a:moveTo>
                      <a:lnTo>
                        <a:pt x="0" y="93"/>
                      </a:lnTo>
                      <a:lnTo>
                        <a:pt x="233" y="628"/>
                      </a:lnTo>
                      <a:lnTo>
                        <a:pt x="663" y="572"/>
                      </a:lnTo>
                      <a:lnTo>
                        <a:pt x="656" y="2369"/>
                      </a:lnTo>
                      <a:lnTo>
                        <a:pt x="1177" y="2673"/>
                      </a:lnTo>
                      <a:lnTo>
                        <a:pt x="1177" y="262"/>
                      </a:lnTo>
                      <a:lnTo>
                        <a:pt x="7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4" name="Google Shape;1604;g1b4b0e4ccdf_1_11"/>
                <p:cNvSpPr/>
                <p:nvPr/>
              </p:nvSpPr>
              <p:spPr>
                <a:xfrm>
                  <a:off x="1917839" y="2226583"/>
                  <a:ext cx="425089" cy="621955"/>
                </a:xfrm>
                <a:custGeom>
                  <a:rect b="b" l="l" r="r" t="t"/>
                  <a:pathLst>
                    <a:path extrusionOk="0" h="3096" w="2116">
                      <a:moveTo>
                        <a:pt x="1058" y="1192"/>
                      </a:moveTo>
                      <a:lnTo>
                        <a:pt x="1072" y="1213"/>
                      </a:lnTo>
                      <a:lnTo>
                        <a:pt x="1086" y="1242"/>
                      </a:lnTo>
                      <a:cubicBezTo>
                        <a:pt x="1100" y="1270"/>
                        <a:pt x="1114" y="1305"/>
                        <a:pt x="1128" y="1340"/>
                      </a:cubicBezTo>
                      <a:cubicBezTo>
                        <a:pt x="1128" y="1340"/>
                        <a:pt x="1128" y="1347"/>
                        <a:pt x="1128" y="1354"/>
                      </a:cubicBezTo>
                      <a:cubicBezTo>
                        <a:pt x="1142" y="1390"/>
                        <a:pt x="1157" y="1418"/>
                        <a:pt x="1164" y="1453"/>
                      </a:cubicBezTo>
                      <a:cubicBezTo>
                        <a:pt x="1164" y="1460"/>
                        <a:pt x="1164" y="1460"/>
                        <a:pt x="1164" y="1467"/>
                      </a:cubicBezTo>
                      <a:cubicBezTo>
                        <a:pt x="1178" y="1502"/>
                        <a:pt x="1185" y="1538"/>
                        <a:pt x="1199" y="1580"/>
                      </a:cubicBezTo>
                      <a:cubicBezTo>
                        <a:pt x="1206" y="1615"/>
                        <a:pt x="1220" y="1657"/>
                        <a:pt x="1227" y="1700"/>
                      </a:cubicBezTo>
                      <a:cubicBezTo>
                        <a:pt x="1227" y="1742"/>
                        <a:pt x="1241" y="1784"/>
                        <a:pt x="1241" y="1820"/>
                      </a:cubicBezTo>
                      <a:lnTo>
                        <a:pt x="1241" y="1848"/>
                      </a:lnTo>
                      <a:cubicBezTo>
                        <a:pt x="1248" y="1883"/>
                        <a:pt x="1255" y="1925"/>
                        <a:pt x="1255" y="1961"/>
                      </a:cubicBezTo>
                      <a:lnTo>
                        <a:pt x="1255" y="1989"/>
                      </a:lnTo>
                      <a:cubicBezTo>
                        <a:pt x="1255" y="2024"/>
                        <a:pt x="1262" y="2052"/>
                        <a:pt x="1262" y="2087"/>
                      </a:cubicBezTo>
                      <a:cubicBezTo>
                        <a:pt x="1262" y="2094"/>
                        <a:pt x="1262" y="2102"/>
                        <a:pt x="1262" y="2102"/>
                      </a:cubicBezTo>
                      <a:cubicBezTo>
                        <a:pt x="1255" y="2094"/>
                        <a:pt x="1241" y="2080"/>
                        <a:pt x="1227" y="2066"/>
                      </a:cubicBezTo>
                      <a:lnTo>
                        <a:pt x="1213" y="2045"/>
                      </a:lnTo>
                      <a:cubicBezTo>
                        <a:pt x="1192" y="2024"/>
                        <a:pt x="1178" y="2003"/>
                        <a:pt x="1164" y="1975"/>
                      </a:cubicBezTo>
                      <a:lnTo>
                        <a:pt x="1157" y="1954"/>
                      </a:lnTo>
                      <a:cubicBezTo>
                        <a:pt x="1157" y="1954"/>
                        <a:pt x="1157" y="1954"/>
                        <a:pt x="1157" y="1946"/>
                      </a:cubicBezTo>
                      <a:cubicBezTo>
                        <a:pt x="1150" y="1932"/>
                        <a:pt x="1142" y="1918"/>
                        <a:pt x="1135" y="1904"/>
                      </a:cubicBezTo>
                      <a:cubicBezTo>
                        <a:pt x="1128" y="1890"/>
                        <a:pt x="1121" y="1869"/>
                        <a:pt x="1121" y="1848"/>
                      </a:cubicBezTo>
                      <a:cubicBezTo>
                        <a:pt x="1107" y="1827"/>
                        <a:pt x="1107" y="1813"/>
                        <a:pt x="1100" y="1791"/>
                      </a:cubicBezTo>
                      <a:cubicBezTo>
                        <a:pt x="1100" y="1770"/>
                        <a:pt x="1093" y="1742"/>
                        <a:pt x="1086" y="1728"/>
                      </a:cubicBezTo>
                      <a:lnTo>
                        <a:pt x="1086" y="1714"/>
                      </a:lnTo>
                      <a:cubicBezTo>
                        <a:pt x="1086" y="1693"/>
                        <a:pt x="1086" y="1672"/>
                        <a:pt x="1079" y="1657"/>
                      </a:cubicBezTo>
                      <a:cubicBezTo>
                        <a:pt x="1079" y="1650"/>
                        <a:pt x="1079" y="1643"/>
                        <a:pt x="1079" y="1643"/>
                      </a:cubicBezTo>
                      <a:cubicBezTo>
                        <a:pt x="1079" y="1615"/>
                        <a:pt x="1072" y="1594"/>
                        <a:pt x="1072" y="1566"/>
                      </a:cubicBezTo>
                      <a:cubicBezTo>
                        <a:pt x="1072" y="1538"/>
                        <a:pt x="1072" y="1516"/>
                        <a:pt x="1065" y="1495"/>
                      </a:cubicBezTo>
                      <a:lnTo>
                        <a:pt x="1065" y="1474"/>
                      </a:lnTo>
                      <a:cubicBezTo>
                        <a:pt x="1065" y="1439"/>
                        <a:pt x="1065" y="1404"/>
                        <a:pt x="1058" y="1361"/>
                      </a:cubicBezTo>
                      <a:lnTo>
                        <a:pt x="1058" y="1333"/>
                      </a:lnTo>
                      <a:cubicBezTo>
                        <a:pt x="1058" y="1284"/>
                        <a:pt x="1058" y="1234"/>
                        <a:pt x="1058" y="1192"/>
                      </a:cubicBezTo>
                      <a:close/>
                      <a:moveTo>
                        <a:pt x="959" y="1"/>
                      </a:moveTo>
                      <a:cubicBezTo>
                        <a:pt x="945" y="1"/>
                        <a:pt x="924" y="8"/>
                        <a:pt x="910" y="8"/>
                      </a:cubicBezTo>
                      <a:cubicBezTo>
                        <a:pt x="896" y="15"/>
                        <a:pt x="882" y="22"/>
                        <a:pt x="860" y="29"/>
                      </a:cubicBezTo>
                      <a:lnTo>
                        <a:pt x="0" y="515"/>
                      </a:lnTo>
                      <a:cubicBezTo>
                        <a:pt x="15" y="508"/>
                        <a:pt x="36" y="501"/>
                        <a:pt x="50" y="494"/>
                      </a:cubicBezTo>
                      <a:cubicBezTo>
                        <a:pt x="64" y="487"/>
                        <a:pt x="85" y="487"/>
                        <a:pt x="99" y="480"/>
                      </a:cubicBezTo>
                      <a:lnTo>
                        <a:pt x="226" y="480"/>
                      </a:lnTo>
                      <a:cubicBezTo>
                        <a:pt x="247" y="487"/>
                        <a:pt x="268" y="487"/>
                        <a:pt x="290" y="494"/>
                      </a:cubicBezTo>
                      <a:cubicBezTo>
                        <a:pt x="311" y="501"/>
                        <a:pt x="332" y="508"/>
                        <a:pt x="353" y="515"/>
                      </a:cubicBezTo>
                      <a:cubicBezTo>
                        <a:pt x="374" y="522"/>
                        <a:pt x="402" y="537"/>
                        <a:pt x="423" y="551"/>
                      </a:cubicBezTo>
                      <a:cubicBezTo>
                        <a:pt x="452" y="558"/>
                        <a:pt x="480" y="572"/>
                        <a:pt x="508" y="593"/>
                      </a:cubicBezTo>
                      <a:cubicBezTo>
                        <a:pt x="536" y="607"/>
                        <a:pt x="571" y="628"/>
                        <a:pt x="593" y="649"/>
                      </a:cubicBezTo>
                      <a:cubicBezTo>
                        <a:pt x="621" y="671"/>
                        <a:pt x="656" y="692"/>
                        <a:pt x="677" y="713"/>
                      </a:cubicBezTo>
                      <a:lnTo>
                        <a:pt x="684" y="713"/>
                      </a:lnTo>
                      <a:cubicBezTo>
                        <a:pt x="698" y="727"/>
                        <a:pt x="712" y="741"/>
                        <a:pt x="727" y="755"/>
                      </a:cubicBezTo>
                      <a:lnTo>
                        <a:pt x="353" y="974"/>
                      </a:lnTo>
                      <a:cubicBezTo>
                        <a:pt x="346" y="981"/>
                        <a:pt x="332" y="988"/>
                        <a:pt x="325" y="995"/>
                      </a:cubicBezTo>
                      <a:lnTo>
                        <a:pt x="318" y="1002"/>
                      </a:lnTo>
                      <a:cubicBezTo>
                        <a:pt x="318" y="1009"/>
                        <a:pt x="311" y="1009"/>
                        <a:pt x="311" y="1016"/>
                      </a:cubicBezTo>
                      <a:cubicBezTo>
                        <a:pt x="304" y="1023"/>
                        <a:pt x="304" y="1030"/>
                        <a:pt x="297" y="1037"/>
                      </a:cubicBezTo>
                      <a:cubicBezTo>
                        <a:pt x="290" y="1051"/>
                        <a:pt x="290" y="1058"/>
                        <a:pt x="282" y="1072"/>
                      </a:cubicBezTo>
                      <a:lnTo>
                        <a:pt x="275" y="1093"/>
                      </a:lnTo>
                      <a:cubicBezTo>
                        <a:pt x="268" y="1115"/>
                        <a:pt x="268" y="1129"/>
                        <a:pt x="261" y="1143"/>
                      </a:cubicBezTo>
                      <a:cubicBezTo>
                        <a:pt x="261" y="1150"/>
                        <a:pt x="261" y="1157"/>
                        <a:pt x="261" y="1164"/>
                      </a:cubicBezTo>
                      <a:lnTo>
                        <a:pt x="261" y="1178"/>
                      </a:lnTo>
                      <a:lnTo>
                        <a:pt x="261" y="1185"/>
                      </a:lnTo>
                      <a:cubicBezTo>
                        <a:pt x="261" y="1206"/>
                        <a:pt x="254" y="1227"/>
                        <a:pt x="254" y="1249"/>
                      </a:cubicBezTo>
                      <a:lnTo>
                        <a:pt x="254" y="1256"/>
                      </a:lnTo>
                      <a:lnTo>
                        <a:pt x="254" y="1284"/>
                      </a:lnTo>
                      <a:cubicBezTo>
                        <a:pt x="254" y="1298"/>
                        <a:pt x="254" y="1312"/>
                        <a:pt x="247" y="1333"/>
                      </a:cubicBezTo>
                      <a:cubicBezTo>
                        <a:pt x="240" y="1347"/>
                        <a:pt x="247" y="1347"/>
                        <a:pt x="247" y="1354"/>
                      </a:cubicBezTo>
                      <a:lnTo>
                        <a:pt x="247" y="1411"/>
                      </a:lnTo>
                      <a:lnTo>
                        <a:pt x="247" y="1453"/>
                      </a:lnTo>
                      <a:lnTo>
                        <a:pt x="247" y="1488"/>
                      </a:lnTo>
                      <a:lnTo>
                        <a:pt x="247" y="1516"/>
                      </a:lnTo>
                      <a:lnTo>
                        <a:pt x="247" y="1636"/>
                      </a:lnTo>
                      <a:lnTo>
                        <a:pt x="247" y="1650"/>
                      </a:lnTo>
                      <a:lnTo>
                        <a:pt x="247" y="1820"/>
                      </a:lnTo>
                      <a:cubicBezTo>
                        <a:pt x="247" y="1827"/>
                        <a:pt x="247" y="1827"/>
                        <a:pt x="247" y="1834"/>
                      </a:cubicBezTo>
                      <a:lnTo>
                        <a:pt x="247" y="1848"/>
                      </a:lnTo>
                      <a:cubicBezTo>
                        <a:pt x="247" y="1890"/>
                        <a:pt x="247" y="1925"/>
                        <a:pt x="254" y="1961"/>
                      </a:cubicBezTo>
                      <a:lnTo>
                        <a:pt x="254" y="1982"/>
                      </a:lnTo>
                      <a:cubicBezTo>
                        <a:pt x="254" y="2010"/>
                        <a:pt x="254" y="2031"/>
                        <a:pt x="254" y="2052"/>
                      </a:cubicBezTo>
                      <a:cubicBezTo>
                        <a:pt x="261" y="2073"/>
                        <a:pt x="261" y="2102"/>
                        <a:pt x="268" y="2123"/>
                      </a:cubicBezTo>
                      <a:cubicBezTo>
                        <a:pt x="261" y="2130"/>
                        <a:pt x="261" y="2137"/>
                        <a:pt x="268" y="2144"/>
                      </a:cubicBezTo>
                      <a:lnTo>
                        <a:pt x="268" y="2179"/>
                      </a:lnTo>
                      <a:lnTo>
                        <a:pt x="268" y="2200"/>
                      </a:lnTo>
                      <a:lnTo>
                        <a:pt x="268" y="2214"/>
                      </a:lnTo>
                      <a:lnTo>
                        <a:pt x="268" y="2221"/>
                      </a:lnTo>
                      <a:cubicBezTo>
                        <a:pt x="268" y="2235"/>
                        <a:pt x="268" y="2250"/>
                        <a:pt x="275" y="2264"/>
                      </a:cubicBezTo>
                      <a:cubicBezTo>
                        <a:pt x="275" y="2264"/>
                        <a:pt x="275" y="2271"/>
                        <a:pt x="275" y="2278"/>
                      </a:cubicBezTo>
                      <a:cubicBezTo>
                        <a:pt x="275" y="2285"/>
                        <a:pt x="275" y="2292"/>
                        <a:pt x="275" y="2292"/>
                      </a:cubicBezTo>
                      <a:lnTo>
                        <a:pt x="282" y="2327"/>
                      </a:lnTo>
                      <a:lnTo>
                        <a:pt x="297" y="2355"/>
                      </a:lnTo>
                      <a:lnTo>
                        <a:pt x="304" y="2376"/>
                      </a:lnTo>
                      <a:cubicBezTo>
                        <a:pt x="311" y="2398"/>
                        <a:pt x="311" y="2398"/>
                        <a:pt x="311" y="2405"/>
                      </a:cubicBezTo>
                      <a:lnTo>
                        <a:pt x="325" y="2426"/>
                      </a:lnTo>
                      <a:cubicBezTo>
                        <a:pt x="325" y="2433"/>
                        <a:pt x="325" y="2440"/>
                        <a:pt x="332" y="2440"/>
                      </a:cubicBezTo>
                      <a:lnTo>
                        <a:pt x="339" y="2454"/>
                      </a:lnTo>
                      <a:cubicBezTo>
                        <a:pt x="353" y="2482"/>
                        <a:pt x="367" y="2510"/>
                        <a:pt x="388" y="2532"/>
                      </a:cubicBezTo>
                      <a:cubicBezTo>
                        <a:pt x="388" y="2539"/>
                        <a:pt x="395" y="2546"/>
                        <a:pt x="402" y="2553"/>
                      </a:cubicBezTo>
                      <a:cubicBezTo>
                        <a:pt x="409" y="2560"/>
                        <a:pt x="409" y="2567"/>
                        <a:pt x="416" y="2574"/>
                      </a:cubicBezTo>
                      <a:lnTo>
                        <a:pt x="430" y="2581"/>
                      </a:lnTo>
                      <a:lnTo>
                        <a:pt x="438" y="2588"/>
                      </a:lnTo>
                      <a:lnTo>
                        <a:pt x="452" y="2602"/>
                      </a:lnTo>
                      <a:lnTo>
                        <a:pt x="466" y="2609"/>
                      </a:lnTo>
                      <a:lnTo>
                        <a:pt x="473" y="2616"/>
                      </a:lnTo>
                      <a:lnTo>
                        <a:pt x="487" y="2623"/>
                      </a:lnTo>
                      <a:lnTo>
                        <a:pt x="501" y="2630"/>
                      </a:lnTo>
                      <a:lnTo>
                        <a:pt x="515" y="2644"/>
                      </a:lnTo>
                      <a:lnTo>
                        <a:pt x="529" y="2651"/>
                      </a:lnTo>
                      <a:lnTo>
                        <a:pt x="649" y="2651"/>
                      </a:lnTo>
                      <a:lnTo>
                        <a:pt x="663" y="2644"/>
                      </a:lnTo>
                      <a:lnTo>
                        <a:pt x="1276" y="2292"/>
                      </a:lnTo>
                      <a:lnTo>
                        <a:pt x="1276" y="2391"/>
                      </a:lnTo>
                      <a:lnTo>
                        <a:pt x="1276" y="2426"/>
                      </a:lnTo>
                      <a:cubicBezTo>
                        <a:pt x="1269" y="2510"/>
                        <a:pt x="1262" y="2595"/>
                        <a:pt x="1248" y="2680"/>
                      </a:cubicBezTo>
                      <a:lnTo>
                        <a:pt x="1248" y="2694"/>
                      </a:lnTo>
                      <a:cubicBezTo>
                        <a:pt x="1241" y="2729"/>
                        <a:pt x="1227" y="2764"/>
                        <a:pt x="1220" y="2799"/>
                      </a:cubicBezTo>
                      <a:cubicBezTo>
                        <a:pt x="1220" y="2799"/>
                        <a:pt x="1213" y="2806"/>
                        <a:pt x="1213" y="2814"/>
                      </a:cubicBezTo>
                      <a:cubicBezTo>
                        <a:pt x="1206" y="2842"/>
                        <a:pt x="1192" y="2870"/>
                        <a:pt x="1185" y="2898"/>
                      </a:cubicBezTo>
                      <a:cubicBezTo>
                        <a:pt x="1171" y="2926"/>
                        <a:pt x="1157" y="2954"/>
                        <a:pt x="1135" y="2976"/>
                      </a:cubicBezTo>
                      <a:cubicBezTo>
                        <a:pt x="1128" y="2997"/>
                        <a:pt x="1114" y="3011"/>
                        <a:pt x="1100" y="3025"/>
                      </a:cubicBezTo>
                      <a:cubicBezTo>
                        <a:pt x="1093" y="3032"/>
                        <a:pt x="1086" y="3039"/>
                        <a:pt x="1079" y="3046"/>
                      </a:cubicBezTo>
                      <a:cubicBezTo>
                        <a:pt x="1058" y="3067"/>
                        <a:pt x="1037" y="3081"/>
                        <a:pt x="1016" y="3095"/>
                      </a:cubicBezTo>
                      <a:lnTo>
                        <a:pt x="1847" y="2609"/>
                      </a:lnTo>
                      <a:cubicBezTo>
                        <a:pt x="1876" y="2595"/>
                        <a:pt x="1897" y="2581"/>
                        <a:pt x="1918" y="2560"/>
                      </a:cubicBezTo>
                      <a:lnTo>
                        <a:pt x="1932" y="2539"/>
                      </a:lnTo>
                      <a:cubicBezTo>
                        <a:pt x="1946" y="2524"/>
                        <a:pt x="1960" y="2510"/>
                        <a:pt x="1974" y="2489"/>
                      </a:cubicBezTo>
                      <a:cubicBezTo>
                        <a:pt x="1988" y="2468"/>
                        <a:pt x="2002" y="2447"/>
                        <a:pt x="2010" y="2419"/>
                      </a:cubicBezTo>
                      <a:lnTo>
                        <a:pt x="2010" y="2412"/>
                      </a:lnTo>
                      <a:cubicBezTo>
                        <a:pt x="2017" y="2398"/>
                        <a:pt x="2024" y="2376"/>
                        <a:pt x="2031" y="2362"/>
                      </a:cubicBezTo>
                      <a:cubicBezTo>
                        <a:pt x="2038" y="2341"/>
                        <a:pt x="2038" y="2341"/>
                        <a:pt x="2045" y="2327"/>
                      </a:cubicBezTo>
                      <a:cubicBezTo>
                        <a:pt x="2045" y="2327"/>
                        <a:pt x="2045" y="2320"/>
                        <a:pt x="2052" y="2313"/>
                      </a:cubicBezTo>
                      <a:lnTo>
                        <a:pt x="2052" y="2299"/>
                      </a:lnTo>
                      <a:cubicBezTo>
                        <a:pt x="2059" y="2271"/>
                        <a:pt x="2066" y="2250"/>
                        <a:pt x="2073" y="2228"/>
                      </a:cubicBezTo>
                      <a:cubicBezTo>
                        <a:pt x="2073" y="2221"/>
                        <a:pt x="2073" y="2214"/>
                        <a:pt x="2073" y="2214"/>
                      </a:cubicBezTo>
                      <a:lnTo>
                        <a:pt x="2073" y="2193"/>
                      </a:lnTo>
                      <a:lnTo>
                        <a:pt x="2080" y="2151"/>
                      </a:lnTo>
                      <a:cubicBezTo>
                        <a:pt x="2080" y="2130"/>
                        <a:pt x="2087" y="2102"/>
                        <a:pt x="2094" y="2073"/>
                      </a:cubicBezTo>
                      <a:cubicBezTo>
                        <a:pt x="2094" y="2045"/>
                        <a:pt x="2101" y="2010"/>
                        <a:pt x="2101" y="1982"/>
                      </a:cubicBezTo>
                      <a:lnTo>
                        <a:pt x="2101" y="1946"/>
                      </a:lnTo>
                      <a:lnTo>
                        <a:pt x="2101" y="1911"/>
                      </a:lnTo>
                      <a:lnTo>
                        <a:pt x="2101" y="1883"/>
                      </a:lnTo>
                      <a:lnTo>
                        <a:pt x="2101" y="1770"/>
                      </a:lnTo>
                      <a:cubicBezTo>
                        <a:pt x="2101" y="1728"/>
                        <a:pt x="2115" y="1700"/>
                        <a:pt x="2108" y="1664"/>
                      </a:cubicBezTo>
                      <a:cubicBezTo>
                        <a:pt x="2108" y="1657"/>
                        <a:pt x="2108" y="1650"/>
                        <a:pt x="2108" y="1643"/>
                      </a:cubicBezTo>
                      <a:lnTo>
                        <a:pt x="2108" y="1608"/>
                      </a:lnTo>
                      <a:lnTo>
                        <a:pt x="2108" y="1559"/>
                      </a:lnTo>
                      <a:lnTo>
                        <a:pt x="2108" y="1502"/>
                      </a:lnTo>
                      <a:lnTo>
                        <a:pt x="2108" y="1481"/>
                      </a:lnTo>
                      <a:cubicBezTo>
                        <a:pt x="2108" y="1474"/>
                        <a:pt x="2108" y="1467"/>
                        <a:pt x="2108" y="1467"/>
                      </a:cubicBezTo>
                      <a:cubicBezTo>
                        <a:pt x="2108" y="1439"/>
                        <a:pt x="2101" y="1411"/>
                        <a:pt x="2101" y="1375"/>
                      </a:cubicBezTo>
                      <a:lnTo>
                        <a:pt x="2101" y="1354"/>
                      </a:lnTo>
                      <a:lnTo>
                        <a:pt x="2101" y="1333"/>
                      </a:lnTo>
                      <a:lnTo>
                        <a:pt x="2094" y="1298"/>
                      </a:lnTo>
                      <a:cubicBezTo>
                        <a:pt x="2094" y="1270"/>
                        <a:pt x="2087" y="1249"/>
                        <a:pt x="2080" y="1220"/>
                      </a:cubicBezTo>
                      <a:cubicBezTo>
                        <a:pt x="2080" y="1192"/>
                        <a:pt x="2073" y="1171"/>
                        <a:pt x="2066" y="1157"/>
                      </a:cubicBezTo>
                      <a:cubicBezTo>
                        <a:pt x="2066" y="1136"/>
                        <a:pt x="2059" y="1115"/>
                        <a:pt x="2052" y="1093"/>
                      </a:cubicBezTo>
                      <a:cubicBezTo>
                        <a:pt x="2052" y="1079"/>
                        <a:pt x="2045" y="1044"/>
                        <a:pt x="2038" y="1023"/>
                      </a:cubicBezTo>
                      <a:cubicBezTo>
                        <a:pt x="2031" y="1002"/>
                        <a:pt x="2024" y="995"/>
                        <a:pt x="2024" y="981"/>
                      </a:cubicBezTo>
                      <a:cubicBezTo>
                        <a:pt x="2024" y="974"/>
                        <a:pt x="2024" y="974"/>
                        <a:pt x="2024" y="967"/>
                      </a:cubicBezTo>
                      <a:cubicBezTo>
                        <a:pt x="2017" y="938"/>
                        <a:pt x="2010" y="917"/>
                        <a:pt x="2002" y="896"/>
                      </a:cubicBezTo>
                      <a:cubicBezTo>
                        <a:pt x="1995" y="875"/>
                        <a:pt x="1988" y="875"/>
                        <a:pt x="1988" y="868"/>
                      </a:cubicBezTo>
                      <a:cubicBezTo>
                        <a:pt x="1981" y="861"/>
                        <a:pt x="1988" y="854"/>
                        <a:pt x="1981" y="854"/>
                      </a:cubicBezTo>
                      <a:cubicBezTo>
                        <a:pt x="1974" y="847"/>
                        <a:pt x="1974" y="840"/>
                        <a:pt x="1974" y="833"/>
                      </a:cubicBezTo>
                      <a:cubicBezTo>
                        <a:pt x="1967" y="812"/>
                        <a:pt x="1953" y="790"/>
                        <a:pt x="1946" y="762"/>
                      </a:cubicBezTo>
                      <a:cubicBezTo>
                        <a:pt x="1946" y="762"/>
                        <a:pt x="1946" y="755"/>
                        <a:pt x="1939" y="755"/>
                      </a:cubicBezTo>
                      <a:cubicBezTo>
                        <a:pt x="1939" y="748"/>
                        <a:pt x="1932" y="741"/>
                        <a:pt x="1932" y="727"/>
                      </a:cubicBezTo>
                      <a:cubicBezTo>
                        <a:pt x="1925" y="720"/>
                        <a:pt x="1911" y="699"/>
                        <a:pt x="1904" y="678"/>
                      </a:cubicBezTo>
                      <a:cubicBezTo>
                        <a:pt x="1904" y="678"/>
                        <a:pt x="1904" y="671"/>
                        <a:pt x="1897" y="671"/>
                      </a:cubicBezTo>
                      <a:cubicBezTo>
                        <a:pt x="1876" y="628"/>
                        <a:pt x="1854" y="579"/>
                        <a:pt x="1826" y="544"/>
                      </a:cubicBezTo>
                      <a:lnTo>
                        <a:pt x="1819" y="530"/>
                      </a:lnTo>
                      <a:cubicBezTo>
                        <a:pt x="1791" y="494"/>
                        <a:pt x="1770" y="459"/>
                        <a:pt x="1742" y="431"/>
                      </a:cubicBezTo>
                      <a:lnTo>
                        <a:pt x="1735" y="417"/>
                      </a:lnTo>
                      <a:lnTo>
                        <a:pt x="1706" y="389"/>
                      </a:lnTo>
                      <a:cubicBezTo>
                        <a:pt x="1706" y="382"/>
                        <a:pt x="1699" y="374"/>
                        <a:pt x="1692" y="367"/>
                      </a:cubicBezTo>
                      <a:lnTo>
                        <a:pt x="1678" y="353"/>
                      </a:lnTo>
                      <a:lnTo>
                        <a:pt x="1636" y="304"/>
                      </a:lnTo>
                      <a:lnTo>
                        <a:pt x="1629" y="297"/>
                      </a:lnTo>
                      <a:lnTo>
                        <a:pt x="1615" y="290"/>
                      </a:lnTo>
                      <a:lnTo>
                        <a:pt x="1601" y="269"/>
                      </a:lnTo>
                      <a:lnTo>
                        <a:pt x="1558" y="241"/>
                      </a:lnTo>
                      <a:lnTo>
                        <a:pt x="1544" y="226"/>
                      </a:lnTo>
                      <a:lnTo>
                        <a:pt x="1537" y="219"/>
                      </a:lnTo>
                      <a:lnTo>
                        <a:pt x="1523" y="212"/>
                      </a:lnTo>
                      <a:lnTo>
                        <a:pt x="1488" y="184"/>
                      </a:lnTo>
                      <a:lnTo>
                        <a:pt x="1460" y="163"/>
                      </a:lnTo>
                      <a:cubicBezTo>
                        <a:pt x="1439" y="149"/>
                        <a:pt x="1424" y="135"/>
                        <a:pt x="1417" y="128"/>
                      </a:cubicBezTo>
                      <a:lnTo>
                        <a:pt x="1375" y="107"/>
                      </a:lnTo>
                      <a:lnTo>
                        <a:pt x="1368" y="100"/>
                      </a:lnTo>
                      <a:lnTo>
                        <a:pt x="1333" y="85"/>
                      </a:lnTo>
                      <a:lnTo>
                        <a:pt x="1298" y="64"/>
                      </a:lnTo>
                      <a:lnTo>
                        <a:pt x="1262" y="50"/>
                      </a:lnTo>
                      <a:lnTo>
                        <a:pt x="1227" y="36"/>
                      </a:lnTo>
                      <a:lnTo>
                        <a:pt x="1220" y="36"/>
                      </a:lnTo>
                      <a:lnTo>
                        <a:pt x="1199" y="29"/>
                      </a:lnTo>
                      <a:lnTo>
                        <a:pt x="1171" y="15"/>
                      </a:lnTo>
                      <a:lnTo>
                        <a:pt x="1150" y="15"/>
                      </a:lnTo>
                      <a:lnTo>
                        <a:pt x="11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5" name="Google Shape;1605;g1b4b0e4ccdf_1_11"/>
                <p:cNvSpPr/>
                <p:nvPr/>
              </p:nvSpPr>
              <p:spPr>
                <a:xfrm>
                  <a:off x="1912214" y="2220958"/>
                  <a:ext cx="427901" cy="634612"/>
                </a:xfrm>
                <a:custGeom>
                  <a:rect b="b" l="l" r="r" t="t"/>
                  <a:pathLst>
                    <a:path extrusionOk="0" h="3159" w="2130">
                      <a:moveTo>
                        <a:pt x="1636" y="318"/>
                      </a:moveTo>
                      <a:lnTo>
                        <a:pt x="1615" y="339"/>
                      </a:lnTo>
                      <a:lnTo>
                        <a:pt x="1629" y="353"/>
                      </a:lnTo>
                      <a:lnTo>
                        <a:pt x="1671" y="395"/>
                      </a:lnTo>
                      <a:lnTo>
                        <a:pt x="1706" y="445"/>
                      </a:lnTo>
                      <a:lnTo>
                        <a:pt x="1720" y="459"/>
                      </a:lnTo>
                      <a:cubicBezTo>
                        <a:pt x="1727" y="459"/>
                        <a:pt x="1727" y="466"/>
                        <a:pt x="1727" y="466"/>
                      </a:cubicBezTo>
                      <a:cubicBezTo>
                        <a:pt x="1727" y="466"/>
                        <a:pt x="1734" y="473"/>
                        <a:pt x="1734" y="473"/>
                      </a:cubicBezTo>
                      <a:cubicBezTo>
                        <a:pt x="1756" y="508"/>
                        <a:pt x="1784" y="536"/>
                        <a:pt x="1805" y="572"/>
                      </a:cubicBezTo>
                      <a:lnTo>
                        <a:pt x="1819" y="586"/>
                      </a:lnTo>
                      <a:cubicBezTo>
                        <a:pt x="1840" y="621"/>
                        <a:pt x="1861" y="663"/>
                        <a:pt x="1889" y="706"/>
                      </a:cubicBezTo>
                      <a:lnTo>
                        <a:pt x="1897" y="720"/>
                      </a:lnTo>
                      <a:cubicBezTo>
                        <a:pt x="1897" y="734"/>
                        <a:pt x="1904" y="741"/>
                        <a:pt x="1911" y="755"/>
                      </a:cubicBezTo>
                      <a:lnTo>
                        <a:pt x="1932" y="804"/>
                      </a:lnTo>
                      <a:lnTo>
                        <a:pt x="1960" y="875"/>
                      </a:lnTo>
                      <a:lnTo>
                        <a:pt x="1988" y="938"/>
                      </a:lnTo>
                      <a:cubicBezTo>
                        <a:pt x="1995" y="952"/>
                        <a:pt x="2002" y="973"/>
                        <a:pt x="2009" y="995"/>
                      </a:cubicBezTo>
                      <a:lnTo>
                        <a:pt x="2030" y="988"/>
                      </a:lnTo>
                      <a:cubicBezTo>
                        <a:pt x="2023" y="966"/>
                        <a:pt x="2016" y="945"/>
                        <a:pt x="2009" y="924"/>
                      </a:cubicBezTo>
                      <a:lnTo>
                        <a:pt x="1988" y="861"/>
                      </a:lnTo>
                      <a:cubicBezTo>
                        <a:pt x="1974" y="840"/>
                        <a:pt x="1967" y="811"/>
                        <a:pt x="1953" y="790"/>
                      </a:cubicBezTo>
                      <a:lnTo>
                        <a:pt x="1932" y="741"/>
                      </a:lnTo>
                      <a:cubicBezTo>
                        <a:pt x="1925" y="727"/>
                        <a:pt x="1918" y="713"/>
                        <a:pt x="1918" y="706"/>
                      </a:cubicBezTo>
                      <a:cubicBezTo>
                        <a:pt x="1911" y="699"/>
                        <a:pt x="1911" y="699"/>
                        <a:pt x="1911" y="691"/>
                      </a:cubicBezTo>
                      <a:cubicBezTo>
                        <a:pt x="1882" y="649"/>
                        <a:pt x="1861" y="607"/>
                        <a:pt x="1833" y="565"/>
                      </a:cubicBezTo>
                      <a:lnTo>
                        <a:pt x="1826" y="550"/>
                      </a:lnTo>
                      <a:cubicBezTo>
                        <a:pt x="1805" y="515"/>
                        <a:pt x="1777" y="480"/>
                        <a:pt x="1749" y="445"/>
                      </a:cubicBezTo>
                      <a:lnTo>
                        <a:pt x="1741" y="431"/>
                      </a:lnTo>
                      <a:lnTo>
                        <a:pt x="1720" y="417"/>
                      </a:lnTo>
                      <a:lnTo>
                        <a:pt x="1685" y="367"/>
                      </a:lnTo>
                      <a:cubicBezTo>
                        <a:pt x="1671" y="353"/>
                        <a:pt x="1657" y="339"/>
                        <a:pt x="1636" y="318"/>
                      </a:cubicBezTo>
                      <a:close/>
                      <a:moveTo>
                        <a:pt x="2030" y="988"/>
                      </a:moveTo>
                      <a:lnTo>
                        <a:pt x="2009" y="1002"/>
                      </a:lnTo>
                      <a:lnTo>
                        <a:pt x="2016" y="1023"/>
                      </a:lnTo>
                      <a:cubicBezTo>
                        <a:pt x="2016" y="1037"/>
                        <a:pt x="2023" y="1037"/>
                        <a:pt x="2023" y="1058"/>
                      </a:cubicBezTo>
                      <a:cubicBezTo>
                        <a:pt x="2030" y="1079"/>
                        <a:pt x="2038" y="1100"/>
                        <a:pt x="2045" y="1129"/>
                      </a:cubicBezTo>
                      <a:lnTo>
                        <a:pt x="2059" y="1185"/>
                      </a:lnTo>
                      <a:cubicBezTo>
                        <a:pt x="2059" y="1206"/>
                        <a:pt x="2066" y="1227"/>
                        <a:pt x="2073" y="1248"/>
                      </a:cubicBezTo>
                      <a:lnTo>
                        <a:pt x="2094" y="1241"/>
                      </a:lnTo>
                      <a:lnTo>
                        <a:pt x="2094" y="1241"/>
                      </a:lnTo>
                      <a:lnTo>
                        <a:pt x="2073" y="1255"/>
                      </a:lnTo>
                      <a:cubicBezTo>
                        <a:pt x="2073" y="1284"/>
                        <a:pt x="2087" y="1305"/>
                        <a:pt x="2087" y="1333"/>
                      </a:cubicBezTo>
                      <a:lnTo>
                        <a:pt x="2094" y="1411"/>
                      </a:lnTo>
                      <a:cubicBezTo>
                        <a:pt x="2101" y="1439"/>
                        <a:pt x="2108" y="1467"/>
                        <a:pt x="2108" y="1495"/>
                      </a:cubicBezTo>
                      <a:lnTo>
                        <a:pt x="2108" y="1551"/>
                      </a:lnTo>
                      <a:lnTo>
                        <a:pt x="2108" y="1587"/>
                      </a:lnTo>
                      <a:lnTo>
                        <a:pt x="2108" y="1615"/>
                      </a:lnTo>
                      <a:lnTo>
                        <a:pt x="2108" y="1692"/>
                      </a:lnTo>
                      <a:lnTo>
                        <a:pt x="2108" y="1798"/>
                      </a:lnTo>
                      <a:lnTo>
                        <a:pt x="2129" y="1798"/>
                      </a:lnTo>
                      <a:lnTo>
                        <a:pt x="2129" y="1700"/>
                      </a:lnTo>
                      <a:lnTo>
                        <a:pt x="2129" y="1622"/>
                      </a:lnTo>
                      <a:lnTo>
                        <a:pt x="2129" y="1594"/>
                      </a:lnTo>
                      <a:lnTo>
                        <a:pt x="2129" y="1551"/>
                      </a:lnTo>
                      <a:lnTo>
                        <a:pt x="2129" y="1495"/>
                      </a:lnTo>
                      <a:cubicBezTo>
                        <a:pt x="2129" y="1467"/>
                        <a:pt x="2122" y="1439"/>
                        <a:pt x="2122" y="1411"/>
                      </a:cubicBezTo>
                      <a:lnTo>
                        <a:pt x="2108" y="1326"/>
                      </a:lnTo>
                      <a:cubicBezTo>
                        <a:pt x="2108" y="1305"/>
                        <a:pt x="2101" y="1277"/>
                        <a:pt x="2094" y="1248"/>
                      </a:cubicBezTo>
                      <a:lnTo>
                        <a:pt x="2094" y="1241"/>
                      </a:lnTo>
                      <a:cubicBezTo>
                        <a:pt x="2094" y="1220"/>
                        <a:pt x="2087" y="1206"/>
                        <a:pt x="2087" y="1185"/>
                      </a:cubicBezTo>
                      <a:cubicBezTo>
                        <a:pt x="2080" y="1164"/>
                        <a:pt x="2073" y="1143"/>
                        <a:pt x="2066" y="1114"/>
                      </a:cubicBezTo>
                      <a:cubicBezTo>
                        <a:pt x="2066" y="1093"/>
                        <a:pt x="2059" y="1072"/>
                        <a:pt x="2052" y="1051"/>
                      </a:cubicBezTo>
                      <a:lnTo>
                        <a:pt x="2038" y="1016"/>
                      </a:lnTo>
                      <a:lnTo>
                        <a:pt x="2030" y="988"/>
                      </a:lnTo>
                      <a:close/>
                      <a:moveTo>
                        <a:pt x="1128" y="1340"/>
                      </a:moveTo>
                      <a:cubicBezTo>
                        <a:pt x="1128" y="1354"/>
                        <a:pt x="1135" y="1361"/>
                        <a:pt x="1142" y="1375"/>
                      </a:cubicBezTo>
                      <a:lnTo>
                        <a:pt x="1142" y="1389"/>
                      </a:lnTo>
                      <a:cubicBezTo>
                        <a:pt x="1156" y="1425"/>
                        <a:pt x="1170" y="1460"/>
                        <a:pt x="1178" y="1495"/>
                      </a:cubicBezTo>
                      <a:lnTo>
                        <a:pt x="1178" y="1502"/>
                      </a:lnTo>
                      <a:cubicBezTo>
                        <a:pt x="1192" y="1537"/>
                        <a:pt x="1199" y="1573"/>
                        <a:pt x="1213" y="1615"/>
                      </a:cubicBezTo>
                      <a:cubicBezTo>
                        <a:pt x="1220" y="1657"/>
                        <a:pt x="1227" y="1692"/>
                        <a:pt x="1234" y="1735"/>
                      </a:cubicBezTo>
                      <a:lnTo>
                        <a:pt x="1262" y="1728"/>
                      </a:lnTo>
                      <a:lnTo>
                        <a:pt x="1262" y="1728"/>
                      </a:lnTo>
                      <a:lnTo>
                        <a:pt x="1241" y="1742"/>
                      </a:lnTo>
                      <a:cubicBezTo>
                        <a:pt x="1248" y="1777"/>
                        <a:pt x="1248" y="1812"/>
                        <a:pt x="1255" y="1855"/>
                      </a:cubicBezTo>
                      <a:lnTo>
                        <a:pt x="1255" y="1876"/>
                      </a:lnTo>
                      <a:cubicBezTo>
                        <a:pt x="1262" y="1918"/>
                        <a:pt x="1269" y="1953"/>
                        <a:pt x="1269" y="1996"/>
                      </a:cubicBezTo>
                      <a:lnTo>
                        <a:pt x="1269" y="2017"/>
                      </a:lnTo>
                      <a:cubicBezTo>
                        <a:pt x="1269" y="2031"/>
                        <a:pt x="1269" y="2045"/>
                        <a:pt x="1269" y="2059"/>
                      </a:cubicBezTo>
                      <a:cubicBezTo>
                        <a:pt x="1255" y="2038"/>
                        <a:pt x="1234" y="2010"/>
                        <a:pt x="1220" y="1982"/>
                      </a:cubicBezTo>
                      <a:cubicBezTo>
                        <a:pt x="1220" y="1982"/>
                        <a:pt x="1220" y="1974"/>
                        <a:pt x="1220" y="1974"/>
                      </a:cubicBezTo>
                      <a:lnTo>
                        <a:pt x="1199" y="1982"/>
                      </a:lnTo>
                      <a:lnTo>
                        <a:pt x="1220" y="1967"/>
                      </a:lnTo>
                      <a:cubicBezTo>
                        <a:pt x="1213" y="1953"/>
                        <a:pt x="1206" y="1939"/>
                        <a:pt x="1199" y="1925"/>
                      </a:cubicBezTo>
                      <a:lnTo>
                        <a:pt x="1178" y="1932"/>
                      </a:lnTo>
                      <a:lnTo>
                        <a:pt x="1199" y="1918"/>
                      </a:lnTo>
                      <a:cubicBezTo>
                        <a:pt x="1192" y="1904"/>
                        <a:pt x="1185" y="1890"/>
                        <a:pt x="1185" y="1869"/>
                      </a:cubicBezTo>
                      <a:lnTo>
                        <a:pt x="1156" y="1876"/>
                      </a:lnTo>
                      <a:lnTo>
                        <a:pt x="1156" y="1876"/>
                      </a:lnTo>
                      <a:lnTo>
                        <a:pt x="1178" y="1869"/>
                      </a:lnTo>
                      <a:cubicBezTo>
                        <a:pt x="1178" y="1848"/>
                        <a:pt x="1170" y="1826"/>
                        <a:pt x="1163" y="1805"/>
                      </a:cubicBezTo>
                      <a:cubicBezTo>
                        <a:pt x="1163" y="1784"/>
                        <a:pt x="1156" y="1770"/>
                        <a:pt x="1156" y="1749"/>
                      </a:cubicBezTo>
                      <a:lnTo>
                        <a:pt x="1156" y="1735"/>
                      </a:lnTo>
                      <a:cubicBezTo>
                        <a:pt x="1149" y="1721"/>
                        <a:pt x="1142" y="1700"/>
                        <a:pt x="1142" y="1678"/>
                      </a:cubicBezTo>
                      <a:lnTo>
                        <a:pt x="1142" y="1664"/>
                      </a:lnTo>
                      <a:cubicBezTo>
                        <a:pt x="1142" y="1643"/>
                        <a:pt x="1142" y="1615"/>
                        <a:pt x="1135" y="1594"/>
                      </a:cubicBezTo>
                      <a:cubicBezTo>
                        <a:pt x="1128" y="1573"/>
                        <a:pt x="1128" y="1544"/>
                        <a:pt x="1128" y="1523"/>
                      </a:cubicBezTo>
                      <a:lnTo>
                        <a:pt x="1128" y="1502"/>
                      </a:lnTo>
                      <a:cubicBezTo>
                        <a:pt x="1128" y="1467"/>
                        <a:pt x="1128" y="1432"/>
                        <a:pt x="1128" y="1389"/>
                      </a:cubicBezTo>
                      <a:lnTo>
                        <a:pt x="1128" y="1361"/>
                      </a:lnTo>
                      <a:cubicBezTo>
                        <a:pt x="1128" y="1354"/>
                        <a:pt x="1128" y="1347"/>
                        <a:pt x="1128" y="1340"/>
                      </a:cubicBezTo>
                      <a:close/>
                      <a:moveTo>
                        <a:pt x="1072" y="1100"/>
                      </a:moveTo>
                      <a:lnTo>
                        <a:pt x="1072" y="1213"/>
                      </a:lnTo>
                      <a:lnTo>
                        <a:pt x="1072" y="1361"/>
                      </a:lnTo>
                      <a:lnTo>
                        <a:pt x="1072" y="1389"/>
                      </a:lnTo>
                      <a:cubicBezTo>
                        <a:pt x="1072" y="1432"/>
                        <a:pt x="1072" y="1467"/>
                        <a:pt x="1072" y="1509"/>
                      </a:cubicBezTo>
                      <a:lnTo>
                        <a:pt x="1072" y="1523"/>
                      </a:lnTo>
                      <a:cubicBezTo>
                        <a:pt x="1079" y="1551"/>
                        <a:pt x="1079" y="1573"/>
                        <a:pt x="1079" y="1594"/>
                      </a:cubicBezTo>
                      <a:cubicBezTo>
                        <a:pt x="1086" y="1622"/>
                        <a:pt x="1086" y="1650"/>
                        <a:pt x="1086" y="1671"/>
                      </a:cubicBezTo>
                      <a:lnTo>
                        <a:pt x="1086" y="1685"/>
                      </a:lnTo>
                      <a:cubicBezTo>
                        <a:pt x="1093" y="1707"/>
                        <a:pt x="1100" y="1728"/>
                        <a:pt x="1100" y="1749"/>
                      </a:cubicBezTo>
                      <a:lnTo>
                        <a:pt x="1100" y="1756"/>
                      </a:lnTo>
                      <a:cubicBezTo>
                        <a:pt x="1100" y="1777"/>
                        <a:pt x="1107" y="1805"/>
                        <a:pt x="1114" y="1826"/>
                      </a:cubicBezTo>
                      <a:cubicBezTo>
                        <a:pt x="1114" y="1841"/>
                        <a:pt x="1121" y="1869"/>
                        <a:pt x="1128" y="1883"/>
                      </a:cubicBezTo>
                      <a:cubicBezTo>
                        <a:pt x="1135" y="1904"/>
                        <a:pt x="1135" y="1918"/>
                        <a:pt x="1142" y="1939"/>
                      </a:cubicBezTo>
                      <a:cubicBezTo>
                        <a:pt x="1149" y="1960"/>
                        <a:pt x="1156" y="1974"/>
                        <a:pt x="1163" y="1989"/>
                      </a:cubicBezTo>
                      <a:lnTo>
                        <a:pt x="1192" y="1974"/>
                      </a:lnTo>
                      <a:lnTo>
                        <a:pt x="1170" y="1996"/>
                      </a:lnTo>
                      <a:cubicBezTo>
                        <a:pt x="1170" y="2003"/>
                        <a:pt x="1170" y="2003"/>
                        <a:pt x="1178" y="2017"/>
                      </a:cubicBezTo>
                      <a:cubicBezTo>
                        <a:pt x="1192" y="2045"/>
                        <a:pt x="1213" y="2073"/>
                        <a:pt x="1234" y="2094"/>
                      </a:cubicBezTo>
                      <a:cubicBezTo>
                        <a:pt x="1234" y="2101"/>
                        <a:pt x="1241" y="2108"/>
                        <a:pt x="1248" y="2115"/>
                      </a:cubicBezTo>
                      <a:cubicBezTo>
                        <a:pt x="1255" y="2130"/>
                        <a:pt x="1269" y="2137"/>
                        <a:pt x="1283" y="2151"/>
                      </a:cubicBezTo>
                      <a:lnTo>
                        <a:pt x="1333" y="2193"/>
                      </a:lnTo>
                      <a:lnTo>
                        <a:pt x="1333" y="2115"/>
                      </a:lnTo>
                      <a:cubicBezTo>
                        <a:pt x="1326" y="2080"/>
                        <a:pt x="1326" y="2045"/>
                        <a:pt x="1326" y="2017"/>
                      </a:cubicBezTo>
                      <a:lnTo>
                        <a:pt x="1326" y="1989"/>
                      </a:lnTo>
                      <a:cubicBezTo>
                        <a:pt x="1319" y="1946"/>
                        <a:pt x="1319" y="1911"/>
                        <a:pt x="1311" y="1869"/>
                      </a:cubicBezTo>
                      <a:lnTo>
                        <a:pt x="1311" y="1848"/>
                      </a:lnTo>
                      <a:cubicBezTo>
                        <a:pt x="1304" y="1812"/>
                        <a:pt x="1297" y="1763"/>
                        <a:pt x="1290" y="1721"/>
                      </a:cubicBezTo>
                      <a:cubicBezTo>
                        <a:pt x="1283" y="1678"/>
                        <a:pt x="1269" y="1636"/>
                        <a:pt x="1262" y="1601"/>
                      </a:cubicBezTo>
                      <a:cubicBezTo>
                        <a:pt x="1255" y="1566"/>
                        <a:pt x="1241" y="1509"/>
                        <a:pt x="1227" y="1474"/>
                      </a:cubicBezTo>
                      <a:cubicBezTo>
                        <a:pt x="1220" y="1439"/>
                        <a:pt x="1206" y="1403"/>
                        <a:pt x="1192" y="1375"/>
                      </a:cubicBezTo>
                      <a:lnTo>
                        <a:pt x="1185" y="1354"/>
                      </a:lnTo>
                      <a:cubicBezTo>
                        <a:pt x="1170" y="1326"/>
                        <a:pt x="1156" y="1291"/>
                        <a:pt x="1142" y="1255"/>
                      </a:cubicBezTo>
                      <a:lnTo>
                        <a:pt x="1135" y="1234"/>
                      </a:lnTo>
                      <a:lnTo>
                        <a:pt x="1121" y="1213"/>
                      </a:lnTo>
                      <a:lnTo>
                        <a:pt x="1072" y="1100"/>
                      </a:lnTo>
                      <a:close/>
                      <a:moveTo>
                        <a:pt x="938" y="1"/>
                      </a:moveTo>
                      <a:lnTo>
                        <a:pt x="888" y="15"/>
                      </a:lnTo>
                      <a:cubicBezTo>
                        <a:pt x="874" y="22"/>
                        <a:pt x="860" y="29"/>
                        <a:pt x="846" y="36"/>
                      </a:cubicBezTo>
                      <a:lnTo>
                        <a:pt x="0" y="529"/>
                      </a:lnTo>
                      <a:lnTo>
                        <a:pt x="28" y="572"/>
                      </a:lnTo>
                      <a:cubicBezTo>
                        <a:pt x="43" y="565"/>
                        <a:pt x="57" y="558"/>
                        <a:pt x="78" y="550"/>
                      </a:cubicBezTo>
                      <a:cubicBezTo>
                        <a:pt x="92" y="543"/>
                        <a:pt x="106" y="543"/>
                        <a:pt x="120" y="536"/>
                      </a:cubicBezTo>
                      <a:lnTo>
                        <a:pt x="120" y="522"/>
                      </a:lnTo>
                      <a:lnTo>
                        <a:pt x="134" y="536"/>
                      </a:lnTo>
                      <a:lnTo>
                        <a:pt x="233" y="536"/>
                      </a:lnTo>
                      <a:cubicBezTo>
                        <a:pt x="254" y="543"/>
                        <a:pt x="275" y="543"/>
                        <a:pt x="303" y="550"/>
                      </a:cubicBezTo>
                      <a:cubicBezTo>
                        <a:pt x="318" y="558"/>
                        <a:pt x="339" y="565"/>
                        <a:pt x="360" y="572"/>
                      </a:cubicBezTo>
                      <a:lnTo>
                        <a:pt x="367" y="543"/>
                      </a:lnTo>
                      <a:lnTo>
                        <a:pt x="367" y="572"/>
                      </a:lnTo>
                      <a:cubicBezTo>
                        <a:pt x="388" y="579"/>
                        <a:pt x="416" y="593"/>
                        <a:pt x="437" y="600"/>
                      </a:cubicBezTo>
                      <a:cubicBezTo>
                        <a:pt x="466" y="614"/>
                        <a:pt x="487" y="628"/>
                        <a:pt x="515" y="642"/>
                      </a:cubicBezTo>
                      <a:cubicBezTo>
                        <a:pt x="536" y="656"/>
                        <a:pt x="578" y="684"/>
                        <a:pt x="599" y="699"/>
                      </a:cubicBezTo>
                      <a:cubicBezTo>
                        <a:pt x="628" y="720"/>
                        <a:pt x="656" y="741"/>
                        <a:pt x="677" y="762"/>
                      </a:cubicBezTo>
                      <a:lnTo>
                        <a:pt x="684" y="762"/>
                      </a:lnTo>
                      <a:cubicBezTo>
                        <a:pt x="691" y="769"/>
                        <a:pt x="691" y="776"/>
                        <a:pt x="698" y="776"/>
                      </a:cubicBezTo>
                      <a:lnTo>
                        <a:pt x="353" y="981"/>
                      </a:lnTo>
                      <a:cubicBezTo>
                        <a:pt x="339" y="988"/>
                        <a:pt x="325" y="995"/>
                        <a:pt x="318" y="1009"/>
                      </a:cubicBezTo>
                      <a:lnTo>
                        <a:pt x="310" y="1016"/>
                      </a:lnTo>
                      <a:lnTo>
                        <a:pt x="332" y="1037"/>
                      </a:lnTo>
                      <a:lnTo>
                        <a:pt x="303" y="1023"/>
                      </a:lnTo>
                      <a:lnTo>
                        <a:pt x="296" y="1030"/>
                      </a:lnTo>
                      <a:lnTo>
                        <a:pt x="282" y="1058"/>
                      </a:lnTo>
                      <a:cubicBezTo>
                        <a:pt x="275" y="1072"/>
                        <a:pt x="275" y="1079"/>
                        <a:pt x="268" y="1093"/>
                      </a:cubicBezTo>
                      <a:lnTo>
                        <a:pt x="261" y="1121"/>
                      </a:lnTo>
                      <a:cubicBezTo>
                        <a:pt x="254" y="1136"/>
                        <a:pt x="247" y="1150"/>
                        <a:pt x="247" y="1164"/>
                      </a:cubicBezTo>
                      <a:cubicBezTo>
                        <a:pt x="247" y="1171"/>
                        <a:pt x="247" y="1178"/>
                        <a:pt x="247" y="1185"/>
                      </a:cubicBezTo>
                      <a:lnTo>
                        <a:pt x="240" y="1213"/>
                      </a:lnTo>
                      <a:cubicBezTo>
                        <a:pt x="240" y="1234"/>
                        <a:pt x="233" y="1255"/>
                        <a:pt x="233" y="1277"/>
                      </a:cubicBezTo>
                      <a:lnTo>
                        <a:pt x="226" y="1319"/>
                      </a:lnTo>
                      <a:lnTo>
                        <a:pt x="226" y="1361"/>
                      </a:lnTo>
                      <a:lnTo>
                        <a:pt x="226" y="1382"/>
                      </a:lnTo>
                      <a:lnTo>
                        <a:pt x="226" y="1439"/>
                      </a:lnTo>
                      <a:lnTo>
                        <a:pt x="226" y="1460"/>
                      </a:lnTo>
                      <a:cubicBezTo>
                        <a:pt x="226" y="1467"/>
                        <a:pt x="226" y="1474"/>
                        <a:pt x="226" y="1481"/>
                      </a:cubicBezTo>
                      <a:lnTo>
                        <a:pt x="226" y="1551"/>
                      </a:lnTo>
                      <a:lnTo>
                        <a:pt x="226" y="1671"/>
                      </a:lnTo>
                      <a:lnTo>
                        <a:pt x="226" y="1685"/>
                      </a:lnTo>
                      <a:lnTo>
                        <a:pt x="226" y="1855"/>
                      </a:lnTo>
                      <a:lnTo>
                        <a:pt x="226" y="1883"/>
                      </a:lnTo>
                      <a:cubicBezTo>
                        <a:pt x="233" y="1925"/>
                        <a:pt x="233" y="1960"/>
                        <a:pt x="233" y="2003"/>
                      </a:cubicBezTo>
                      <a:lnTo>
                        <a:pt x="233" y="2017"/>
                      </a:lnTo>
                      <a:lnTo>
                        <a:pt x="240" y="2094"/>
                      </a:lnTo>
                      <a:cubicBezTo>
                        <a:pt x="240" y="2115"/>
                        <a:pt x="247" y="2137"/>
                        <a:pt x="247" y="2165"/>
                      </a:cubicBezTo>
                      <a:lnTo>
                        <a:pt x="247" y="2186"/>
                      </a:lnTo>
                      <a:cubicBezTo>
                        <a:pt x="254" y="2200"/>
                        <a:pt x="254" y="2207"/>
                        <a:pt x="254" y="2221"/>
                      </a:cubicBezTo>
                      <a:lnTo>
                        <a:pt x="261" y="2263"/>
                      </a:lnTo>
                      <a:lnTo>
                        <a:pt x="268" y="2299"/>
                      </a:lnTo>
                      <a:lnTo>
                        <a:pt x="275" y="2334"/>
                      </a:lnTo>
                      <a:lnTo>
                        <a:pt x="282" y="2369"/>
                      </a:lnTo>
                      <a:lnTo>
                        <a:pt x="310" y="2362"/>
                      </a:lnTo>
                      <a:lnTo>
                        <a:pt x="310" y="2362"/>
                      </a:lnTo>
                      <a:lnTo>
                        <a:pt x="289" y="2376"/>
                      </a:lnTo>
                      <a:lnTo>
                        <a:pt x="296" y="2397"/>
                      </a:lnTo>
                      <a:cubicBezTo>
                        <a:pt x="296" y="2404"/>
                        <a:pt x="303" y="2412"/>
                        <a:pt x="303" y="2426"/>
                      </a:cubicBezTo>
                      <a:lnTo>
                        <a:pt x="332" y="2419"/>
                      </a:lnTo>
                      <a:lnTo>
                        <a:pt x="332" y="2419"/>
                      </a:lnTo>
                      <a:lnTo>
                        <a:pt x="303" y="2433"/>
                      </a:lnTo>
                      <a:lnTo>
                        <a:pt x="332" y="2426"/>
                      </a:lnTo>
                      <a:lnTo>
                        <a:pt x="310" y="2440"/>
                      </a:lnTo>
                      <a:lnTo>
                        <a:pt x="310" y="2447"/>
                      </a:lnTo>
                      <a:cubicBezTo>
                        <a:pt x="310" y="2454"/>
                        <a:pt x="318" y="2468"/>
                        <a:pt x="318" y="2475"/>
                      </a:cubicBezTo>
                      <a:lnTo>
                        <a:pt x="346" y="2461"/>
                      </a:lnTo>
                      <a:lnTo>
                        <a:pt x="325" y="2482"/>
                      </a:lnTo>
                      <a:cubicBezTo>
                        <a:pt x="325" y="2482"/>
                        <a:pt x="339" y="2503"/>
                        <a:pt x="339" y="2510"/>
                      </a:cubicBezTo>
                      <a:cubicBezTo>
                        <a:pt x="353" y="2538"/>
                        <a:pt x="367" y="2567"/>
                        <a:pt x="388" y="2588"/>
                      </a:cubicBezTo>
                      <a:lnTo>
                        <a:pt x="409" y="2609"/>
                      </a:lnTo>
                      <a:lnTo>
                        <a:pt x="423" y="2623"/>
                      </a:lnTo>
                      <a:lnTo>
                        <a:pt x="430" y="2637"/>
                      </a:lnTo>
                      <a:lnTo>
                        <a:pt x="451" y="2616"/>
                      </a:lnTo>
                      <a:lnTo>
                        <a:pt x="451" y="2616"/>
                      </a:lnTo>
                      <a:lnTo>
                        <a:pt x="437" y="2637"/>
                      </a:lnTo>
                      <a:lnTo>
                        <a:pt x="473" y="2665"/>
                      </a:lnTo>
                      <a:lnTo>
                        <a:pt x="487" y="2644"/>
                      </a:lnTo>
                      <a:lnTo>
                        <a:pt x="487" y="2644"/>
                      </a:lnTo>
                      <a:cubicBezTo>
                        <a:pt x="487" y="2644"/>
                        <a:pt x="473" y="2672"/>
                        <a:pt x="480" y="2672"/>
                      </a:cubicBezTo>
                      <a:lnTo>
                        <a:pt x="494" y="2679"/>
                      </a:lnTo>
                      <a:lnTo>
                        <a:pt x="508" y="2693"/>
                      </a:lnTo>
                      <a:lnTo>
                        <a:pt x="522" y="2701"/>
                      </a:lnTo>
                      <a:lnTo>
                        <a:pt x="536" y="2708"/>
                      </a:lnTo>
                      <a:lnTo>
                        <a:pt x="550" y="2715"/>
                      </a:lnTo>
                      <a:lnTo>
                        <a:pt x="557" y="2715"/>
                      </a:lnTo>
                      <a:lnTo>
                        <a:pt x="578" y="2722"/>
                      </a:lnTo>
                      <a:lnTo>
                        <a:pt x="649" y="2722"/>
                      </a:lnTo>
                      <a:lnTo>
                        <a:pt x="649" y="2693"/>
                      </a:lnTo>
                      <a:cubicBezTo>
                        <a:pt x="649" y="2693"/>
                        <a:pt x="656" y="2722"/>
                        <a:pt x="656" y="2722"/>
                      </a:cubicBezTo>
                      <a:lnTo>
                        <a:pt x="677" y="2715"/>
                      </a:lnTo>
                      <a:lnTo>
                        <a:pt x="698" y="2708"/>
                      </a:lnTo>
                      <a:lnTo>
                        <a:pt x="1269" y="2369"/>
                      </a:lnTo>
                      <a:lnTo>
                        <a:pt x="1269" y="2426"/>
                      </a:lnTo>
                      <a:lnTo>
                        <a:pt x="1269" y="2461"/>
                      </a:lnTo>
                      <a:cubicBezTo>
                        <a:pt x="1262" y="2545"/>
                        <a:pt x="1255" y="2623"/>
                        <a:pt x="1241" y="2708"/>
                      </a:cubicBezTo>
                      <a:lnTo>
                        <a:pt x="1241" y="2729"/>
                      </a:lnTo>
                      <a:cubicBezTo>
                        <a:pt x="1234" y="2764"/>
                        <a:pt x="1220" y="2792"/>
                        <a:pt x="1213" y="2827"/>
                      </a:cubicBezTo>
                      <a:lnTo>
                        <a:pt x="1206" y="2842"/>
                      </a:lnTo>
                      <a:cubicBezTo>
                        <a:pt x="1199" y="2870"/>
                        <a:pt x="1185" y="2898"/>
                        <a:pt x="1178" y="2926"/>
                      </a:cubicBezTo>
                      <a:lnTo>
                        <a:pt x="1199" y="2933"/>
                      </a:lnTo>
                      <a:lnTo>
                        <a:pt x="1170" y="2933"/>
                      </a:lnTo>
                      <a:cubicBezTo>
                        <a:pt x="1163" y="2954"/>
                        <a:pt x="1149" y="2982"/>
                        <a:pt x="1135" y="3004"/>
                      </a:cubicBezTo>
                      <a:cubicBezTo>
                        <a:pt x="1121" y="3018"/>
                        <a:pt x="1114" y="3032"/>
                        <a:pt x="1100" y="3046"/>
                      </a:cubicBezTo>
                      <a:lnTo>
                        <a:pt x="1093" y="3060"/>
                      </a:lnTo>
                      <a:cubicBezTo>
                        <a:pt x="1086" y="3060"/>
                        <a:pt x="1086" y="3067"/>
                        <a:pt x="1079" y="3067"/>
                      </a:cubicBezTo>
                      <a:cubicBezTo>
                        <a:pt x="1065" y="3088"/>
                        <a:pt x="1044" y="3102"/>
                        <a:pt x="1022" y="3116"/>
                      </a:cubicBezTo>
                      <a:lnTo>
                        <a:pt x="1044" y="3159"/>
                      </a:lnTo>
                      <a:lnTo>
                        <a:pt x="1854" y="2686"/>
                      </a:lnTo>
                      <a:cubicBezTo>
                        <a:pt x="1875" y="2672"/>
                        <a:pt x="1904" y="2651"/>
                        <a:pt x="1925" y="2630"/>
                      </a:cubicBezTo>
                      <a:lnTo>
                        <a:pt x="1939" y="2616"/>
                      </a:lnTo>
                      <a:lnTo>
                        <a:pt x="1946" y="2609"/>
                      </a:lnTo>
                      <a:cubicBezTo>
                        <a:pt x="1960" y="2588"/>
                        <a:pt x="1974" y="2574"/>
                        <a:pt x="1988" y="2552"/>
                      </a:cubicBezTo>
                      <a:cubicBezTo>
                        <a:pt x="2002" y="2524"/>
                        <a:pt x="2016" y="2503"/>
                        <a:pt x="2023" y="2482"/>
                      </a:cubicBezTo>
                      <a:lnTo>
                        <a:pt x="2002" y="2468"/>
                      </a:lnTo>
                      <a:lnTo>
                        <a:pt x="2030" y="2468"/>
                      </a:lnTo>
                      <a:cubicBezTo>
                        <a:pt x="2038" y="2454"/>
                        <a:pt x="2045" y="2433"/>
                        <a:pt x="2052" y="2412"/>
                      </a:cubicBezTo>
                      <a:cubicBezTo>
                        <a:pt x="2052" y="2404"/>
                        <a:pt x="2059" y="2397"/>
                        <a:pt x="2059" y="2390"/>
                      </a:cubicBezTo>
                      <a:lnTo>
                        <a:pt x="2073" y="2355"/>
                      </a:lnTo>
                      <a:cubicBezTo>
                        <a:pt x="2073" y="2355"/>
                        <a:pt x="2073" y="2348"/>
                        <a:pt x="2073" y="2348"/>
                      </a:cubicBezTo>
                      <a:cubicBezTo>
                        <a:pt x="2080" y="2327"/>
                        <a:pt x="2080" y="2299"/>
                        <a:pt x="2087" y="2278"/>
                      </a:cubicBezTo>
                      <a:lnTo>
                        <a:pt x="2101" y="2228"/>
                      </a:lnTo>
                      <a:cubicBezTo>
                        <a:pt x="2101" y="2221"/>
                        <a:pt x="2101" y="2214"/>
                        <a:pt x="2101" y="2200"/>
                      </a:cubicBezTo>
                      <a:cubicBezTo>
                        <a:pt x="2108" y="2179"/>
                        <a:pt x="2108" y="2144"/>
                        <a:pt x="2115" y="2122"/>
                      </a:cubicBezTo>
                      <a:cubicBezTo>
                        <a:pt x="2122" y="2094"/>
                        <a:pt x="2122" y="2066"/>
                        <a:pt x="2122" y="2031"/>
                      </a:cubicBezTo>
                      <a:lnTo>
                        <a:pt x="2122" y="2003"/>
                      </a:lnTo>
                      <a:lnTo>
                        <a:pt x="2129" y="1932"/>
                      </a:lnTo>
                      <a:lnTo>
                        <a:pt x="2129" y="1805"/>
                      </a:lnTo>
                      <a:lnTo>
                        <a:pt x="2129" y="1798"/>
                      </a:lnTo>
                      <a:lnTo>
                        <a:pt x="2108" y="1805"/>
                      </a:lnTo>
                      <a:lnTo>
                        <a:pt x="2108" y="1918"/>
                      </a:lnTo>
                      <a:lnTo>
                        <a:pt x="2108" y="1996"/>
                      </a:lnTo>
                      <a:lnTo>
                        <a:pt x="2108" y="2024"/>
                      </a:lnTo>
                      <a:cubicBezTo>
                        <a:pt x="2101" y="2052"/>
                        <a:pt x="2101" y="2080"/>
                        <a:pt x="2094" y="2108"/>
                      </a:cubicBezTo>
                      <a:cubicBezTo>
                        <a:pt x="2094" y="2137"/>
                        <a:pt x="2087" y="2165"/>
                        <a:pt x="2087" y="2186"/>
                      </a:cubicBezTo>
                      <a:cubicBezTo>
                        <a:pt x="2080" y="2200"/>
                        <a:pt x="2080" y="2207"/>
                        <a:pt x="2080" y="2214"/>
                      </a:cubicBezTo>
                      <a:lnTo>
                        <a:pt x="2073" y="2263"/>
                      </a:lnTo>
                      <a:cubicBezTo>
                        <a:pt x="2066" y="2285"/>
                        <a:pt x="2059" y="2306"/>
                        <a:pt x="2052" y="2327"/>
                      </a:cubicBezTo>
                      <a:lnTo>
                        <a:pt x="2038" y="2369"/>
                      </a:lnTo>
                      <a:lnTo>
                        <a:pt x="2030" y="2390"/>
                      </a:lnTo>
                      <a:cubicBezTo>
                        <a:pt x="2023" y="2412"/>
                        <a:pt x="2016" y="2426"/>
                        <a:pt x="2009" y="2440"/>
                      </a:cubicBezTo>
                      <a:lnTo>
                        <a:pt x="2030" y="2454"/>
                      </a:lnTo>
                      <a:lnTo>
                        <a:pt x="2009" y="2454"/>
                      </a:lnTo>
                      <a:cubicBezTo>
                        <a:pt x="1995" y="2475"/>
                        <a:pt x="1981" y="2496"/>
                        <a:pt x="1967" y="2517"/>
                      </a:cubicBezTo>
                      <a:cubicBezTo>
                        <a:pt x="1960" y="2531"/>
                        <a:pt x="1946" y="2545"/>
                        <a:pt x="1932" y="2560"/>
                      </a:cubicBezTo>
                      <a:lnTo>
                        <a:pt x="1925" y="2574"/>
                      </a:lnTo>
                      <a:lnTo>
                        <a:pt x="1918" y="2581"/>
                      </a:lnTo>
                      <a:cubicBezTo>
                        <a:pt x="1897" y="2602"/>
                        <a:pt x="1875" y="2616"/>
                        <a:pt x="1854" y="2630"/>
                      </a:cubicBezTo>
                      <a:lnTo>
                        <a:pt x="1185" y="3018"/>
                      </a:lnTo>
                      <a:cubicBezTo>
                        <a:pt x="1199" y="2997"/>
                        <a:pt x="1213" y="2975"/>
                        <a:pt x="1220" y="2954"/>
                      </a:cubicBezTo>
                      <a:lnTo>
                        <a:pt x="1199" y="2947"/>
                      </a:lnTo>
                      <a:lnTo>
                        <a:pt x="1241" y="2947"/>
                      </a:lnTo>
                      <a:cubicBezTo>
                        <a:pt x="1255" y="2919"/>
                        <a:pt x="1269" y="2891"/>
                        <a:pt x="1276" y="2856"/>
                      </a:cubicBezTo>
                      <a:lnTo>
                        <a:pt x="1276" y="2842"/>
                      </a:lnTo>
                      <a:cubicBezTo>
                        <a:pt x="1290" y="2806"/>
                        <a:pt x="1297" y="2778"/>
                        <a:pt x="1304" y="2743"/>
                      </a:cubicBezTo>
                      <a:lnTo>
                        <a:pt x="1304" y="2722"/>
                      </a:lnTo>
                      <a:cubicBezTo>
                        <a:pt x="1326" y="2637"/>
                        <a:pt x="1333" y="2552"/>
                        <a:pt x="1340" y="2468"/>
                      </a:cubicBezTo>
                      <a:lnTo>
                        <a:pt x="1340" y="2433"/>
                      </a:lnTo>
                      <a:lnTo>
                        <a:pt x="1340" y="2327"/>
                      </a:lnTo>
                      <a:lnTo>
                        <a:pt x="1340" y="2278"/>
                      </a:lnTo>
                      <a:lnTo>
                        <a:pt x="684" y="2658"/>
                      </a:lnTo>
                      <a:lnTo>
                        <a:pt x="670" y="2665"/>
                      </a:lnTo>
                      <a:lnTo>
                        <a:pt x="663" y="2665"/>
                      </a:lnTo>
                      <a:lnTo>
                        <a:pt x="663" y="2693"/>
                      </a:lnTo>
                      <a:cubicBezTo>
                        <a:pt x="663" y="2693"/>
                        <a:pt x="656" y="2665"/>
                        <a:pt x="635" y="2665"/>
                      </a:cubicBezTo>
                      <a:lnTo>
                        <a:pt x="628" y="2665"/>
                      </a:lnTo>
                      <a:lnTo>
                        <a:pt x="543" y="2623"/>
                      </a:lnTo>
                      <a:lnTo>
                        <a:pt x="529" y="2616"/>
                      </a:lnTo>
                      <a:lnTo>
                        <a:pt x="515" y="2637"/>
                      </a:lnTo>
                      <a:lnTo>
                        <a:pt x="522" y="2616"/>
                      </a:lnTo>
                      <a:lnTo>
                        <a:pt x="508" y="2637"/>
                      </a:lnTo>
                      <a:lnTo>
                        <a:pt x="522" y="2609"/>
                      </a:lnTo>
                      <a:lnTo>
                        <a:pt x="494" y="2588"/>
                      </a:lnTo>
                      <a:lnTo>
                        <a:pt x="473" y="2609"/>
                      </a:lnTo>
                      <a:lnTo>
                        <a:pt x="487" y="2588"/>
                      </a:lnTo>
                      <a:lnTo>
                        <a:pt x="480" y="2574"/>
                      </a:lnTo>
                      <a:lnTo>
                        <a:pt x="458" y="2560"/>
                      </a:lnTo>
                      <a:cubicBezTo>
                        <a:pt x="458" y="2552"/>
                        <a:pt x="451" y="2552"/>
                        <a:pt x="444" y="2538"/>
                      </a:cubicBezTo>
                      <a:cubicBezTo>
                        <a:pt x="430" y="2517"/>
                        <a:pt x="416" y="2496"/>
                        <a:pt x="402" y="2468"/>
                      </a:cubicBezTo>
                      <a:lnTo>
                        <a:pt x="395" y="2454"/>
                      </a:lnTo>
                      <a:lnTo>
                        <a:pt x="367" y="2468"/>
                      </a:lnTo>
                      <a:lnTo>
                        <a:pt x="367" y="2468"/>
                      </a:lnTo>
                      <a:lnTo>
                        <a:pt x="388" y="2447"/>
                      </a:lnTo>
                      <a:lnTo>
                        <a:pt x="367" y="2454"/>
                      </a:lnTo>
                      <a:lnTo>
                        <a:pt x="388" y="2440"/>
                      </a:lnTo>
                      <a:lnTo>
                        <a:pt x="374" y="2419"/>
                      </a:lnTo>
                      <a:lnTo>
                        <a:pt x="374" y="2404"/>
                      </a:lnTo>
                      <a:lnTo>
                        <a:pt x="346" y="2412"/>
                      </a:lnTo>
                      <a:lnTo>
                        <a:pt x="374" y="2397"/>
                      </a:lnTo>
                      <a:lnTo>
                        <a:pt x="374" y="2397"/>
                      </a:lnTo>
                      <a:lnTo>
                        <a:pt x="346" y="2404"/>
                      </a:lnTo>
                      <a:lnTo>
                        <a:pt x="367" y="2390"/>
                      </a:lnTo>
                      <a:cubicBezTo>
                        <a:pt x="367" y="2383"/>
                        <a:pt x="360" y="2376"/>
                        <a:pt x="360" y="2369"/>
                      </a:cubicBezTo>
                      <a:lnTo>
                        <a:pt x="353" y="2341"/>
                      </a:lnTo>
                      <a:lnTo>
                        <a:pt x="346" y="2313"/>
                      </a:lnTo>
                      <a:lnTo>
                        <a:pt x="339" y="2285"/>
                      </a:lnTo>
                      <a:lnTo>
                        <a:pt x="310" y="2292"/>
                      </a:lnTo>
                      <a:lnTo>
                        <a:pt x="310" y="2292"/>
                      </a:lnTo>
                      <a:lnTo>
                        <a:pt x="339" y="2278"/>
                      </a:lnTo>
                      <a:lnTo>
                        <a:pt x="332" y="2242"/>
                      </a:lnTo>
                      <a:lnTo>
                        <a:pt x="318" y="2200"/>
                      </a:lnTo>
                      <a:lnTo>
                        <a:pt x="318" y="2165"/>
                      </a:lnTo>
                      <a:lnTo>
                        <a:pt x="318" y="2144"/>
                      </a:lnTo>
                      <a:cubicBezTo>
                        <a:pt x="318" y="2122"/>
                        <a:pt x="318" y="2094"/>
                        <a:pt x="310" y="2073"/>
                      </a:cubicBezTo>
                      <a:cubicBezTo>
                        <a:pt x="310" y="2052"/>
                        <a:pt x="310" y="2031"/>
                        <a:pt x="310" y="2003"/>
                      </a:cubicBezTo>
                      <a:lnTo>
                        <a:pt x="310" y="1982"/>
                      </a:lnTo>
                      <a:cubicBezTo>
                        <a:pt x="303" y="1946"/>
                        <a:pt x="303" y="1911"/>
                        <a:pt x="303" y="1869"/>
                      </a:cubicBezTo>
                      <a:lnTo>
                        <a:pt x="303" y="1841"/>
                      </a:lnTo>
                      <a:lnTo>
                        <a:pt x="303" y="1671"/>
                      </a:lnTo>
                      <a:lnTo>
                        <a:pt x="303" y="1657"/>
                      </a:lnTo>
                      <a:lnTo>
                        <a:pt x="303" y="1537"/>
                      </a:lnTo>
                      <a:lnTo>
                        <a:pt x="303" y="1474"/>
                      </a:lnTo>
                      <a:cubicBezTo>
                        <a:pt x="303" y="1467"/>
                        <a:pt x="303" y="1460"/>
                        <a:pt x="303" y="1453"/>
                      </a:cubicBezTo>
                      <a:lnTo>
                        <a:pt x="303" y="1432"/>
                      </a:lnTo>
                      <a:lnTo>
                        <a:pt x="303" y="1375"/>
                      </a:lnTo>
                      <a:lnTo>
                        <a:pt x="303" y="1354"/>
                      </a:lnTo>
                      <a:lnTo>
                        <a:pt x="303" y="1319"/>
                      </a:lnTo>
                      <a:lnTo>
                        <a:pt x="303" y="1284"/>
                      </a:lnTo>
                      <a:lnTo>
                        <a:pt x="275" y="1284"/>
                      </a:lnTo>
                      <a:lnTo>
                        <a:pt x="303" y="1277"/>
                      </a:lnTo>
                      <a:cubicBezTo>
                        <a:pt x="303" y="1255"/>
                        <a:pt x="310" y="1241"/>
                        <a:pt x="310" y="1220"/>
                      </a:cubicBezTo>
                      <a:lnTo>
                        <a:pt x="318" y="1192"/>
                      </a:lnTo>
                      <a:lnTo>
                        <a:pt x="318" y="1171"/>
                      </a:lnTo>
                      <a:cubicBezTo>
                        <a:pt x="325" y="1157"/>
                        <a:pt x="325" y="1150"/>
                        <a:pt x="332" y="1129"/>
                      </a:cubicBezTo>
                      <a:cubicBezTo>
                        <a:pt x="332" y="1121"/>
                        <a:pt x="339" y="1114"/>
                        <a:pt x="339" y="1107"/>
                      </a:cubicBezTo>
                      <a:cubicBezTo>
                        <a:pt x="339" y="1093"/>
                        <a:pt x="346" y="1086"/>
                        <a:pt x="353" y="1079"/>
                      </a:cubicBezTo>
                      <a:cubicBezTo>
                        <a:pt x="353" y="1065"/>
                        <a:pt x="360" y="1058"/>
                        <a:pt x="367" y="1051"/>
                      </a:cubicBezTo>
                      <a:lnTo>
                        <a:pt x="374" y="1037"/>
                      </a:lnTo>
                      <a:cubicBezTo>
                        <a:pt x="381" y="1030"/>
                        <a:pt x="388" y="1023"/>
                        <a:pt x="395" y="1023"/>
                      </a:cubicBezTo>
                      <a:lnTo>
                        <a:pt x="804" y="783"/>
                      </a:lnTo>
                      <a:lnTo>
                        <a:pt x="769" y="748"/>
                      </a:lnTo>
                      <a:cubicBezTo>
                        <a:pt x="762" y="741"/>
                        <a:pt x="762" y="734"/>
                        <a:pt x="733" y="713"/>
                      </a:cubicBezTo>
                      <a:cubicBezTo>
                        <a:pt x="698" y="691"/>
                        <a:pt x="670" y="670"/>
                        <a:pt x="642" y="649"/>
                      </a:cubicBezTo>
                      <a:cubicBezTo>
                        <a:pt x="614" y="628"/>
                        <a:pt x="578" y="607"/>
                        <a:pt x="557" y="593"/>
                      </a:cubicBezTo>
                      <a:cubicBezTo>
                        <a:pt x="529" y="579"/>
                        <a:pt x="501" y="565"/>
                        <a:pt x="473" y="550"/>
                      </a:cubicBezTo>
                      <a:cubicBezTo>
                        <a:pt x="444" y="536"/>
                        <a:pt x="423" y="529"/>
                        <a:pt x="395" y="515"/>
                      </a:cubicBezTo>
                      <a:cubicBezTo>
                        <a:pt x="374" y="508"/>
                        <a:pt x="353" y="501"/>
                        <a:pt x="325" y="494"/>
                      </a:cubicBezTo>
                      <a:cubicBezTo>
                        <a:pt x="289" y="487"/>
                        <a:pt x="247" y="480"/>
                        <a:pt x="205" y="480"/>
                      </a:cubicBezTo>
                      <a:lnTo>
                        <a:pt x="881" y="85"/>
                      </a:lnTo>
                      <a:cubicBezTo>
                        <a:pt x="896" y="78"/>
                        <a:pt x="910" y="71"/>
                        <a:pt x="924" y="71"/>
                      </a:cubicBezTo>
                      <a:cubicBezTo>
                        <a:pt x="938" y="64"/>
                        <a:pt x="959" y="57"/>
                        <a:pt x="973" y="57"/>
                      </a:cubicBezTo>
                      <a:lnTo>
                        <a:pt x="966" y="29"/>
                      </a:lnTo>
                      <a:lnTo>
                        <a:pt x="966" y="29"/>
                      </a:lnTo>
                      <a:cubicBezTo>
                        <a:pt x="966" y="29"/>
                        <a:pt x="980" y="57"/>
                        <a:pt x="987" y="57"/>
                      </a:cubicBezTo>
                      <a:lnTo>
                        <a:pt x="1114" y="57"/>
                      </a:lnTo>
                      <a:lnTo>
                        <a:pt x="1142" y="64"/>
                      </a:lnTo>
                      <a:lnTo>
                        <a:pt x="1170" y="64"/>
                      </a:lnTo>
                      <a:lnTo>
                        <a:pt x="1199" y="78"/>
                      </a:lnTo>
                      <a:lnTo>
                        <a:pt x="1227" y="85"/>
                      </a:lnTo>
                      <a:lnTo>
                        <a:pt x="1262" y="99"/>
                      </a:lnTo>
                      <a:lnTo>
                        <a:pt x="1283" y="113"/>
                      </a:lnTo>
                      <a:lnTo>
                        <a:pt x="1290" y="85"/>
                      </a:lnTo>
                      <a:lnTo>
                        <a:pt x="1290" y="113"/>
                      </a:lnTo>
                      <a:lnTo>
                        <a:pt x="1297" y="92"/>
                      </a:lnTo>
                      <a:lnTo>
                        <a:pt x="1297" y="113"/>
                      </a:lnTo>
                      <a:lnTo>
                        <a:pt x="1333" y="135"/>
                      </a:lnTo>
                      <a:cubicBezTo>
                        <a:pt x="1347" y="142"/>
                        <a:pt x="1361" y="149"/>
                        <a:pt x="1375" y="156"/>
                      </a:cubicBezTo>
                      <a:cubicBezTo>
                        <a:pt x="1389" y="163"/>
                        <a:pt x="1396" y="170"/>
                        <a:pt x="1410" y="184"/>
                      </a:cubicBezTo>
                      <a:lnTo>
                        <a:pt x="1459" y="212"/>
                      </a:lnTo>
                      <a:lnTo>
                        <a:pt x="1488" y="233"/>
                      </a:lnTo>
                      <a:lnTo>
                        <a:pt x="1523" y="254"/>
                      </a:lnTo>
                      <a:lnTo>
                        <a:pt x="1558" y="290"/>
                      </a:lnTo>
                      <a:lnTo>
                        <a:pt x="1593" y="318"/>
                      </a:lnTo>
                      <a:lnTo>
                        <a:pt x="1615" y="339"/>
                      </a:lnTo>
                      <a:lnTo>
                        <a:pt x="1615" y="339"/>
                      </a:lnTo>
                      <a:lnTo>
                        <a:pt x="1629" y="311"/>
                      </a:lnTo>
                      <a:lnTo>
                        <a:pt x="1600" y="290"/>
                      </a:lnTo>
                      <a:lnTo>
                        <a:pt x="1565" y="254"/>
                      </a:lnTo>
                      <a:lnTo>
                        <a:pt x="1530" y="226"/>
                      </a:lnTo>
                      <a:lnTo>
                        <a:pt x="1488" y="198"/>
                      </a:lnTo>
                      <a:lnTo>
                        <a:pt x="1459" y="177"/>
                      </a:lnTo>
                      <a:lnTo>
                        <a:pt x="1452" y="170"/>
                      </a:lnTo>
                      <a:lnTo>
                        <a:pt x="1417" y="142"/>
                      </a:lnTo>
                      <a:lnTo>
                        <a:pt x="1375" y="120"/>
                      </a:lnTo>
                      <a:lnTo>
                        <a:pt x="1368" y="113"/>
                      </a:lnTo>
                      <a:lnTo>
                        <a:pt x="1333" y="99"/>
                      </a:lnTo>
                      <a:lnTo>
                        <a:pt x="1290" y="71"/>
                      </a:lnTo>
                      <a:lnTo>
                        <a:pt x="1276" y="99"/>
                      </a:lnTo>
                      <a:lnTo>
                        <a:pt x="1283" y="71"/>
                      </a:lnTo>
                      <a:lnTo>
                        <a:pt x="1262" y="57"/>
                      </a:lnTo>
                      <a:lnTo>
                        <a:pt x="1227" y="43"/>
                      </a:lnTo>
                      <a:lnTo>
                        <a:pt x="1192" y="36"/>
                      </a:lnTo>
                      <a:cubicBezTo>
                        <a:pt x="1185" y="29"/>
                        <a:pt x="1170" y="29"/>
                        <a:pt x="1163" y="22"/>
                      </a:cubicBezTo>
                      <a:lnTo>
                        <a:pt x="1142" y="15"/>
                      </a:lnTo>
                      <a:lnTo>
                        <a:pt x="1135" y="43"/>
                      </a:lnTo>
                      <a:cubicBezTo>
                        <a:pt x="1135" y="43"/>
                        <a:pt x="1142" y="15"/>
                        <a:pt x="1135" y="15"/>
                      </a:cubicBezTo>
                      <a:lnTo>
                        <a:pt x="1107" y="8"/>
                      </a:lnTo>
                      <a:cubicBezTo>
                        <a:pt x="1093" y="8"/>
                        <a:pt x="1086" y="8"/>
                        <a:pt x="10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6" name="Google Shape;1606;g1b4b0e4ccdf_1_11"/>
                <p:cNvSpPr/>
                <p:nvPr/>
              </p:nvSpPr>
              <p:spPr>
                <a:xfrm>
                  <a:off x="1864000" y="2322006"/>
                  <a:ext cx="310379" cy="537180"/>
                </a:xfrm>
                <a:custGeom>
                  <a:rect b="b" l="l" r="r" t="t"/>
                  <a:pathLst>
                    <a:path extrusionOk="0" h="2674" w="1545">
                      <a:moveTo>
                        <a:pt x="668" y="482"/>
                      </a:moveTo>
                      <a:cubicBezTo>
                        <a:pt x="699" y="482"/>
                        <a:pt x="735" y="495"/>
                        <a:pt x="776" y="520"/>
                      </a:cubicBezTo>
                      <a:cubicBezTo>
                        <a:pt x="973" y="633"/>
                        <a:pt x="1058" y="858"/>
                        <a:pt x="1058" y="1500"/>
                      </a:cubicBezTo>
                      <a:cubicBezTo>
                        <a:pt x="1052" y="2005"/>
                        <a:pt x="1002" y="2198"/>
                        <a:pt x="878" y="2198"/>
                      </a:cubicBezTo>
                      <a:cubicBezTo>
                        <a:pt x="847" y="2198"/>
                        <a:pt x="810" y="2185"/>
                        <a:pt x="769" y="2162"/>
                      </a:cubicBezTo>
                      <a:cubicBezTo>
                        <a:pt x="572" y="2042"/>
                        <a:pt x="494" y="1796"/>
                        <a:pt x="494" y="1175"/>
                      </a:cubicBezTo>
                      <a:cubicBezTo>
                        <a:pt x="494" y="678"/>
                        <a:pt x="547" y="482"/>
                        <a:pt x="668" y="482"/>
                      </a:cubicBezTo>
                      <a:close/>
                      <a:moveTo>
                        <a:pt x="437" y="0"/>
                      </a:moveTo>
                      <a:cubicBezTo>
                        <a:pt x="155" y="0"/>
                        <a:pt x="6" y="307"/>
                        <a:pt x="1" y="893"/>
                      </a:cubicBezTo>
                      <a:cubicBezTo>
                        <a:pt x="1" y="1676"/>
                        <a:pt x="268" y="2275"/>
                        <a:pt x="769" y="2564"/>
                      </a:cubicBezTo>
                      <a:cubicBezTo>
                        <a:pt x="898" y="2638"/>
                        <a:pt x="1012" y="2674"/>
                        <a:pt x="1110" y="2674"/>
                      </a:cubicBezTo>
                      <a:cubicBezTo>
                        <a:pt x="1396" y="2674"/>
                        <a:pt x="1544" y="2365"/>
                        <a:pt x="1544" y="1782"/>
                      </a:cubicBezTo>
                      <a:cubicBezTo>
                        <a:pt x="1544" y="992"/>
                        <a:pt x="1284" y="400"/>
                        <a:pt x="776" y="111"/>
                      </a:cubicBezTo>
                      <a:cubicBezTo>
                        <a:pt x="648" y="37"/>
                        <a:pt x="534" y="0"/>
                        <a:pt x="4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7" name="Google Shape;1607;g1b4b0e4ccdf_1_11"/>
                <p:cNvSpPr/>
                <p:nvPr/>
              </p:nvSpPr>
              <p:spPr>
                <a:xfrm>
                  <a:off x="1858375" y="2316783"/>
                  <a:ext cx="321629" cy="547425"/>
                </a:xfrm>
                <a:custGeom>
                  <a:rect b="b" l="l" r="r" t="t"/>
                  <a:pathLst>
                    <a:path extrusionOk="0" h="2725" w="1601">
                      <a:moveTo>
                        <a:pt x="698" y="532"/>
                      </a:moveTo>
                      <a:cubicBezTo>
                        <a:pt x="734" y="539"/>
                        <a:pt x="762" y="546"/>
                        <a:pt x="790" y="560"/>
                      </a:cubicBezTo>
                      <a:cubicBezTo>
                        <a:pt x="959" y="659"/>
                        <a:pt x="1051" y="849"/>
                        <a:pt x="1051" y="1519"/>
                      </a:cubicBezTo>
                      <a:cubicBezTo>
                        <a:pt x="1051" y="1779"/>
                        <a:pt x="1037" y="2125"/>
                        <a:pt x="938" y="2181"/>
                      </a:cubicBezTo>
                      <a:cubicBezTo>
                        <a:pt x="927" y="2189"/>
                        <a:pt x="915" y="2193"/>
                        <a:pt x="900" y="2193"/>
                      </a:cubicBezTo>
                      <a:cubicBezTo>
                        <a:pt x="876" y="2193"/>
                        <a:pt x="846" y="2182"/>
                        <a:pt x="811" y="2160"/>
                      </a:cubicBezTo>
                      <a:cubicBezTo>
                        <a:pt x="614" y="2047"/>
                        <a:pt x="543" y="1786"/>
                        <a:pt x="543" y="1194"/>
                      </a:cubicBezTo>
                      <a:cubicBezTo>
                        <a:pt x="543" y="941"/>
                        <a:pt x="557" y="595"/>
                        <a:pt x="663" y="539"/>
                      </a:cubicBezTo>
                      <a:cubicBezTo>
                        <a:pt x="670" y="532"/>
                        <a:pt x="684" y="532"/>
                        <a:pt x="698" y="532"/>
                      </a:cubicBezTo>
                      <a:close/>
                      <a:moveTo>
                        <a:pt x="701" y="474"/>
                      </a:moveTo>
                      <a:cubicBezTo>
                        <a:pt x="678" y="474"/>
                        <a:pt x="656" y="479"/>
                        <a:pt x="635" y="489"/>
                      </a:cubicBezTo>
                      <a:cubicBezTo>
                        <a:pt x="536" y="553"/>
                        <a:pt x="494" y="757"/>
                        <a:pt x="494" y="1194"/>
                      </a:cubicBezTo>
                      <a:cubicBezTo>
                        <a:pt x="487" y="1808"/>
                        <a:pt x="571" y="2083"/>
                        <a:pt x="783" y="2202"/>
                      </a:cubicBezTo>
                      <a:cubicBezTo>
                        <a:pt x="818" y="2231"/>
                        <a:pt x="860" y="2245"/>
                        <a:pt x="903" y="2245"/>
                      </a:cubicBezTo>
                      <a:lnTo>
                        <a:pt x="910" y="2252"/>
                      </a:lnTo>
                      <a:cubicBezTo>
                        <a:pt x="931" y="2245"/>
                        <a:pt x="952" y="2238"/>
                        <a:pt x="966" y="2224"/>
                      </a:cubicBezTo>
                      <a:cubicBezTo>
                        <a:pt x="1065" y="2167"/>
                        <a:pt x="1107" y="1963"/>
                        <a:pt x="1107" y="1519"/>
                      </a:cubicBezTo>
                      <a:cubicBezTo>
                        <a:pt x="1107" y="905"/>
                        <a:pt x="1030" y="637"/>
                        <a:pt x="811" y="511"/>
                      </a:cubicBezTo>
                      <a:cubicBezTo>
                        <a:pt x="780" y="488"/>
                        <a:pt x="740" y="474"/>
                        <a:pt x="701" y="474"/>
                      </a:cubicBezTo>
                      <a:close/>
                      <a:moveTo>
                        <a:pt x="466" y="52"/>
                      </a:moveTo>
                      <a:cubicBezTo>
                        <a:pt x="578" y="59"/>
                        <a:pt x="691" y="95"/>
                        <a:pt x="797" y="158"/>
                      </a:cubicBezTo>
                      <a:cubicBezTo>
                        <a:pt x="1283" y="440"/>
                        <a:pt x="1544" y="1025"/>
                        <a:pt x="1544" y="1801"/>
                      </a:cubicBezTo>
                      <a:cubicBezTo>
                        <a:pt x="1544" y="2252"/>
                        <a:pt x="1460" y="2534"/>
                        <a:pt x="1290" y="2632"/>
                      </a:cubicBezTo>
                      <a:cubicBezTo>
                        <a:pt x="1242" y="2659"/>
                        <a:pt x="1189" y="2673"/>
                        <a:pt x="1131" y="2673"/>
                      </a:cubicBezTo>
                      <a:cubicBezTo>
                        <a:pt x="1038" y="2673"/>
                        <a:pt x="933" y="2638"/>
                        <a:pt x="811" y="2569"/>
                      </a:cubicBezTo>
                      <a:cubicBezTo>
                        <a:pt x="325" y="2280"/>
                        <a:pt x="57" y="1695"/>
                        <a:pt x="57" y="912"/>
                      </a:cubicBezTo>
                      <a:cubicBezTo>
                        <a:pt x="57" y="468"/>
                        <a:pt x="148" y="186"/>
                        <a:pt x="318" y="88"/>
                      </a:cubicBezTo>
                      <a:cubicBezTo>
                        <a:pt x="360" y="59"/>
                        <a:pt x="409" y="52"/>
                        <a:pt x="466" y="52"/>
                      </a:cubicBezTo>
                      <a:close/>
                      <a:moveTo>
                        <a:pt x="464" y="0"/>
                      </a:moveTo>
                      <a:cubicBezTo>
                        <a:pt x="400" y="0"/>
                        <a:pt x="341" y="15"/>
                        <a:pt x="289" y="45"/>
                      </a:cubicBezTo>
                      <a:cubicBezTo>
                        <a:pt x="99" y="151"/>
                        <a:pt x="7" y="440"/>
                        <a:pt x="7" y="912"/>
                      </a:cubicBezTo>
                      <a:cubicBezTo>
                        <a:pt x="0" y="1716"/>
                        <a:pt x="282" y="2322"/>
                        <a:pt x="783" y="2611"/>
                      </a:cubicBezTo>
                      <a:cubicBezTo>
                        <a:pt x="889" y="2682"/>
                        <a:pt x="1016" y="2717"/>
                        <a:pt x="1135" y="2724"/>
                      </a:cubicBezTo>
                      <a:cubicBezTo>
                        <a:pt x="1199" y="2724"/>
                        <a:pt x="1255" y="2710"/>
                        <a:pt x="1312" y="2682"/>
                      </a:cubicBezTo>
                      <a:cubicBezTo>
                        <a:pt x="1502" y="2569"/>
                        <a:pt x="1601" y="2280"/>
                        <a:pt x="1601" y="1801"/>
                      </a:cubicBezTo>
                      <a:cubicBezTo>
                        <a:pt x="1601" y="1004"/>
                        <a:pt x="1326" y="405"/>
                        <a:pt x="818" y="116"/>
                      </a:cubicBezTo>
                      <a:cubicBezTo>
                        <a:pt x="684" y="38"/>
                        <a:pt x="566" y="0"/>
                        <a:pt x="4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8" name="Google Shape;1608;g1b4b0e4ccdf_1_11"/>
                <p:cNvSpPr/>
                <p:nvPr/>
              </p:nvSpPr>
              <p:spPr>
                <a:xfrm>
                  <a:off x="1889513" y="1562437"/>
                  <a:ext cx="306160" cy="113503"/>
                </a:xfrm>
                <a:custGeom>
                  <a:rect b="b" l="l" r="r" t="t"/>
                  <a:pathLst>
                    <a:path extrusionOk="0" h="565" w="1524">
                      <a:moveTo>
                        <a:pt x="1523" y="1"/>
                      </a:moveTo>
                      <a:lnTo>
                        <a:pt x="832" y="78"/>
                      </a:lnTo>
                      <a:lnTo>
                        <a:pt x="0" y="565"/>
                      </a:lnTo>
                      <a:lnTo>
                        <a:pt x="691" y="487"/>
                      </a:lnTo>
                      <a:lnTo>
                        <a:pt x="15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9" name="Google Shape;1609;g1b4b0e4ccdf_1_11"/>
                <p:cNvSpPr/>
                <p:nvPr/>
              </p:nvSpPr>
              <p:spPr>
                <a:xfrm>
                  <a:off x="1865406" y="1554000"/>
                  <a:ext cx="355781" cy="130378"/>
                </a:xfrm>
                <a:custGeom>
                  <a:rect b="b" l="l" r="r" t="t"/>
                  <a:pathLst>
                    <a:path extrusionOk="0" h="649" w="1771">
                      <a:moveTo>
                        <a:pt x="1523" y="85"/>
                      </a:moveTo>
                      <a:lnTo>
                        <a:pt x="804" y="501"/>
                      </a:lnTo>
                      <a:lnTo>
                        <a:pt x="247" y="564"/>
                      </a:lnTo>
                      <a:lnTo>
                        <a:pt x="247" y="564"/>
                      </a:lnTo>
                      <a:lnTo>
                        <a:pt x="966" y="148"/>
                      </a:lnTo>
                      <a:lnTo>
                        <a:pt x="1523" y="85"/>
                      </a:lnTo>
                      <a:close/>
                      <a:moveTo>
                        <a:pt x="1770" y="0"/>
                      </a:moveTo>
                      <a:lnTo>
                        <a:pt x="952" y="99"/>
                      </a:lnTo>
                      <a:lnTo>
                        <a:pt x="1" y="649"/>
                      </a:lnTo>
                      <a:lnTo>
                        <a:pt x="818" y="550"/>
                      </a:lnTo>
                      <a:lnTo>
                        <a:pt x="177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10" name="Google Shape;1610;g1b4b0e4ccdf_1_11"/>
                <p:cNvSpPr/>
                <p:nvPr/>
              </p:nvSpPr>
              <p:spPr>
                <a:xfrm>
                  <a:off x="2111900" y="1612058"/>
                  <a:ext cx="168750" cy="568117"/>
                </a:xfrm>
                <a:custGeom>
                  <a:rect b="b" l="l" r="r" t="t"/>
                  <a:pathLst>
                    <a:path extrusionOk="0" h="2828" w="840">
                      <a:moveTo>
                        <a:pt x="839" y="0"/>
                      </a:moveTo>
                      <a:lnTo>
                        <a:pt x="7" y="480"/>
                      </a:lnTo>
                      <a:lnTo>
                        <a:pt x="0" y="2827"/>
                      </a:lnTo>
                      <a:lnTo>
                        <a:pt x="832" y="2341"/>
                      </a:lnTo>
                      <a:lnTo>
                        <a:pt x="8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11" name="Google Shape;1611;g1b4b0e4ccdf_1_11"/>
                <p:cNvSpPr/>
                <p:nvPr/>
              </p:nvSpPr>
              <p:spPr>
                <a:xfrm>
                  <a:off x="2106275" y="1602214"/>
                  <a:ext cx="180000" cy="587804"/>
                </a:xfrm>
                <a:custGeom>
                  <a:rect b="b" l="l" r="r" t="t"/>
                  <a:pathLst>
                    <a:path extrusionOk="0" h="2926" w="896">
                      <a:moveTo>
                        <a:pt x="839" y="92"/>
                      </a:moveTo>
                      <a:lnTo>
                        <a:pt x="832" y="2376"/>
                      </a:lnTo>
                      <a:lnTo>
                        <a:pt x="49" y="2827"/>
                      </a:lnTo>
                      <a:lnTo>
                        <a:pt x="49" y="2827"/>
                      </a:lnTo>
                      <a:lnTo>
                        <a:pt x="56" y="543"/>
                      </a:lnTo>
                      <a:lnTo>
                        <a:pt x="839" y="92"/>
                      </a:lnTo>
                      <a:close/>
                      <a:moveTo>
                        <a:pt x="895" y="0"/>
                      </a:moveTo>
                      <a:lnTo>
                        <a:pt x="7" y="515"/>
                      </a:lnTo>
                      <a:lnTo>
                        <a:pt x="0" y="2926"/>
                      </a:lnTo>
                      <a:lnTo>
                        <a:pt x="888" y="2404"/>
                      </a:lnTo>
                      <a:lnTo>
                        <a:pt x="8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12" name="Google Shape;1612;g1b4b0e4ccdf_1_11"/>
                <p:cNvSpPr/>
                <p:nvPr/>
              </p:nvSpPr>
              <p:spPr>
                <a:xfrm>
                  <a:off x="2028329" y="1562437"/>
                  <a:ext cx="252321" cy="146047"/>
                </a:xfrm>
                <a:custGeom>
                  <a:rect b="b" l="l" r="r" t="t"/>
                  <a:pathLst>
                    <a:path extrusionOk="0" h="727" w="1256">
                      <a:moveTo>
                        <a:pt x="832" y="1"/>
                      </a:moveTo>
                      <a:lnTo>
                        <a:pt x="0" y="487"/>
                      </a:lnTo>
                      <a:lnTo>
                        <a:pt x="423" y="727"/>
                      </a:lnTo>
                      <a:lnTo>
                        <a:pt x="1255" y="247"/>
                      </a:lnTo>
                      <a:lnTo>
                        <a:pt x="8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13" name="Google Shape;1613;g1b4b0e4ccdf_1_11"/>
                <p:cNvSpPr/>
                <p:nvPr/>
              </p:nvSpPr>
              <p:spPr>
                <a:xfrm>
                  <a:off x="2016878" y="1556812"/>
                  <a:ext cx="273616" cy="158904"/>
                </a:xfrm>
                <a:custGeom>
                  <a:rect b="b" l="l" r="r" t="t"/>
                  <a:pathLst>
                    <a:path extrusionOk="0" h="791" w="1362">
                      <a:moveTo>
                        <a:pt x="889" y="64"/>
                      </a:moveTo>
                      <a:lnTo>
                        <a:pt x="1263" y="275"/>
                      </a:lnTo>
                      <a:lnTo>
                        <a:pt x="480" y="734"/>
                      </a:lnTo>
                      <a:lnTo>
                        <a:pt x="107" y="515"/>
                      </a:lnTo>
                      <a:lnTo>
                        <a:pt x="889" y="64"/>
                      </a:lnTo>
                      <a:close/>
                      <a:moveTo>
                        <a:pt x="889" y="1"/>
                      </a:moveTo>
                      <a:lnTo>
                        <a:pt x="1" y="515"/>
                      </a:lnTo>
                      <a:lnTo>
                        <a:pt x="480" y="790"/>
                      </a:lnTo>
                      <a:lnTo>
                        <a:pt x="1361" y="275"/>
                      </a:lnTo>
                      <a:lnTo>
                        <a:pt x="8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14" name="Google Shape;1614;g1b4b0e4ccdf_1_11"/>
                <p:cNvSpPr/>
                <p:nvPr/>
              </p:nvSpPr>
              <p:spPr>
                <a:xfrm>
                  <a:off x="1889513" y="1660271"/>
                  <a:ext cx="223995" cy="519903"/>
                </a:xfrm>
                <a:custGeom>
                  <a:rect b="b" l="l" r="r" t="t"/>
                  <a:pathLst>
                    <a:path extrusionOk="0" h="2588" w="1115">
                      <a:moveTo>
                        <a:pt x="691" y="0"/>
                      </a:moveTo>
                      <a:lnTo>
                        <a:pt x="0" y="78"/>
                      </a:lnTo>
                      <a:lnTo>
                        <a:pt x="205" y="564"/>
                      </a:lnTo>
                      <a:lnTo>
                        <a:pt x="642" y="508"/>
                      </a:lnTo>
                      <a:lnTo>
                        <a:pt x="642" y="2319"/>
                      </a:lnTo>
                      <a:lnTo>
                        <a:pt x="1107" y="2587"/>
                      </a:lnTo>
                      <a:lnTo>
                        <a:pt x="1114" y="240"/>
                      </a:lnTo>
                      <a:lnTo>
                        <a:pt x="6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15" name="Google Shape;1615;g1b4b0e4ccdf_1_11"/>
                <p:cNvSpPr/>
                <p:nvPr/>
              </p:nvSpPr>
              <p:spPr>
                <a:xfrm>
                  <a:off x="1881076" y="1653039"/>
                  <a:ext cx="236651" cy="536979"/>
                </a:xfrm>
                <a:custGeom>
                  <a:rect b="b" l="l" r="r" t="t"/>
                  <a:pathLst>
                    <a:path extrusionOk="0" h="2673" w="1178">
                      <a:moveTo>
                        <a:pt x="726" y="64"/>
                      </a:moveTo>
                      <a:lnTo>
                        <a:pt x="1128" y="297"/>
                      </a:lnTo>
                      <a:lnTo>
                        <a:pt x="1121" y="2581"/>
                      </a:lnTo>
                      <a:lnTo>
                        <a:pt x="705" y="2341"/>
                      </a:lnTo>
                      <a:lnTo>
                        <a:pt x="712" y="515"/>
                      </a:lnTo>
                      <a:lnTo>
                        <a:pt x="261" y="572"/>
                      </a:lnTo>
                      <a:lnTo>
                        <a:pt x="78" y="135"/>
                      </a:lnTo>
                      <a:lnTo>
                        <a:pt x="726" y="64"/>
                      </a:lnTo>
                      <a:close/>
                      <a:moveTo>
                        <a:pt x="733" y="1"/>
                      </a:moveTo>
                      <a:lnTo>
                        <a:pt x="0" y="93"/>
                      </a:lnTo>
                      <a:lnTo>
                        <a:pt x="233" y="628"/>
                      </a:lnTo>
                      <a:lnTo>
                        <a:pt x="663" y="572"/>
                      </a:lnTo>
                      <a:lnTo>
                        <a:pt x="656" y="2369"/>
                      </a:lnTo>
                      <a:lnTo>
                        <a:pt x="1177" y="2673"/>
                      </a:lnTo>
                      <a:lnTo>
                        <a:pt x="1177" y="262"/>
                      </a:lnTo>
                      <a:lnTo>
                        <a:pt x="7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16" name="Google Shape;1616;g1b4b0e4ccdf_1_11"/>
                <p:cNvSpPr/>
                <p:nvPr/>
              </p:nvSpPr>
              <p:spPr>
                <a:xfrm>
                  <a:off x="1917839" y="3604958"/>
                  <a:ext cx="425089" cy="621955"/>
                </a:xfrm>
                <a:custGeom>
                  <a:rect b="b" l="l" r="r" t="t"/>
                  <a:pathLst>
                    <a:path extrusionOk="0" h="3096" w="2116">
                      <a:moveTo>
                        <a:pt x="1058" y="1192"/>
                      </a:moveTo>
                      <a:lnTo>
                        <a:pt x="1072" y="1213"/>
                      </a:lnTo>
                      <a:lnTo>
                        <a:pt x="1086" y="1242"/>
                      </a:lnTo>
                      <a:cubicBezTo>
                        <a:pt x="1100" y="1270"/>
                        <a:pt x="1114" y="1305"/>
                        <a:pt x="1128" y="1340"/>
                      </a:cubicBezTo>
                      <a:cubicBezTo>
                        <a:pt x="1128" y="1340"/>
                        <a:pt x="1128" y="1347"/>
                        <a:pt x="1128" y="1354"/>
                      </a:cubicBezTo>
                      <a:cubicBezTo>
                        <a:pt x="1142" y="1390"/>
                        <a:pt x="1157" y="1418"/>
                        <a:pt x="1164" y="1453"/>
                      </a:cubicBezTo>
                      <a:cubicBezTo>
                        <a:pt x="1164" y="1460"/>
                        <a:pt x="1164" y="1460"/>
                        <a:pt x="1164" y="1467"/>
                      </a:cubicBezTo>
                      <a:cubicBezTo>
                        <a:pt x="1178" y="1502"/>
                        <a:pt x="1185" y="1538"/>
                        <a:pt x="1199" y="1580"/>
                      </a:cubicBezTo>
                      <a:cubicBezTo>
                        <a:pt x="1206" y="1615"/>
                        <a:pt x="1220" y="1657"/>
                        <a:pt x="1227" y="1700"/>
                      </a:cubicBezTo>
                      <a:cubicBezTo>
                        <a:pt x="1227" y="1742"/>
                        <a:pt x="1241" y="1784"/>
                        <a:pt x="1241" y="1820"/>
                      </a:cubicBezTo>
                      <a:lnTo>
                        <a:pt x="1241" y="1848"/>
                      </a:lnTo>
                      <a:cubicBezTo>
                        <a:pt x="1248" y="1883"/>
                        <a:pt x="1255" y="1925"/>
                        <a:pt x="1255" y="1961"/>
                      </a:cubicBezTo>
                      <a:lnTo>
                        <a:pt x="1255" y="1989"/>
                      </a:lnTo>
                      <a:cubicBezTo>
                        <a:pt x="1255" y="2024"/>
                        <a:pt x="1262" y="2052"/>
                        <a:pt x="1262" y="2087"/>
                      </a:cubicBezTo>
                      <a:cubicBezTo>
                        <a:pt x="1262" y="2094"/>
                        <a:pt x="1262" y="2102"/>
                        <a:pt x="1262" y="2102"/>
                      </a:cubicBezTo>
                      <a:cubicBezTo>
                        <a:pt x="1255" y="2094"/>
                        <a:pt x="1241" y="2080"/>
                        <a:pt x="1227" y="2066"/>
                      </a:cubicBezTo>
                      <a:lnTo>
                        <a:pt x="1213" y="2045"/>
                      </a:lnTo>
                      <a:cubicBezTo>
                        <a:pt x="1192" y="2024"/>
                        <a:pt x="1178" y="2003"/>
                        <a:pt x="1164" y="1975"/>
                      </a:cubicBezTo>
                      <a:lnTo>
                        <a:pt x="1157" y="1954"/>
                      </a:lnTo>
                      <a:cubicBezTo>
                        <a:pt x="1157" y="1954"/>
                        <a:pt x="1157" y="1954"/>
                        <a:pt x="1157" y="1946"/>
                      </a:cubicBezTo>
                      <a:cubicBezTo>
                        <a:pt x="1150" y="1932"/>
                        <a:pt x="1142" y="1918"/>
                        <a:pt x="1135" y="1904"/>
                      </a:cubicBezTo>
                      <a:cubicBezTo>
                        <a:pt x="1128" y="1890"/>
                        <a:pt x="1121" y="1869"/>
                        <a:pt x="1121" y="1848"/>
                      </a:cubicBezTo>
                      <a:cubicBezTo>
                        <a:pt x="1107" y="1827"/>
                        <a:pt x="1107" y="1813"/>
                        <a:pt x="1100" y="1791"/>
                      </a:cubicBezTo>
                      <a:cubicBezTo>
                        <a:pt x="1100" y="1770"/>
                        <a:pt x="1093" y="1742"/>
                        <a:pt x="1086" y="1728"/>
                      </a:cubicBezTo>
                      <a:lnTo>
                        <a:pt x="1086" y="1714"/>
                      </a:lnTo>
                      <a:cubicBezTo>
                        <a:pt x="1086" y="1693"/>
                        <a:pt x="1086" y="1672"/>
                        <a:pt x="1079" y="1657"/>
                      </a:cubicBezTo>
                      <a:cubicBezTo>
                        <a:pt x="1079" y="1650"/>
                        <a:pt x="1079" y="1643"/>
                        <a:pt x="1079" y="1643"/>
                      </a:cubicBezTo>
                      <a:cubicBezTo>
                        <a:pt x="1079" y="1615"/>
                        <a:pt x="1072" y="1594"/>
                        <a:pt x="1072" y="1566"/>
                      </a:cubicBezTo>
                      <a:cubicBezTo>
                        <a:pt x="1072" y="1538"/>
                        <a:pt x="1072" y="1516"/>
                        <a:pt x="1065" y="1495"/>
                      </a:cubicBezTo>
                      <a:lnTo>
                        <a:pt x="1065" y="1474"/>
                      </a:lnTo>
                      <a:cubicBezTo>
                        <a:pt x="1065" y="1439"/>
                        <a:pt x="1065" y="1404"/>
                        <a:pt x="1058" y="1361"/>
                      </a:cubicBezTo>
                      <a:lnTo>
                        <a:pt x="1058" y="1333"/>
                      </a:lnTo>
                      <a:cubicBezTo>
                        <a:pt x="1058" y="1284"/>
                        <a:pt x="1058" y="1234"/>
                        <a:pt x="1058" y="1192"/>
                      </a:cubicBezTo>
                      <a:close/>
                      <a:moveTo>
                        <a:pt x="959" y="1"/>
                      </a:moveTo>
                      <a:cubicBezTo>
                        <a:pt x="945" y="1"/>
                        <a:pt x="924" y="8"/>
                        <a:pt x="910" y="8"/>
                      </a:cubicBezTo>
                      <a:cubicBezTo>
                        <a:pt x="896" y="15"/>
                        <a:pt x="882" y="22"/>
                        <a:pt x="860" y="29"/>
                      </a:cubicBezTo>
                      <a:lnTo>
                        <a:pt x="0" y="515"/>
                      </a:lnTo>
                      <a:cubicBezTo>
                        <a:pt x="15" y="508"/>
                        <a:pt x="36" y="501"/>
                        <a:pt x="50" y="494"/>
                      </a:cubicBezTo>
                      <a:cubicBezTo>
                        <a:pt x="64" y="487"/>
                        <a:pt x="85" y="487"/>
                        <a:pt x="99" y="480"/>
                      </a:cubicBezTo>
                      <a:lnTo>
                        <a:pt x="226" y="480"/>
                      </a:lnTo>
                      <a:cubicBezTo>
                        <a:pt x="247" y="487"/>
                        <a:pt x="268" y="487"/>
                        <a:pt x="290" y="494"/>
                      </a:cubicBezTo>
                      <a:cubicBezTo>
                        <a:pt x="311" y="501"/>
                        <a:pt x="332" y="508"/>
                        <a:pt x="353" y="515"/>
                      </a:cubicBezTo>
                      <a:cubicBezTo>
                        <a:pt x="374" y="522"/>
                        <a:pt x="402" y="537"/>
                        <a:pt x="423" y="551"/>
                      </a:cubicBezTo>
                      <a:cubicBezTo>
                        <a:pt x="452" y="558"/>
                        <a:pt x="480" y="572"/>
                        <a:pt x="508" y="593"/>
                      </a:cubicBezTo>
                      <a:cubicBezTo>
                        <a:pt x="536" y="607"/>
                        <a:pt x="571" y="628"/>
                        <a:pt x="593" y="649"/>
                      </a:cubicBezTo>
                      <a:cubicBezTo>
                        <a:pt x="621" y="671"/>
                        <a:pt x="656" y="692"/>
                        <a:pt x="677" y="713"/>
                      </a:cubicBezTo>
                      <a:lnTo>
                        <a:pt x="684" y="713"/>
                      </a:lnTo>
                      <a:cubicBezTo>
                        <a:pt x="698" y="727"/>
                        <a:pt x="712" y="741"/>
                        <a:pt x="727" y="755"/>
                      </a:cubicBezTo>
                      <a:lnTo>
                        <a:pt x="353" y="974"/>
                      </a:lnTo>
                      <a:cubicBezTo>
                        <a:pt x="346" y="981"/>
                        <a:pt x="332" y="988"/>
                        <a:pt x="325" y="995"/>
                      </a:cubicBezTo>
                      <a:lnTo>
                        <a:pt x="318" y="1002"/>
                      </a:lnTo>
                      <a:cubicBezTo>
                        <a:pt x="318" y="1009"/>
                        <a:pt x="311" y="1009"/>
                        <a:pt x="311" y="1016"/>
                      </a:cubicBezTo>
                      <a:cubicBezTo>
                        <a:pt x="304" y="1023"/>
                        <a:pt x="304" y="1030"/>
                        <a:pt x="297" y="1037"/>
                      </a:cubicBezTo>
                      <a:cubicBezTo>
                        <a:pt x="290" y="1051"/>
                        <a:pt x="290" y="1058"/>
                        <a:pt x="282" y="1072"/>
                      </a:cubicBezTo>
                      <a:lnTo>
                        <a:pt x="275" y="1093"/>
                      </a:lnTo>
                      <a:cubicBezTo>
                        <a:pt x="268" y="1115"/>
                        <a:pt x="268" y="1129"/>
                        <a:pt x="261" y="1143"/>
                      </a:cubicBezTo>
                      <a:cubicBezTo>
                        <a:pt x="261" y="1150"/>
                        <a:pt x="261" y="1157"/>
                        <a:pt x="261" y="1164"/>
                      </a:cubicBezTo>
                      <a:lnTo>
                        <a:pt x="261" y="1178"/>
                      </a:lnTo>
                      <a:lnTo>
                        <a:pt x="261" y="1185"/>
                      </a:lnTo>
                      <a:cubicBezTo>
                        <a:pt x="261" y="1206"/>
                        <a:pt x="254" y="1227"/>
                        <a:pt x="254" y="1249"/>
                      </a:cubicBezTo>
                      <a:lnTo>
                        <a:pt x="254" y="1256"/>
                      </a:lnTo>
                      <a:lnTo>
                        <a:pt x="254" y="1284"/>
                      </a:lnTo>
                      <a:cubicBezTo>
                        <a:pt x="254" y="1298"/>
                        <a:pt x="254" y="1312"/>
                        <a:pt x="247" y="1333"/>
                      </a:cubicBezTo>
                      <a:cubicBezTo>
                        <a:pt x="240" y="1347"/>
                        <a:pt x="247" y="1347"/>
                        <a:pt x="247" y="1354"/>
                      </a:cubicBezTo>
                      <a:lnTo>
                        <a:pt x="247" y="1411"/>
                      </a:lnTo>
                      <a:lnTo>
                        <a:pt x="247" y="1453"/>
                      </a:lnTo>
                      <a:lnTo>
                        <a:pt x="247" y="1488"/>
                      </a:lnTo>
                      <a:lnTo>
                        <a:pt x="247" y="1516"/>
                      </a:lnTo>
                      <a:lnTo>
                        <a:pt x="247" y="1636"/>
                      </a:lnTo>
                      <a:lnTo>
                        <a:pt x="247" y="1650"/>
                      </a:lnTo>
                      <a:lnTo>
                        <a:pt x="247" y="1820"/>
                      </a:lnTo>
                      <a:cubicBezTo>
                        <a:pt x="247" y="1827"/>
                        <a:pt x="247" y="1827"/>
                        <a:pt x="247" y="1834"/>
                      </a:cubicBezTo>
                      <a:lnTo>
                        <a:pt x="247" y="1848"/>
                      </a:lnTo>
                      <a:cubicBezTo>
                        <a:pt x="247" y="1890"/>
                        <a:pt x="247" y="1925"/>
                        <a:pt x="254" y="1961"/>
                      </a:cubicBezTo>
                      <a:lnTo>
                        <a:pt x="254" y="1982"/>
                      </a:lnTo>
                      <a:cubicBezTo>
                        <a:pt x="254" y="2010"/>
                        <a:pt x="254" y="2031"/>
                        <a:pt x="254" y="2052"/>
                      </a:cubicBezTo>
                      <a:cubicBezTo>
                        <a:pt x="261" y="2073"/>
                        <a:pt x="261" y="2102"/>
                        <a:pt x="268" y="2123"/>
                      </a:cubicBezTo>
                      <a:cubicBezTo>
                        <a:pt x="261" y="2130"/>
                        <a:pt x="261" y="2137"/>
                        <a:pt x="268" y="2144"/>
                      </a:cubicBezTo>
                      <a:lnTo>
                        <a:pt x="268" y="2179"/>
                      </a:lnTo>
                      <a:lnTo>
                        <a:pt x="268" y="2200"/>
                      </a:lnTo>
                      <a:lnTo>
                        <a:pt x="268" y="2214"/>
                      </a:lnTo>
                      <a:lnTo>
                        <a:pt x="268" y="2221"/>
                      </a:lnTo>
                      <a:cubicBezTo>
                        <a:pt x="268" y="2235"/>
                        <a:pt x="268" y="2250"/>
                        <a:pt x="275" y="2264"/>
                      </a:cubicBezTo>
                      <a:cubicBezTo>
                        <a:pt x="275" y="2264"/>
                        <a:pt x="275" y="2271"/>
                        <a:pt x="275" y="2278"/>
                      </a:cubicBezTo>
                      <a:cubicBezTo>
                        <a:pt x="275" y="2285"/>
                        <a:pt x="275" y="2292"/>
                        <a:pt x="275" y="2292"/>
                      </a:cubicBezTo>
                      <a:lnTo>
                        <a:pt x="282" y="2327"/>
                      </a:lnTo>
                      <a:lnTo>
                        <a:pt x="297" y="2355"/>
                      </a:lnTo>
                      <a:lnTo>
                        <a:pt x="304" y="2376"/>
                      </a:lnTo>
                      <a:cubicBezTo>
                        <a:pt x="311" y="2398"/>
                        <a:pt x="311" y="2398"/>
                        <a:pt x="311" y="2405"/>
                      </a:cubicBezTo>
                      <a:lnTo>
                        <a:pt x="325" y="2426"/>
                      </a:lnTo>
                      <a:cubicBezTo>
                        <a:pt x="325" y="2433"/>
                        <a:pt x="325" y="2440"/>
                        <a:pt x="332" y="2440"/>
                      </a:cubicBezTo>
                      <a:lnTo>
                        <a:pt x="339" y="2454"/>
                      </a:lnTo>
                      <a:cubicBezTo>
                        <a:pt x="353" y="2482"/>
                        <a:pt x="367" y="2510"/>
                        <a:pt x="388" y="2532"/>
                      </a:cubicBezTo>
                      <a:cubicBezTo>
                        <a:pt x="388" y="2539"/>
                        <a:pt x="395" y="2546"/>
                        <a:pt x="402" y="2553"/>
                      </a:cubicBezTo>
                      <a:cubicBezTo>
                        <a:pt x="409" y="2560"/>
                        <a:pt x="409" y="2567"/>
                        <a:pt x="416" y="2574"/>
                      </a:cubicBezTo>
                      <a:lnTo>
                        <a:pt x="430" y="2581"/>
                      </a:lnTo>
                      <a:lnTo>
                        <a:pt x="438" y="2588"/>
                      </a:lnTo>
                      <a:lnTo>
                        <a:pt x="452" y="2602"/>
                      </a:lnTo>
                      <a:lnTo>
                        <a:pt x="466" y="2609"/>
                      </a:lnTo>
                      <a:lnTo>
                        <a:pt x="473" y="2616"/>
                      </a:lnTo>
                      <a:lnTo>
                        <a:pt x="487" y="2623"/>
                      </a:lnTo>
                      <a:lnTo>
                        <a:pt x="501" y="2630"/>
                      </a:lnTo>
                      <a:lnTo>
                        <a:pt x="515" y="2644"/>
                      </a:lnTo>
                      <a:lnTo>
                        <a:pt x="529" y="2651"/>
                      </a:lnTo>
                      <a:lnTo>
                        <a:pt x="649" y="2651"/>
                      </a:lnTo>
                      <a:lnTo>
                        <a:pt x="663" y="2644"/>
                      </a:lnTo>
                      <a:lnTo>
                        <a:pt x="1276" y="2292"/>
                      </a:lnTo>
                      <a:lnTo>
                        <a:pt x="1276" y="2391"/>
                      </a:lnTo>
                      <a:lnTo>
                        <a:pt x="1276" y="2426"/>
                      </a:lnTo>
                      <a:cubicBezTo>
                        <a:pt x="1269" y="2510"/>
                        <a:pt x="1262" y="2595"/>
                        <a:pt x="1248" y="2680"/>
                      </a:cubicBezTo>
                      <a:lnTo>
                        <a:pt x="1248" y="2694"/>
                      </a:lnTo>
                      <a:cubicBezTo>
                        <a:pt x="1241" y="2729"/>
                        <a:pt x="1227" y="2764"/>
                        <a:pt x="1220" y="2799"/>
                      </a:cubicBezTo>
                      <a:cubicBezTo>
                        <a:pt x="1220" y="2799"/>
                        <a:pt x="1213" y="2806"/>
                        <a:pt x="1213" y="2814"/>
                      </a:cubicBezTo>
                      <a:cubicBezTo>
                        <a:pt x="1206" y="2842"/>
                        <a:pt x="1192" y="2870"/>
                        <a:pt x="1185" y="2898"/>
                      </a:cubicBezTo>
                      <a:cubicBezTo>
                        <a:pt x="1171" y="2926"/>
                        <a:pt x="1157" y="2954"/>
                        <a:pt x="1135" y="2976"/>
                      </a:cubicBezTo>
                      <a:cubicBezTo>
                        <a:pt x="1128" y="2997"/>
                        <a:pt x="1114" y="3011"/>
                        <a:pt x="1100" y="3025"/>
                      </a:cubicBezTo>
                      <a:cubicBezTo>
                        <a:pt x="1093" y="3032"/>
                        <a:pt x="1086" y="3039"/>
                        <a:pt x="1079" y="3046"/>
                      </a:cubicBezTo>
                      <a:cubicBezTo>
                        <a:pt x="1058" y="3067"/>
                        <a:pt x="1037" y="3081"/>
                        <a:pt x="1016" y="3095"/>
                      </a:cubicBezTo>
                      <a:lnTo>
                        <a:pt x="1847" y="2609"/>
                      </a:lnTo>
                      <a:cubicBezTo>
                        <a:pt x="1876" y="2595"/>
                        <a:pt x="1897" y="2581"/>
                        <a:pt x="1918" y="2560"/>
                      </a:cubicBezTo>
                      <a:lnTo>
                        <a:pt x="1932" y="2539"/>
                      </a:lnTo>
                      <a:cubicBezTo>
                        <a:pt x="1946" y="2524"/>
                        <a:pt x="1960" y="2510"/>
                        <a:pt x="1974" y="2489"/>
                      </a:cubicBezTo>
                      <a:cubicBezTo>
                        <a:pt x="1988" y="2468"/>
                        <a:pt x="2002" y="2447"/>
                        <a:pt x="2010" y="2419"/>
                      </a:cubicBezTo>
                      <a:lnTo>
                        <a:pt x="2010" y="2412"/>
                      </a:lnTo>
                      <a:cubicBezTo>
                        <a:pt x="2017" y="2398"/>
                        <a:pt x="2024" y="2376"/>
                        <a:pt x="2031" y="2362"/>
                      </a:cubicBezTo>
                      <a:cubicBezTo>
                        <a:pt x="2038" y="2341"/>
                        <a:pt x="2038" y="2341"/>
                        <a:pt x="2045" y="2327"/>
                      </a:cubicBezTo>
                      <a:cubicBezTo>
                        <a:pt x="2045" y="2327"/>
                        <a:pt x="2045" y="2320"/>
                        <a:pt x="2052" y="2313"/>
                      </a:cubicBezTo>
                      <a:lnTo>
                        <a:pt x="2052" y="2299"/>
                      </a:lnTo>
                      <a:cubicBezTo>
                        <a:pt x="2059" y="2271"/>
                        <a:pt x="2066" y="2250"/>
                        <a:pt x="2073" y="2228"/>
                      </a:cubicBezTo>
                      <a:cubicBezTo>
                        <a:pt x="2073" y="2221"/>
                        <a:pt x="2073" y="2214"/>
                        <a:pt x="2073" y="2214"/>
                      </a:cubicBezTo>
                      <a:lnTo>
                        <a:pt x="2073" y="2193"/>
                      </a:lnTo>
                      <a:lnTo>
                        <a:pt x="2080" y="2151"/>
                      </a:lnTo>
                      <a:cubicBezTo>
                        <a:pt x="2080" y="2130"/>
                        <a:pt x="2087" y="2102"/>
                        <a:pt x="2094" y="2073"/>
                      </a:cubicBezTo>
                      <a:cubicBezTo>
                        <a:pt x="2094" y="2045"/>
                        <a:pt x="2101" y="2010"/>
                        <a:pt x="2101" y="1982"/>
                      </a:cubicBezTo>
                      <a:lnTo>
                        <a:pt x="2101" y="1946"/>
                      </a:lnTo>
                      <a:lnTo>
                        <a:pt x="2101" y="1911"/>
                      </a:lnTo>
                      <a:lnTo>
                        <a:pt x="2101" y="1883"/>
                      </a:lnTo>
                      <a:lnTo>
                        <a:pt x="2101" y="1770"/>
                      </a:lnTo>
                      <a:cubicBezTo>
                        <a:pt x="2101" y="1728"/>
                        <a:pt x="2115" y="1700"/>
                        <a:pt x="2108" y="1664"/>
                      </a:cubicBezTo>
                      <a:cubicBezTo>
                        <a:pt x="2108" y="1657"/>
                        <a:pt x="2108" y="1650"/>
                        <a:pt x="2108" y="1643"/>
                      </a:cubicBezTo>
                      <a:lnTo>
                        <a:pt x="2108" y="1608"/>
                      </a:lnTo>
                      <a:lnTo>
                        <a:pt x="2108" y="1559"/>
                      </a:lnTo>
                      <a:lnTo>
                        <a:pt x="2108" y="1502"/>
                      </a:lnTo>
                      <a:lnTo>
                        <a:pt x="2108" y="1481"/>
                      </a:lnTo>
                      <a:cubicBezTo>
                        <a:pt x="2108" y="1474"/>
                        <a:pt x="2108" y="1467"/>
                        <a:pt x="2108" y="1467"/>
                      </a:cubicBezTo>
                      <a:cubicBezTo>
                        <a:pt x="2108" y="1439"/>
                        <a:pt x="2101" y="1411"/>
                        <a:pt x="2101" y="1375"/>
                      </a:cubicBezTo>
                      <a:lnTo>
                        <a:pt x="2101" y="1354"/>
                      </a:lnTo>
                      <a:lnTo>
                        <a:pt x="2101" y="1333"/>
                      </a:lnTo>
                      <a:lnTo>
                        <a:pt x="2094" y="1298"/>
                      </a:lnTo>
                      <a:cubicBezTo>
                        <a:pt x="2094" y="1270"/>
                        <a:pt x="2087" y="1249"/>
                        <a:pt x="2080" y="1220"/>
                      </a:cubicBezTo>
                      <a:cubicBezTo>
                        <a:pt x="2080" y="1192"/>
                        <a:pt x="2073" y="1171"/>
                        <a:pt x="2066" y="1157"/>
                      </a:cubicBezTo>
                      <a:cubicBezTo>
                        <a:pt x="2066" y="1136"/>
                        <a:pt x="2059" y="1115"/>
                        <a:pt x="2052" y="1093"/>
                      </a:cubicBezTo>
                      <a:cubicBezTo>
                        <a:pt x="2052" y="1079"/>
                        <a:pt x="2045" y="1044"/>
                        <a:pt x="2038" y="1023"/>
                      </a:cubicBezTo>
                      <a:cubicBezTo>
                        <a:pt x="2031" y="1002"/>
                        <a:pt x="2024" y="995"/>
                        <a:pt x="2024" y="981"/>
                      </a:cubicBezTo>
                      <a:cubicBezTo>
                        <a:pt x="2024" y="974"/>
                        <a:pt x="2024" y="974"/>
                        <a:pt x="2024" y="967"/>
                      </a:cubicBezTo>
                      <a:cubicBezTo>
                        <a:pt x="2017" y="938"/>
                        <a:pt x="2010" y="917"/>
                        <a:pt x="2002" y="896"/>
                      </a:cubicBezTo>
                      <a:cubicBezTo>
                        <a:pt x="1995" y="875"/>
                        <a:pt x="1988" y="875"/>
                        <a:pt x="1988" y="868"/>
                      </a:cubicBezTo>
                      <a:cubicBezTo>
                        <a:pt x="1981" y="861"/>
                        <a:pt x="1988" y="854"/>
                        <a:pt x="1981" y="854"/>
                      </a:cubicBezTo>
                      <a:cubicBezTo>
                        <a:pt x="1974" y="847"/>
                        <a:pt x="1974" y="840"/>
                        <a:pt x="1974" y="833"/>
                      </a:cubicBezTo>
                      <a:cubicBezTo>
                        <a:pt x="1967" y="812"/>
                        <a:pt x="1953" y="790"/>
                        <a:pt x="1946" y="762"/>
                      </a:cubicBezTo>
                      <a:cubicBezTo>
                        <a:pt x="1946" y="762"/>
                        <a:pt x="1946" y="755"/>
                        <a:pt x="1939" y="755"/>
                      </a:cubicBezTo>
                      <a:cubicBezTo>
                        <a:pt x="1939" y="748"/>
                        <a:pt x="1932" y="741"/>
                        <a:pt x="1932" y="727"/>
                      </a:cubicBezTo>
                      <a:cubicBezTo>
                        <a:pt x="1925" y="720"/>
                        <a:pt x="1911" y="699"/>
                        <a:pt x="1904" y="678"/>
                      </a:cubicBezTo>
                      <a:cubicBezTo>
                        <a:pt x="1904" y="678"/>
                        <a:pt x="1904" y="671"/>
                        <a:pt x="1897" y="671"/>
                      </a:cubicBezTo>
                      <a:cubicBezTo>
                        <a:pt x="1876" y="628"/>
                        <a:pt x="1854" y="579"/>
                        <a:pt x="1826" y="544"/>
                      </a:cubicBezTo>
                      <a:lnTo>
                        <a:pt x="1819" y="530"/>
                      </a:lnTo>
                      <a:cubicBezTo>
                        <a:pt x="1791" y="494"/>
                        <a:pt x="1770" y="459"/>
                        <a:pt x="1742" y="431"/>
                      </a:cubicBezTo>
                      <a:lnTo>
                        <a:pt x="1735" y="417"/>
                      </a:lnTo>
                      <a:lnTo>
                        <a:pt x="1706" y="389"/>
                      </a:lnTo>
                      <a:cubicBezTo>
                        <a:pt x="1706" y="382"/>
                        <a:pt x="1699" y="374"/>
                        <a:pt x="1692" y="367"/>
                      </a:cubicBezTo>
                      <a:lnTo>
                        <a:pt x="1678" y="353"/>
                      </a:lnTo>
                      <a:lnTo>
                        <a:pt x="1636" y="304"/>
                      </a:lnTo>
                      <a:lnTo>
                        <a:pt x="1629" y="297"/>
                      </a:lnTo>
                      <a:lnTo>
                        <a:pt x="1615" y="290"/>
                      </a:lnTo>
                      <a:lnTo>
                        <a:pt x="1601" y="269"/>
                      </a:lnTo>
                      <a:lnTo>
                        <a:pt x="1558" y="241"/>
                      </a:lnTo>
                      <a:lnTo>
                        <a:pt x="1544" y="226"/>
                      </a:lnTo>
                      <a:lnTo>
                        <a:pt x="1537" y="219"/>
                      </a:lnTo>
                      <a:lnTo>
                        <a:pt x="1523" y="212"/>
                      </a:lnTo>
                      <a:lnTo>
                        <a:pt x="1488" y="184"/>
                      </a:lnTo>
                      <a:lnTo>
                        <a:pt x="1460" y="163"/>
                      </a:lnTo>
                      <a:cubicBezTo>
                        <a:pt x="1439" y="149"/>
                        <a:pt x="1424" y="135"/>
                        <a:pt x="1417" y="128"/>
                      </a:cubicBezTo>
                      <a:lnTo>
                        <a:pt x="1375" y="107"/>
                      </a:lnTo>
                      <a:lnTo>
                        <a:pt x="1368" y="100"/>
                      </a:lnTo>
                      <a:lnTo>
                        <a:pt x="1333" y="85"/>
                      </a:lnTo>
                      <a:lnTo>
                        <a:pt x="1298" y="64"/>
                      </a:lnTo>
                      <a:lnTo>
                        <a:pt x="1262" y="50"/>
                      </a:lnTo>
                      <a:lnTo>
                        <a:pt x="1227" y="36"/>
                      </a:lnTo>
                      <a:lnTo>
                        <a:pt x="1220" y="36"/>
                      </a:lnTo>
                      <a:lnTo>
                        <a:pt x="1199" y="29"/>
                      </a:lnTo>
                      <a:lnTo>
                        <a:pt x="1171" y="15"/>
                      </a:lnTo>
                      <a:lnTo>
                        <a:pt x="1150" y="15"/>
                      </a:lnTo>
                      <a:lnTo>
                        <a:pt x="11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17" name="Google Shape;1617;g1b4b0e4ccdf_1_11"/>
                <p:cNvSpPr/>
                <p:nvPr/>
              </p:nvSpPr>
              <p:spPr>
                <a:xfrm>
                  <a:off x="1912214" y="3599333"/>
                  <a:ext cx="427901" cy="634612"/>
                </a:xfrm>
                <a:custGeom>
                  <a:rect b="b" l="l" r="r" t="t"/>
                  <a:pathLst>
                    <a:path extrusionOk="0" h="3159" w="2130">
                      <a:moveTo>
                        <a:pt x="1636" y="318"/>
                      </a:moveTo>
                      <a:lnTo>
                        <a:pt x="1615" y="339"/>
                      </a:lnTo>
                      <a:lnTo>
                        <a:pt x="1629" y="353"/>
                      </a:lnTo>
                      <a:lnTo>
                        <a:pt x="1671" y="395"/>
                      </a:lnTo>
                      <a:lnTo>
                        <a:pt x="1706" y="445"/>
                      </a:lnTo>
                      <a:lnTo>
                        <a:pt x="1720" y="459"/>
                      </a:lnTo>
                      <a:cubicBezTo>
                        <a:pt x="1727" y="459"/>
                        <a:pt x="1727" y="466"/>
                        <a:pt x="1727" y="466"/>
                      </a:cubicBezTo>
                      <a:cubicBezTo>
                        <a:pt x="1727" y="466"/>
                        <a:pt x="1734" y="473"/>
                        <a:pt x="1734" y="473"/>
                      </a:cubicBezTo>
                      <a:cubicBezTo>
                        <a:pt x="1756" y="508"/>
                        <a:pt x="1784" y="536"/>
                        <a:pt x="1805" y="572"/>
                      </a:cubicBezTo>
                      <a:lnTo>
                        <a:pt x="1819" y="586"/>
                      </a:lnTo>
                      <a:cubicBezTo>
                        <a:pt x="1840" y="621"/>
                        <a:pt x="1861" y="663"/>
                        <a:pt x="1889" y="706"/>
                      </a:cubicBezTo>
                      <a:lnTo>
                        <a:pt x="1897" y="720"/>
                      </a:lnTo>
                      <a:cubicBezTo>
                        <a:pt x="1897" y="734"/>
                        <a:pt x="1904" y="741"/>
                        <a:pt x="1911" y="755"/>
                      </a:cubicBezTo>
                      <a:lnTo>
                        <a:pt x="1932" y="804"/>
                      </a:lnTo>
                      <a:lnTo>
                        <a:pt x="1960" y="875"/>
                      </a:lnTo>
                      <a:lnTo>
                        <a:pt x="1988" y="938"/>
                      </a:lnTo>
                      <a:cubicBezTo>
                        <a:pt x="1995" y="952"/>
                        <a:pt x="2002" y="973"/>
                        <a:pt x="2009" y="995"/>
                      </a:cubicBezTo>
                      <a:lnTo>
                        <a:pt x="2030" y="988"/>
                      </a:lnTo>
                      <a:cubicBezTo>
                        <a:pt x="2023" y="966"/>
                        <a:pt x="2016" y="945"/>
                        <a:pt x="2009" y="924"/>
                      </a:cubicBezTo>
                      <a:lnTo>
                        <a:pt x="1988" y="861"/>
                      </a:lnTo>
                      <a:cubicBezTo>
                        <a:pt x="1974" y="840"/>
                        <a:pt x="1967" y="811"/>
                        <a:pt x="1953" y="790"/>
                      </a:cubicBezTo>
                      <a:lnTo>
                        <a:pt x="1932" y="741"/>
                      </a:lnTo>
                      <a:cubicBezTo>
                        <a:pt x="1925" y="727"/>
                        <a:pt x="1918" y="713"/>
                        <a:pt x="1918" y="706"/>
                      </a:cubicBezTo>
                      <a:cubicBezTo>
                        <a:pt x="1911" y="699"/>
                        <a:pt x="1911" y="699"/>
                        <a:pt x="1911" y="691"/>
                      </a:cubicBezTo>
                      <a:cubicBezTo>
                        <a:pt x="1882" y="649"/>
                        <a:pt x="1861" y="607"/>
                        <a:pt x="1833" y="565"/>
                      </a:cubicBezTo>
                      <a:lnTo>
                        <a:pt x="1826" y="550"/>
                      </a:lnTo>
                      <a:cubicBezTo>
                        <a:pt x="1805" y="515"/>
                        <a:pt x="1777" y="480"/>
                        <a:pt x="1749" y="445"/>
                      </a:cubicBezTo>
                      <a:lnTo>
                        <a:pt x="1741" y="431"/>
                      </a:lnTo>
                      <a:lnTo>
                        <a:pt x="1720" y="417"/>
                      </a:lnTo>
                      <a:lnTo>
                        <a:pt x="1685" y="367"/>
                      </a:lnTo>
                      <a:cubicBezTo>
                        <a:pt x="1671" y="353"/>
                        <a:pt x="1657" y="339"/>
                        <a:pt x="1636" y="318"/>
                      </a:cubicBezTo>
                      <a:close/>
                      <a:moveTo>
                        <a:pt x="2030" y="988"/>
                      </a:moveTo>
                      <a:lnTo>
                        <a:pt x="2009" y="1002"/>
                      </a:lnTo>
                      <a:lnTo>
                        <a:pt x="2016" y="1023"/>
                      </a:lnTo>
                      <a:cubicBezTo>
                        <a:pt x="2016" y="1037"/>
                        <a:pt x="2023" y="1037"/>
                        <a:pt x="2023" y="1058"/>
                      </a:cubicBezTo>
                      <a:cubicBezTo>
                        <a:pt x="2030" y="1079"/>
                        <a:pt x="2038" y="1100"/>
                        <a:pt x="2045" y="1129"/>
                      </a:cubicBezTo>
                      <a:lnTo>
                        <a:pt x="2059" y="1185"/>
                      </a:lnTo>
                      <a:cubicBezTo>
                        <a:pt x="2059" y="1206"/>
                        <a:pt x="2066" y="1227"/>
                        <a:pt x="2073" y="1248"/>
                      </a:cubicBezTo>
                      <a:lnTo>
                        <a:pt x="2094" y="1241"/>
                      </a:lnTo>
                      <a:lnTo>
                        <a:pt x="2094" y="1241"/>
                      </a:lnTo>
                      <a:lnTo>
                        <a:pt x="2073" y="1255"/>
                      </a:lnTo>
                      <a:cubicBezTo>
                        <a:pt x="2073" y="1284"/>
                        <a:pt x="2087" y="1305"/>
                        <a:pt x="2087" y="1333"/>
                      </a:cubicBezTo>
                      <a:lnTo>
                        <a:pt x="2094" y="1411"/>
                      </a:lnTo>
                      <a:cubicBezTo>
                        <a:pt x="2101" y="1439"/>
                        <a:pt x="2108" y="1467"/>
                        <a:pt x="2108" y="1495"/>
                      </a:cubicBezTo>
                      <a:lnTo>
                        <a:pt x="2108" y="1551"/>
                      </a:lnTo>
                      <a:lnTo>
                        <a:pt x="2108" y="1587"/>
                      </a:lnTo>
                      <a:lnTo>
                        <a:pt x="2108" y="1615"/>
                      </a:lnTo>
                      <a:lnTo>
                        <a:pt x="2108" y="1692"/>
                      </a:lnTo>
                      <a:lnTo>
                        <a:pt x="2108" y="1798"/>
                      </a:lnTo>
                      <a:lnTo>
                        <a:pt x="2129" y="1798"/>
                      </a:lnTo>
                      <a:lnTo>
                        <a:pt x="2129" y="1700"/>
                      </a:lnTo>
                      <a:lnTo>
                        <a:pt x="2129" y="1622"/>
                      </a:lnTo>
                      <a:lnTo>
                        <a:pt x="2129" y="1594"/>
                      </a:lnTo>
                      <a:lnTo>
                        <a:pt x="2129" y="1551"/>
                      </a:lnTo>
                      <a:lnTo>
                        <a:pt x="2129" y="1495"/>
                      </a:lnTo>
                      <a:cubicBezTo>
                        <a:pt x="2129" y="1467"/>
                        <a:pt x="2122" y="1439"/>
                        <a:pt x="2122" y="1411"/>
                      </a:cubicBezTo>
                      <a:lnTo>
                        <a:pt x="2108" y="1326"/>
                      </a:lnTo>
                      <a:cubicBezTo>
                        <a:pt x="2108" y="1305"/>
                        <a:pt x="2101" y="1277"/>
                        <a:pt x="2094" y="1248"/>
                      </a:cubicBezTo>
                      <a:lnTo>
                        <a:pt x="2094" y="1241"/>
                      </a:lnTo>
                      <a:cubicBezTo>
                        <a:pt x="2094" y="1220"/>
                        <a:pt x="2087" y="1206"/>
                        <a:pt x="2087" y="1185"/>
                      </a:cubicBezTo>
                      <a:cubicBezTo>
                        <a:pt x="2080" y="1164"/>
                        <a:pt x="2073" y="1143"/>
                        <a:pt x="2066" y="1114"/>
                      </a:cubicBezTo>
                      <a:cubicBezTo>
                        <a:pt x="2066" y="1093"/>
                        <a:pt x="2059" y="1072"/>
                        <a:pt x="2052" y="1051"/>
                      </a:cubicBezTo>
                      <a:lnTo>
                        <a:pt x="2038" y="1016"/>
                      </a:lnTo>
                      <a:lnTo>
                        <a:pt x="2030" y="988"/>
                      </a:lnTo>
                      <a:close/>
                      <a:moveTo>
                        <a:pt x="1128" y="1340"/>
                      </a:moveTo>
                      <a:cubicBezTo>
                        <a:pt x="1128" y="1354"/>
                        <a:pt x="1135" y="1361"/>
                        <a:pt x="1142" y="1375"/>
                      </a:cubicBezTo>
                      <a:lnTo>
                        <a:pt x="1142" y="1389"/>
                      </a:lnTo>
                      <a:cubicBezTo>
                        <a:pt x="1156" y="1425"/>
                        <a:pt x="1170" y="1460"/>
                        <a:pt x="1178" y="1495"/>
                      </a:cubicBezTo>
                      <a:lnTo>
                        <a:pt x="1178" y="1502"/>
                      </a:lnTo>
                      <a:cubicBezTo>
                        <a:pt x="1192" y="1537"/>
                        <a:pt x="1199" y="1573"/>
                        <a:pt x="1213" y="1615"/>
                      </a:cubicBezTo>
                      <a:cubicBezTo>
                        <a:pt x="1220" y="1657"/>
                        <a:pt x="1227" y="1692"/>
                        <a:pt x="1234" y="1735"/>
                      </a:cubicBezTo>
                      <a:lnTo>
                        <a:pt x="1262" y="1728"/>
                      </a:lnTo>
                      <a:lnTo>
                        <a:pt x="1262" y="1728"/>
                      </a:lnTo>
                      <a:lnTo>
                        <a:pt x="1241" y="1742"/>
                      </a:lnTo>
                      <a:cubicBezTo>
                        <a:pt x="1248" y="1777"/>
                        <a:pt x="1248" y="1812"/>
                        <a:pt x="1255" y="1855"/>
                      </a:cubicBezTo>
                      <a:lnTo>
                        <a:pt x="1255" y="1876"/>
                      </a:lnTo>
                      <a:cubicBezTo>
                        <a:pt x="1262" y="1918"/>
                        <a:pt x="1269" y="1953"/>
                        <a:pt x="1269" y="1996"/>
                      </a:cubicBezTo>
                      <a:lnTo>
                        <a:pt x="1269" y="2017"/>
                      </a:lnTo>
                      <a:cubicBezTo>
                        <a:pt x="1269" y="2031"/>
                        <a:pt x="1269" y="2045"/>
                        <a:pt x="1269" y="2059"/>
                      </a:cubicBezTo>
                      <a:cubicBezTo>
                        <a:pt x="1255" y="2038"/>
                        <a:pt x="1234" y="2010"/>
                        <a:pt x="1220" y="1982"/>
                      </a:cubicBezTo>
                      <a:cubicBezTo>
                        <a:pt x="1220" y="1982"/>
                        <a:pt x="1220" y="1974"/>
                        <a:pt x="1220" y="1974"/>
                      </a:cubicBezTo>
                      <a:lnTo>
                        <a:pt x="1199" y="1982"/>
                      </a:lnTo>
                      <a:lnTo>
                        <a:pt x="1220" y="1967"/>
                      </a:lnTo>
                      <a:cubicBezTo>
                        <a:pt x="1213" y="1953"/>
                        <a:pt x="1206" y="1939"/>
                        <a:pt x="1199" y="1925"/>
                      </a:cubicBezTo>
                      <a:lnTo>
                        <a:pt x="1178" y="1932"/>
                      </a:lnTo>
                      <a:lnTo>
                        <a:pt x="1199" y="1918"/>
                      </a:lnTo>
                      <a:cubicBezTo>
                        <a:pt x="1192" y="1904"/>
                        <a:pt x="1185" y="1890"/>
                        <a:pt x="1185" y="1869"/>
                      </a:cubicBezTo>
                      <a:lnTo>
                        <a:pt x="1156" y="1876"/>
                      </a:lnTo>
                      <a:lnTo>
                        <a:pt x="1156" y="1876"/>
                      </a:lnTo>
                      <a:lnTo>
                        <a:pt x="1178" y="1869"/>
                      </a:lnTo>
                      <a:cubicBezTo>
                        <a:pt x="1178" y="1848"/>
                        <a:pt x="1170" y="1826"/>
                        <a:pt x="1163" y="1805"/>
                      </a:cubicBezTo>
                      <a:cubicBezTo>
                        <a:pt x="1163" y="1784"/>
                        <a:pt x="1156" y="1770"/>
                        <a:pt x="1156" y="1749"/>
                      </a:cubicBezTo>
                      <a:lnTo>
                        <a:pt x="1156" y="1735"/>
                      </a:lnTo>
                      <a:cubicBezTo>
                        <a:pt x="1149" y="1721"/>
                        <a:pt x="1142" y="1700"/>
                        <a:pt x="1142" y="1678"/>
                      </a:cubicBezTo>
                      <a:lnTo>
                        <a:pt x="1142" y="1664"/>
                      </a:lnTo>
                      <a:cubicBezTo>
                        <a:pt x="1142" y="1643"/>
                        <a:pt x="1142" y="1615"/>
                        <a:pt x="1135" y="1594"/>
                      </a:cubicBezTo>
                      <a:cubicBezTo>
                        <a:pt x="1128" y="1573"/>
                        <a:pt x="1128" y="1544"/>
                        <a:pt x="1128" y="1523"/>
                      </a:cubicBezTo>
                      <a:lnTo>
                        <a:pt x="1128" y="1502"/>
                      </a:lnTo>
                      <a:cubicBezTo>
                        <a:pt x="1128" y="1467"/>
                        <a:pt x="1128" y="1432"/>
                        <a:pt x="1128" y="1389"/>
                      </a:cubicBezTo>
                      <a:lnTo>
                        <a:pt x="1128" y="1361"/>
                      </a:lnTo>
                      <a:cubicBezTo>
                        <a:pt x="1128" y="1354"/>
                        <a:pt x="1128" y="1347"/>
                        <a:pt x="1128" y="1340"/>
                      </a:cubicBezTo>
                      <a:close/>
                      <a:moveTo>
                        <a:pt x="1072" y="1100"/>
                      </a:moveTo>
                      <a:lnTo>
                        <a:pt x="1072" y="1213"/>
                      </a:lnTo>
                      <a:lnTo>
                        <a:pt x="1072" y="1361"/>
                      </a:lnTo>
                      <a:lnTo>
                        <a:pt x="1072" y="1389"/>
                      </a:lnTo>
                      <a:cubicBezTo>
                        <a:pt x="1072" y="1432"/>
                        <a:pt x="1072" y="1467"/>
                        <a:pt x="1072" y="1509"/>
                      </a:cubicBezTo>
                      <a:lnTo>
                        <a:pt x="1072" y="1523"/>
                      </a:lnTo>
                      <a:cubicBezTo>
                        <a:pt x="1079" y="1551"/>
                        <a:pt x="1079" y="1573"/>
                        <a:pt x="1079" y="1594"/>
                      </a:cubicBezTo>
                      <a:cubicBezTo>
                        <a:pt x="1086" y="1622"/>
                        <a:pt x="1086" y="1650"/>
                        <a:pt x="1086" y="1671"/>
                      </a:cubicBezTo>
                      <a:lnTo>
                        <a:pt x="1086" y="1685"/>
                      </a:lnTo>
                      <a:cubicBezTo>
                        <a:pt x="1093" y="1707"/>
                        <a:pt x="1100" y="1728"/>
                        <a:pt x="1100" y="1749"/>
                      </a:cubicBezTo>
                      <a:lnTo>
                        <a:pt x="1100" y="1756"/>
                      </a:lnTo>
                      <a:cubicBezTo>
                        <a:pt x="1100" y="1777"/>
                        <a:pt x="1107" y="1805"/>
                        <a:pt x="1114" y="1826"/>
                      </a:cubicBezTo>
                      <a:cubicBezTo>
                        <a:pt x="1114" y="1841"/>
                        <a:pt x="1121" y="1869"/>
                        <a:pt x="1128" y="1883"/>
                      </a:cubicBezTo>
                      <a:cubicBezTo>
                        <a:pt x="1135" y="1904"/>
                        <a:pt x="1135" y="1918"/>
                        <a:pt x="1142" y="1939"/>
                      </a:cubicBezTo>
                      <a:cubicBezTo>
                        <a:pt x="1149" y="1960"/>
                        <a:pt x="1156" y="1974"/>
                        <a:pt x="1163" y="1989"/>
                      </a:cubicBezTo>
                      <a:lnTo>
                        <a:pt x="1192" y="1974"/>
                      </a:lnTo>
                      <a:lnTo>
                        <a:pt x="1170" y="1996"/>
                      </a:lnTo>
                      <a:cubicBezTo>
                        <a:pt x="1170" y="2003"/>
                        <a:pt x="1170" y="2003"/>
                        <a:pt x="1178" y="2017"/>
                      </a:cubicBezTo>
                      <a:cubicBezTo>
                        <a:pt x="1192" y="2045"/>
                        <a:pt x="1213" y="2073"/>
                        <a:pt x="1234" y="2094"/>
                      </a:cubicBezTo>
                      <a:cubicBezTo>
                        <a:pt x="1234" y="2101"/>
                        <a:pt x="1241" y="2108"/>
                        <a:pt x="1248" y="2115"/>
                      </a:cubicBezTo>
                      <a:cubicBezTo>
                        <a:pt x="1255" y="2130"/>
                        <a:pt x="1269" y="2137"/>
                        <a:pt x="1283" y="2151"/>
                      </a:cubicBezTo>
                      <a:lnTo>
                        <a:pt x="1333" y="2193"/>
                      </a:lnTo>
                      <a:lnTo>
                        <a:pt x="1333" y="2115"/>
                      </a:lnTo>
                      <a:cubicBezTo>
                        <a:pt x="1326" y="2080"/>
                        <a:pt x="1326" y="2045"/>
                        <a:pt x="1326" y="2017"/>
                      </a:cubicBezTo>
                      <a:lnTo>
                        <a:pt x="1326" y="1989"/>
                      </a:lnTo>
                      <a:cubicBezTo>
                        <a:pt x="1319" y="1946"/>
                        <a:pt x="1319" y="1911"/>
                        <a:pt x="1311" y="1869"/>
                      </a:cubicBezTo>
                      <a:lnTo>
                        <a:pt x="1311" y="1848"/>
                      </a:lnTo>
                      <a:cubicBezTo>
                        <a:pt x="1304" y="1812"/>
                        <a:pt x="1297" y="1763"/>
                        <a:pt x="1290" y="1721"/>
                      </a:cubicBezTo>
                      <a:cubicBezTo>
                        <a:pt x="1283" y="1678"/>
                        <a:pt x="1269" y="1636"/>
                        <a:pt x="1262" y="1601"/>
                      </a:cubicBezTo>
                      <a:cubicBezTo>
                        <a:pt x="1255" y="1566"/>
                        <a:pt x="1241" y="1509"/>
                        <a:pt x="1227" y="1474"/>
                      </a:cubicBezTo>
                      <a:cubicBezTo>
                        <a:pt x="1220" y="1439"/>
                        <a:pt x="1206" y="1403"/>
                        <a:pt x="1192" y="1375"/>
                      </a:cubicBezTo>
                      <a:lnTo>
                        <a:pt x="1185" y="1354"/>
                      </a:lnTo>
                      <a:cubicBezTo>
                        <a:pt x="1170" y="1326"/>
                        <a:pt x="1156" y="1291"/>
                        <a:pt x="1142" y="1255"/>
                      </a:cubicBezTo>
                      <a:lnTo>
                        <a:pt x="1135" y="1234"/>
                      </a:lnTo>
                      <a:lnTo>
                        <a:pt x="1121" y="1213"/>
                      </a:lnTo>
                      <a:lnTo>
                        <a:pt x="1072" y="1100"/>
                      </a:lnTo>
                      <a:close/>
                      <a:moveTo>
                        <a:pt x="938" y="1"/>
                      </a:moveTo>
                      <a:lnTo>
                        <a:pt x="888" y="15"/>
                      </a:lnTo>
                      <a:cubicBezTo>
                        <a:pt x="874" y="22"/>
                        <a:pt x="860" y="29"/>
                        <a:pt x="846" y="36"/>
                      </a:cubicBezTo>
                      <a:lnTo>
                        <a:pt x="0" y="529"/>
                      </a:lnTo>
                      <a:lnTo>
                        <a:pt x="28" y="572"/>
                      </a:lnTo>
                      <a:cubicBezTo>
                        <a:pt x="43" y="565"/>
                        <a:pt x="57" y="558"/>
                        <a:pt x="78" y="550"/>
                      </a:cubicBezTo>
                      <a:cubicBezTo>
                        <a:pt x="92" y="543"/>
                        <a:pt x="106" y="543"/>
                        <a:pt x="120" y="536"/>
                      </a:cubicBezTo>
                      <a:lnTo>
                        <a:pt x="120" y="522"/>
                      </a:lnTo>
                      <a:lnTo>
                        <a:pt x="134" y="536"/>
                      </a:lnTo>
                      <a:lnTo>
                        <a:pt x="233" y="536"/>
                      </a:lnTo>
                      <a:cubicBezTo>
                        <a:pt x="254" y="543"/>
                        <a:pt x="275" y="543"/>
                        <a:pt x="303" y="550"/>
                      </a:cubicBezTo>
                      <a:cubicBezTo>
                        <a:pt x="318" y="558"/>
                        <a:pt x="339" y="565"/>
                        <a:pt x="360" y="572"/>
                      </a:cubicBezTo>
                      <a:lnTo>
                        <a:pt x="367" y="543"/>
                      </a:lnTo>
                      <a:lnTo>
                        <a:pt x="367" y="572"/>
                      </a:lnTo>
                      <a:cubicBezTo>
                        <a:pt x="388" y="579"/>
                        <a:pt x="416" y="593"/>
                        <a:pt x="437" y="600"/>
                      </a:cubicBezTo>
                      <a:cubicBezTo>
                        <a:pt x="466" y="614"/>
                        <a:pt x="487" y="628"/>
                        <a:pt x="515" y="642"/>
                      </a:cubicBezTo>
                      <a:cubicBezTo>
                        <a:pt x="536" y="656"/>
                        <a:pt x="578" y="684"/>
                        <a:pt x="599" y="699"/>
                      </a:cubicBezTo>
                      <a:cubicBezTo>
                        <a:pt x="628" y="720"/>
                        <a:pt x="656" y="741"/>
                        <a:pt x="677" y="762"/>
                      </a:cubicBezTo>
                      <a:lnTo>
                        <a:pt x="684" y="762"/>
                      </a:lnTo>
                      <a:cubicBezTo>
                        <a:pt x="691" y="769"/>
                        <a:pt x="691" y="776"/>
                        <a:pt x="698" y="776"/>
                      </a:cubicBezTo>
                      <a:lnTo>
                        <a:pt x="353" y="981"/>
                      </a:lnTo>
                      <a:cubicBezTo>
                        <a:pt x="339" y="988"/>
                        <a:pt x="325" y="995"/>
                        <a:pt x="318" y="1009"/>
                      </a:cubicBezTo>
                      <a:lnTo>
                        <a:pt x="310" y="1016"/>
                      </a:lnTo>
                      <a:lnTo>
                        <a:pt x="332" y="1037"/>
                      </a:lnTo>
                      <a:lnTo>
                        <a:pt x="303" y="1023"/>
                      </a:lnTo>
                      <a:lnTo>
                        <a:pt x="296" y="1030"/>
                      </a:lnTo>
                      <a:lnTo>
                        <a:pt x="282" y="1058"/>
                      </a:lnTo>
                      <a:cubicBezTo>
                        <a:pt x="275" y="1072"/>
                        <a:pt x="275" y="1079"/>
                        <a:pt x="268" y="1093"/>
                      </a:cubicBezTo>
                      <a:lnTo>
                        <a:pt x="261" y="1121"/>
                      </a:lnTo>
                      <a:cubicBezTo>
                        <a:pt x="254" y="1136"/>
                        <a:pt x="247" y="1150"/>
                        <a:pt x="247" y="1164"/>
                      </a:cubicBezTo>
                      <a:cubicBezTo>
                        <a:pt x="247" y="1171"/>
                        <a:pt x="247" y="1178"/>
                        <a:pt x="247" y="1185"/>
                      </a:cubicBezTo>
                      <a:lnTo>
                        <a:pt x="240" y="1213"/>
                      </a:lnTo>
                      <a:cubicBezTo>
                        <a:pt x="240" y="1234"/>
                        <a:pt x="233" y="1255"/>
                        <a:pt x="233" y="1277"/>
                      </a:cubicBezTo>
                      <a:lnTo>
                        <a:pt x="226" y="1319"/>
                      </a:lnTo>
                      <a:lnTo>
                        <a:pt x="226" y="1361"/>
                      </a:lnTo>
                      <a:lnTo>
                        <a:pt x="226" y="1382"/>
                      </a:lnTo>
                      <a:lnTo>
                        <a:pt x="226" y="1439"/>
                      </a:lnTo>
                      <a:lnTo>
                        <a:pt x="226" y="1460"/>
                      </a:lnTo>
                      <a:cubicBezTo>
                        <a:pt x="226" y="1467"/>
                        <a:pt x="226" y="1474"/>
                        <a:pt x="226" y="1481"/>
                      </a:cubicBezTo>
                      <a:lnTo>
                        <a:pt x="226" y="1551"/>
                      </a:lnTo>
                      <a:lnTo>
                        <a:pt x="226" y="1671"/>
                      </a:lnTo>
                      <a:lnTo>
                        <a:pt x="226" y="1685"/>
                      </a:lnTo>
                      <a:lnTo>
                        <a:pt x="226" y="1855"/>
                      </a:lnTo>
                      <a:lnTo>
                        <a:pt x="226" y="1883"/>
                      </a:lnTo>
                      <a:cubicBezTo>
                        <a:pt x="233" y="1925"/>
                        <a:pt x="233" y="1960"/>
                        <a:pt x="233" y="2003"/>
                      </a:cubicBezTo>
                      <a:lnTo>
                        <a:pt x="233" y="2017"/>
                      </a:lnTo>
                      <a:lnTo>
                        <a:pt x="240" y="2094"/>
                      </a:lnTo>
                      <a:cubicBezTo>
                        <a:pt x="240" y="2115"/>
                        <a:pt x="247" y="2137"/>
                        <a:pt x="247" y="2165"/>
                      </a:cubicBezTo>
                      <a:lnTo>
                        <a:pt x="247" y="2186"/>
                      </a:lnTo>
                      <a:cubicBezTo>
                        <a:pt x="254" y="2200"/>
                        <a:pt x="254" y="2207"/>
                        <a:pt x="254" y="2221"/>
                      </a:cubicBezTo>
                      <a:lnTo>
                        <a:pt x="261" y="2263"/>
                      </a:lnTo>
                      <a:lnTo>
                        <a:pt x="268" y="2299"/>
                      </a:lnTo>
                      <a:lnTo>
                        <a:pt x="275" y="2334"/>
                      </a:lnTo>
                      <a:lnTo>
                        <a:pt x="282" y="2369"/>
                      </a:lnTo>
                      <a:lnTo>
                        <a:pt x="310" y="2362"/>
                      </a:lnTo>
                      <a:lnTo>
                        <a:pt x="310" y="2362"/>
                      </a:lnTo>
                      <a:lnTo>
                        <a:pt x="289" y="2376"/>
                      </a:lnTo>
                      <a:lnTo>
                        <a:pt x="296" y="2397"/>
                      </a:lnTo>
                      <a:cubicBezTo>
                        <a:pt x="296" y="2404"/>
                        <a:pt x="303" y="2412"/>
                        <a:pt x="303" y="2426"/>
                      </a:cubicBezTo>
                      <a:lnTo>
                        <a:pt x="332" y="2419"/>
                      </a:lnTo>
                      <a:lnTo>
                        <a:pt x="332" y="2419"/>
                      </a:lnTo>
                      <a:lnTo>
                        <a:pt x="303" y="2433"/>
                      </a:lnTo>
                      <a:lnTo>
                        <a:pt x="332" y="2426"/>
                      </a:lnTo>
                      <a:lnTo>
                        <a:pt x="310" y="2440"/>
                      </a:lnTo>
                      <a:lnTo>
                        <a:pt x="310" y="2447"/>
                      </a:lnTo>
                      <a:cubicBezTo>
                        <a:pt x="310" y="2454"/>
                        <a:pt x="318" y="2468"/>
                        <a:pt x="318" y="2475"/>
                      </a:cubicBezTo>
                      <a:lnTo>
                        <a:pt x="346" y="2461"/>
                      </a:lnTo>
                      <a:lnTo>
                        <a:pt x="325" y="2482"/>
                      </a:lnTo>
                      <a:cubicBezTo>
                        <a:pt x="325" y="2482"/>
                        <a:pt x="339" y="2503"/>
                        <a:pt x="339" y="2510"/>
                      </a:cubicBezTo>
                      <a:cubicBezTo>
                        <a:pt x="353" y="2538"/>
                        <a:pt x="367" y="2567"/>
                        <a:pt x="388" y="2588"/>
                      </a:cubicBezTo>
                      <a:lnTo>
                        <a:pt x="409" y="2609"/>
                      </a:lnTo>
                      <a:lnTo>
                        <a:pt x="423" y="2623"/>
                      </a:lnTo>
                      <a:lnTo>
                        <a:pt x="430" y="2637"/>
                      </a:lnTo>
                      <a:lnTo>
                        <a:pt x="451" y="2616"/>
                      </a:lnTo>
                      <a:lnTo>
                        <a:pt x="451" y="2616"/>
                      </a:lnTo>
                      <a:lnTo>
                        <a:pt x="437" y="2637"/>
                      </a:lnTo>
                      <a:lnTo>
                        <a:pt x="473" y="2665"/>
                      </a:lnTo>
                      <a:lnTo>
                        <a:pt x="487" y="2644"/>
                      </a:lnTo>
                      <a:lnTo>
                        <a:pt x="487" y="2644"/>
                      </a:lnTo>
                      <a:cubicBezTo>
                        <a:pt x="487" y="2644"/>
                        <a:pt x="473" y="2672"/>
                        <a:pt x="480" y="2672"/>
                      </a:cubicBezTo>
                      <a:lnTo>
                        <a:pt x="494" y="2679"/>
                      </a:lnTo>
                      <a:lnTo>
                        <a:pt x="508" y="2693"/>
                      </a:lnTo>
                      <a:lnTo>
                        <a:pt x="522" y="2701"/>
                      </a:lnTo>
                      <a:lnTo>
                        <a:pt x="536" y="2708"/>
                      </a:lnTo>
                      <a:lnTo>
                        <a:pt x="550" y="2715"/>
                      </a:lnTo>
                      <a:lnTo>
                        <a:pt x="557" y="2715"/>
                      </a:lnTo>
                      <a:lnTo>
                        <a:pt x="578" y="2722"/>
                      </a:lnTo>
                      <a:lnTo>
                        <a:pt x="649" y="2722"/>
                      </a:lnTo>
                      <a:lnTo>
                        <a:pt x="649" y="2693"/>
                      </a:lnTo>
                      <a:cubicBezTo>
                        <a:pt x="649" y="2693"/>
                        <a:pt x="656" y="2722"/>
                        <a:pt x="656" y="2722"/>
                      </a:cubicBezTo>
                      <a:lnTo>
                        <a:pt x="677" y="2715"/>
                      </a:lnTo>
                      <a:lnTo>
                        <a:pt x="698" y="2708"/>
                      </a:lnTo>
                      <a:lnTo>
                        <a:pt x="1269" y="2369"/>
                      </a:lnTo>
                      <a:lnTo>
                        <a:pt x="1269" y="2426"/>
                      </a:lnTo>
                      <a:lnTo>
                        <a:pt x="1269" y="2461"/>
                      </a:lnTo>
                      <a:cubicBezTo>
                        <a:pt x="1262" y="2545"/>
                        <a:pt x="1255" y="2623"/>
                        <a:pt x="1241" y="2708"/>
                      </a:cubicBezTo>
                      <a:lnTo>
                        <a:pt x="1241" y="2729"/>
                      </a:lnTo>
                      <a:cubicBezTo>
                        <a:pt x="1234" y="2764"/>
                        <a:pt x="1220" y="2792"/>
                        <a:pt x="1213" y="2827"/>
                      </a:cubicBezTo>
                      <a:lnTo>
                        <a:pt x="1206" y="2842"/>
                      </a:lnTo>
                      <a:cubicBezTo>
                        <a:pt x="1199" y="2870"/>
                        <a:pt x="1185" y="2898"/>
                        <a:pt x="1178" y="2926"/>
                      </a:cubicBezTo>
                      <a:lnTo>
                        <a:pt x="1199" y="2933"/>
                      </a:lnTo>
                      <a:lnTo>
                        <a:pt x="1170" y="2933"/>
                      </a:lnTo>
                      <a:cubicBezTo>
                        <a:pt x="1163" y="2954"/>
                        <a:pt x="1149" y="2982"/>
                        <a:pt x="1135" y="3004"/>
                      </a:cubicBezTo>
                      <a:cubicBezTo>
                        <a:pt x="1121" y="3018"/>
                        <a:pt x="1114" y="3032"/>
                        <a:pt x="1100" y="3046"/>
                      </a:cubicBezTo>
                      <a:lnTo>
                        <a:pt x="1093" y="3060"/>
                      </a:lnTo>
                      <a:cubicBezTo>
                        <a:pt x="1086" y="3060"/>
                        <a:pt x="1086" y="3067"/>
                        <a:pt x="1079" y="3067"/>
                      </a:cubicBezTo>
                      <a:cubicBezTo>
                        <a:pt x="1065" y="3088"/>
                        <a:pt x="1044" y="3102"/>
                        <a:pt x="1022" y="3116"/>
                      </a:cubicBezTo>
                      <a:lnTo>
                        <a:pt x="1044" y="3159"/>
                      </a:lnTo>
                      <a:lnTo>
                        <a:pt x="1854" y="2686"/>
                      </a:lnTo>
                      <a:cubicBezTo>
                        <a:pt x="1875" y="2672"/>
                        <a:pt x="1904" y="2651"/>
                        <a:pt x="1925" y="2630"/>
                      </a:cubicBezTo>
                      <a:lnTo>
                        <a:pt x="1939" y="2616"/>
                      </a:lnTo>
                      <a:lnTo>
                        <a:pt x="1946" y="2609"/>
                      </a:lnTo>
                      <a:cubicBezTo>
                        <a:pt x="1960" y="2588"/>
                        <a:pt x="1974" y="2574"/>
                        <a:pt x="1988" y="2552"/>
                      </a:cubicBezTo>
                      <a:cubicBezTo>
                        <a:pt x="2002" y="2524"/>
                        <a:pt x="2016" y="2503"/>
                        <a:pt x="2023" y="2482"/>
                      </a:cubicBezTo>
                      <a:lnTo>
                        <a:pt x="2002" y="2468"/>
                      </a:lnTo>
                      <a:lnTo>
                        <a:pt x="2030" y="2468"/>
                      </a:lnTo>
                      <a:cubicBezTo>
                        <a:pt x="2038" y="2454"/>
                        <a:pt x="2045" y="2433"/>
                        <a:pt x="2052" y="2412"/>
                      </a:cubicBezTo>
                      <a:cubicBezTo>
                        <a:pt x="2052" y="2404"/>
                        <a:pt x="2059" y="2397"/>
                        <a:pt x="2059" y="2390"/>
                      </a:cubicBezTo>
                      <a:lnTo>
                        <a:pt x="2073" y="2355"/>
                      </a:lnTo>
                      <a:cubicBezTo>
                        <a:pt x="2073" y="2355"/>
                        <a:pt x="2073" y="2348"/>
                        <a:pt x="2073" y="2348"/>
                      </a:cubicBezTo>
                      <a:cubicBezTo>
                        <a:pt x="2080" y="2327"/>
                        <a:pt x="2080" y="2299"/>
                        <a:pt x="2087" y="2278"/>
                      </a:cubicBezTo>
                      <a:lnTo>
                        <a:pt x="2101" y="2228"/>
                      </a:lnTo>
                      <a:cubicBezTo>
                        <a:pt x="2101" y="2221"/>
                        <a:pt x="2101" y="2214"/>
                        <a:pt x="2101" y="2200"/>
                      </a:cubicBezTo>
                      <a:cubicBezTo>
                        <a:pt x="2108" y="2179"/>
                        <a:pt x="2108" y="2144"/>
                        <a:pt x="2115" y="2122"/>
                      </a:cubicBezTo>
                      <a:cubicBezTo>
                        <a:pt x="2122" y="2094"/>
                        <a:pt x="2122" y="2066"/>
                        <a:pt x="2122" y="2031"/>
                      </a:cubicBezTo>
                      <a:lnTo>
                        <a:pt x="2122" y="2003"/>
                      </a:lnTo>
                      <a:lnTo>
                        <a:pt x="2129" y="1932"/>
                      </a:lnTo>
                      <a:lnTo>
                        <a:pt x="2129" y="1805"/>
                      </a:lnTo>
                      <a:lnTo>
                        <a:pt x="2129" y="1798"/>
                      </a:lnTo>
                      <a:lnTo>
                        <a:pt x="2108" y="1805"/>
                      </a:lnTo>
                      <a:lnTo>
                        <a:pt x="2108" y="1918"/>
                      </a:lnTo>
                      <a:lnTo>
                        <a:pt x="2108" y="1996"/>
                      </a:lnTo>
                      <a:lnTo>
                        <a:pt x="2108" y="2024"/>
                      </a:lnTo>
                      <a:cubicBezTo>
                        <a:pt x="2101" y="2052"/>
                        <a:pt x="2101" y="2080"/>
                        <a:pt x="2094" y="2108"/>
                      </a:cubicBezTo>
                      <a:cubicBezTo>
                        <a:pt x="2094" y="2137"/>
                        <a:pt x="2087" y="2165"/>
                        <a:pt x="2087" y="2186"/>
                      </a:cubicBezTo>
                      <a:cubicBezTo>
                        <a:pt x="2080" y="2200"/>
                        <a:pt x="2080" y="2207"/>
                        <a:pt x="2080" y="2214"/>
                      </a:cubicBezTo>
                      <a:lnTo>
                        <a:pt x="2073" y="2263"/>
                      </a:lnTo>
                      <a:cubicBezTo>
                        <a:pt x="2066" y="2285"/>
                        <a:pt x="2059" y="2306"/>
                        <a:pt x="2052" y="2327"/>
                      </a:cubicBezTo>
                      <a:lnTo>
                        <a:pt x="2038" y="2369"/>
                      </a:lnTo>
                      <a:lnTo>
                        <a:pt x="2030" y="2390"/>
                      </a:lnTo>
                      <a:cubicBezTo>
                        <a:pt x="2023" y="2412"/>
                        <a:pt x="2016" y="2426"/>
                        <a:pt x="2009" y="2440"/>
                      </a:cubicBezTo>
                      <a:lnTo>
                        <a:pt x="2030" y="2454"/>
                      </a:lnTo>
                      <a:lnTo>
                        <a:pt x="2009" y="2454"/>
                      </a:lnTo>
                      <a:cubicBezTo>
                        <a:pt x="1995" y="2475"/>
                        <a:pt x="1981" y="2496"/>
                        <a:pt x="1967" y="2517"/>
                      </a:cubicBezTo>
                      <a:cubicBezTo>
                        <a:pt x="1960" y="2531"/>
                        <a:pt x="1946" y="2545"/>
                        <a:pt x="1932" y="2560"/>
                      </a:cubicBezTo>
                      <a:lnTo>
                        <a:pt x="1925" y="2574"/>
                      </a:lnTo>
                      <a:lnTo>
                        <a:pt x="1918" y="2581"/>
                      </a:lnTo>
                      <a:cubicBezTo>
                        <a:pt x="1897" y="2602"/>
                        <a:pt x="1875" y="2616"/>
                        <a:pt x="1854" y="2630"/>
                      </a:cubicBezTo>
                      <a:lnTo>
                        <a:pt x="1185" y="3018"/>
                      </a:lnTo>
                      <a:cubicBezTo>
                        <a:pt x="1199" y="2997"/>
                        <a:pt x="1213" y="2975"/>
                        <a:pt x="1220" y="2954"/>
                      </a:cubicBezTo>
                      <a:lnTo>
                        <a:pt x="1199" y="2947"/>
                      </a:lnTo>
                      <a:lnTo>
                        <a:pt x="1241" y="2947"/>
                      </a:lnTo>
                      <a:cubicBezTo>
                        <a:pt x="1255" y="2919"/>
                        <a:pt x="1269" y="2891"/>
                        <a:pt x="1276" y="2856"/>
                      </a:cubicBezTo>
                      <a:lnTo>
                        <a:pt x="1276" y="2842"/>
                      </a:lnTo>
                      <a:cubicBezTo>
                        <a:pt x="1290" y="2806"/>
                        <a:pt x="1297" y="2778"/>
                        <a:pt x="1304" y="2743"/>
                      </a:cubicBezTo>
                      <a:lnTo>
                        <a:pt x="1304" y="2722"/>
                      </a:lnTo>
                      <a:cubicBezTo>
                        <a:pt x="1326" y="2637"/>
                        <a:pt x="1333" y="2552"/>
                        <a:pt x="1340" y="2468"/>
                      </a:cubicBezTo>
                      <a:lnTo>
                        <a:pt x="1340" y="2433"/>
                      </a:lnTo>
                      <a:lnTo>
                        <a:pt x="1340" y="2327"/>
                      </a:lnTo>
                      <a:lnTo>
                        <a:pt x="1340" y="2278"/>
                      </a:lnTo>
                      <a:lnTo>
                        <a:pt x="684" y="2658"/>
                      </a:lnTo>
                      <a:lnTo>
                        <a:pt x="670" y="2665"/>
                      </a:lnTo>
                      <a:lnTo>
                        <a:pt x="663" y="2665"/>
                      </a:lnTo>
                      <a:lnTo>
                        <a:pt x="663" y="2693"/>
                      </a:lnTo>
                      <a:cubicBezTo>
                        <a:pt x="663" y="2693"/>
                        <a:pt x="656" y="2665"/>
                        <a:pt x="635" y="2665"/>
                      </a:cubicBezTo>
                      <a:lnTo>
                        <a:pt x="628" y="2665"/>
                      </a:lnTo>
                      <a:lnTo>
                        <a:pt x="543" y="2623"/>
                      </a:lnTo>
                      <a:lnTo>
                        <a:pt x="529" y="2616"/>
                      </a:lnTo>
                      <a:lnTo>
                        <a:pt x="515" y="2637"/>
                      </a:lnTo>
                      <a:lnTo>
                        <a:pt x="522" y="2616"/>
                      </a:lnTo>
                      <a:lnTo>
                        <a:pt x="508" y="2637"/>
                      </a:lnTo>
                      <a:lnTo>
                        <a:pt x="522" y="2609"/>
                      </a:lnTo>
                      <a:lnTo>
                        <a:pt x="494" y="2588"/>
                      </a:lnTo>
                      <a:lnTo>
                        <a:pt x="473" y="2609"/>
                      </a:lnTo>
                      <a:lnTo>
                        <a:pt x="487" y="2588"/>
                      </a:lnTo>
                      <a:lnTo>
                        <a:pt x="480" y="2574"/>
                      </a:lnTo>
                      <a:lnTo>
                        <a:pt x="458" y="2560"/>
                      </a:lnTo>
                      <a:cubicBezTo>
                        <a:pt x="458" y="2552"/>
                        <a:pt x="451" y="2552"/>
                        <a:pt x="444" y="2538"/>
                      </a:cubicBezTo>
                      <a:cubicBezTo>
                        <a:pt x="430" y="2517"/>
                        <a:pt x="416" y="2496"/>
                        <a:pt x="402" y="2468"/>
                      </a:cubicBezTo>
                      <a:lnTo>
                        <a:pt x="395" y="2454"/>
                      </a:lnTo>
                      <a:lnTo>
                        <a:pt x="367" y="2468"/>
                      </a:lnTo>
                      <a:lnTo>
                        <a:pt x="367" y="2468"/>
                      </a:lnTo>
                      <a:lnTo>
                        <a:pt x="388" y="2447"/>
                      </a:lnTo>
                      <a:lnTo>
                        <a:pt x="367" y="2454"/>
                      </a:lnTo>
                      <a:lnTo>
                        <a:pt x="388" y="2440"/>
                      </a:lnTo>
                      <a:lnTo>
                        <a:pt x="374" y="2419"/>
                      </a:lnTo>
                      <a:lnTo>
                        <a:pt x="374" y="2404"/>
                      </a:lnTo>
                      <a:lnTo>
                        <a:pt x="346" y="2412"/>
                      </a:lnTo>
                      <a:lnTo>
                        <a:pt x="374" y="2397"/>
                      </a:lnTo>
                      <a:lnTo>
                        <a:pt x="374" y="2397"/>
                      </a:lnTo>
                      <a:lnTo>
                        <a:pt x="346" y="2404"/>
                      </a:lnTo>
                      <a:lnTo>
                        <a:pt x="367" y="2390"/>
                      </a:lnTo>
                      <a:cubicBezTo>
                        <a:pt x="367" y="2383"/>
                        <a:pt x="360" y="2376"/>
                        <a:pt x="360" y="2369"/>
                      </a:cubicBezTo>
                      <a:lnTo>
                        <a:pt x="353" y="2341"/>
                      </a:lnTo>
                      <a:lnTo>
                        <a:pt x="346" y="2313"/>
                      </a:lnTo>
                      <a:lnTo>
                        <a:pt x="339" y="2285"/>
                      </a:lnTo>
                      <a:lnTo>
                        <a:pt x="310" y="2292"/>
                      </a:lnTo>
                      <a:lnTo>
                        <a:pt x="310" y="2292"/>
                      </a:lnTo>
                      <a:lnTo>
                        <a:pt x="339" y="2278"/>
                      </a:lnTo>
                      <a:lnTo>
                        <a:pt x="332" y="2242"/>
                      </a:lnTo>
                      <a:lnTo>
                        <a:pt x="318" y="2200"/>
                      </a:lnTo>
                      <a:lnTo>
                        <a:pt x="318" y="2165"/>
                      </a:lnTo>
                      <a:lnTo>
                        <a:pt x="318" y="2144"/>
                      </a:lnTo>
                      <a:cubicBezTo>
                        <a:pt x="318" y="2122"/>
                        <a:pt x="318" y="2094"/>
                        <a:pt x="310" y="2073"/>
                      </a:cubicBezTo>
                      <a:cubicBezTo>
                        <a:pt x="310" y="2052"/>
                        <a:pt x="310" y="2031"/>
                        <a:pt x="310" y="2003"/>
                      </a:cubicBezTo>
                      <a:lnTo>
                        <a:pt x="310" y="1982"/>
                      </a:lnTo>
                      <a:cubicBezTo>
                        <a:pt x="303" y="1946"/>
                        <a:pt x="303" y="1911"/>
                        <a:pt x="303" y="1869"/>
                      </a:cubicBezTo>
                      <a:lnTo>
                        <a:pt x="303" y="1841"/>
                      </a:lnTo>
                      <a:lnTo>
                        <a:pt x="303" y="1671"/>
                      </a:lnTo>
                      <a:lnTo>
                        <a:pt x="303" y="1657"/>
                      </a:lnTo>
                      <a:lnTo>
                        <a:pt x="303" y="1537"/>
                      </a:lnTo>
                      <a:lnTo>
                        <a:pt x="303" y="1474"/>
                      </a:lnTo>
                      <a:cubicBezTo>
                        <a:pt x="303" y="1467"/>
                        <a:pt x="303" y="1460"/>
                        <a:pt x="303" y="1453"/>
                      </a:cubicBezTo>
                      <a:lnTo>
                        <a:pt x="303" y="1432"/>
                      </a:lnTo>
                      <a:lnTo>
                        <a:pt x="303" y="1375"/>
                      </a:lnTo>
                      <a:lnTo>
                        <a:pt x="303" y="1354"/>
                      </a:lnTo>
                      <a:lnTo>
                        <a:pt x="303" y="1319"/>
                      </a:lnTo>
                      <a:lnTo>
                        <a:pt x="303" y="1284"/>
                      </a:lnTo>
                      <a:lnTo>
                        <a:pt x="275" y="1284"/>
                      </a:lnTo>
                      <a:lnTo>
                        <a:pt x="303" y="1277"/>
                      </a:lnTo>
                      <a:cubicBezTo>
                        <a:pt x="303" y="1255"/>
                        <a:pt x="310" y="1241"/>
                        <a:pt x="310" y="1220"/>
                      </a:cubicBezTo>
                      <a:lnTo>
                        <a:pt x="318" y="1192"/>
                      </a:lnTo>
                      <a:lnTo>
                        <a:pt x="318" y="1171"/>
                      </a:lnTo>
                      <a:cubicBezTo>
                        <a:pt x="325" y="1157"/>
                        <a:pt x="325" y="1150"/>
                        <a:pt x="332" y="1129"/>
                      </a:cubicBezTo>
                      <a:cubicBezTo>
                        <a:pt x="332" y="1121"/>
                        <a:pt x="339" y="1114"/>
                        <a:pt x="339" y="1107"/>
                      </a:cubicBezTo>
                      <a:cubicBezTo>
                        <a:pt x="339" y="1093"/>
                        <a:pt x="346" y="1086"/>
                        <a:pt x="353" y="1079"/>
                      </a:cubicBezTo>
                      <a:cubicBezTo>
                        <a:pt x="353" y="1065"/>
                        <a:pt x="360" y="1058"/>
                        <a:pt x="367" y="1051"/>
                      </a:cubicBezTo>
                      <a:lnTo>
                        <a:pt x="374" y="1037"/>
                      </a:lnTo>
                      <a:cubicBezTo>
                        <a:pt x="381" y="1030"/>
                        <a:pt x="388" y="1023"/>
                        <a:pt x="395" y="1023"/>
                      </a:cubicBezTo>
                      <a:lnTo>
                        <a:pt x="804" y="783"/>
                      </a:lnTo>
                      <a:lnTo>
                        <a:pt x="769" y="748"/>
                      </a:lnTo>
                      <a:cubicBezTo>
                        <a:pt x="762" y="741"/>
                        <a:pt x="762" y="734"/>
                        <a:pt x="733" y="713"/>
                      </a:cubicBezTo>
                      <a:cubicBezTo>
                        <a:pt x="698" y="691"/>
                        <a:pt x="670" y="670"/>
                        <a:pt x="642" y="649"/>
                      </a:cubicBezTo>
                      <a:cubicBezTo>
                        <a:pt x="614" y="628"/>
                        <a:pt x="578" y="607"/>
                        <a:pt x="557" y="593"/>
                      </a:cubicBezTo>
                      <a:cubicBezTo>
                        <a:pt x="529" y="579"/>
                        <a:pt x="501" y="565"/>
                        <a:pt x="473" y="550"/>
                      </a:cubicBezTo>
                      <a:cubicBezTo>
                        <a:pt x="444" y="536"/>
                        <a:pt x="423" y="529"/>
                        <a:pt x="395" y="515"/>
                      </a:cubicBezTo>
                      <a:cubicBezTo>
                        <a:pt x="374" y="508"/>
                        <a:pt x="353" y="501"/>
                        <a:pt x="325" y="494"/>
                      </a:cubicBezTo>
                      <a:cubicBezTo>
                        <a:pt x="289" y="487"/>
                        <a:pt x="247" y="480"/>
                        <a:pt x="205" y="480"/>
                      </a:cubicBezTo>
                      <a:lnTo>
                        <a:pt x="881" y="85"/>
                      </a:lnTo>
                      <a:cubicBezTo>
                        <a:pt x="896" y="78"/>
                        <a:pt x="910" y="71"/>
                        <a:pt x="924" y="71"/>
                      </a:cubicBezTo>
                      <a:cubicBezTo>
                        <a:pt x="938" y="64"/>
                        <a:pt x="959" y="57"/>
                        <a:pt x="973" y="57"/>
                      </a:cubicBezTo>
                      <a:lnTo>
                        <a:pt x="966" y="29"/>
                      </a:lnTo>
                      <a:lnTo>
                        <a:pt x="966" y="29"/>
                      </a:lnTo>
                      <a:cubicBezTo>
                        <a:pt x="966" y="29"/>
                        <a:pt x="980" y="57"/>
                        <a:pt x="987" y="57"/>
                      </a:cubicBezTo>
                      <a:lnTo>
                        <a:pt x="1114" y="57"/>
                      </a:lnTo>
                      <a:lnTo>
                        <a:pt x="1142" y="64"/>
                      </a:lnTo>
                      <a:lnTo>
                        <a:pt x="1170" y="64"/>
                      </a:lnTo>
                      <a:lnTo>
                        <a:pt x="1199" y="78"/>
                      </a:lnTo>
                      <a:lnTo>
                        <a:pt x="1227" y="85"/>
                      </a:lnTo>
                      <a:lnTo>
                        <a:pt x="1262" y="99"/>
                      </a:lnTo>
                      <a:lnTo>
                        <a:pt x="1283" y="113"/>
                      </a:lnTo>
                      <a:lnTo>
                        <a:pt x="1290" y="85"/>
                      </a:lnTo>
                      <a:lnTo>
                        <a:pt x="1290" y="113"/>
                      </a:lnTo>
                      <a:lnTo>
                        <a:pt x="1297" y="92"/>
                      </a:lnTo>
                      <a:lnTo>
                        <a:pt x="1297" y="113"/>
                      </a:lnTo>
                      <a:lnTo>
                        <a:pt x="1333" y="135"/>
                      </a:lnTo>
                      <a:cubicBezTo>
                        <a:pt x="1347" y="142"/>
                        <a:pt x="1361" y="149"/>
                        <a:pt x="1375" y="156"/>
                      </a:cubicBezTo>
                      <a:cubicBezTo>
                        <a:pt x="1389" y="163"/>
                        <a:pt x="1396" y="170"/>
                        <a:pt x="1410" y="184"/>
                      </a:cubicBezTo>
                      <a:lnTo>
                        <a:pt x="1459" y="212"/>
                      </a:lnTo>
                      <a:lnTo>
                        <a:pt x="1488" y="233"/>
                      </a:lnTo>
                      <a:lnTo>
                        <a:pt x="1523" y="254"/>
                      </a:lnTo>
                      <a:lnTo>
                        <a:pt x="1558" y="290"/>
                      </a:lnTo>
                      <a:lnTo>
                        <a:pt x="1593" y="318"/>
                      </a:lnTo>
                      <a:lnTo>
                        <a:pt x="1615" y="339"/>
                      </a:lnTo>
                      <a:lnTo>
                        <a:pt x="1615" y="339"/>
                      </a:lnTo>
                      <a:lnTo>
                        <a:pt x="1629" y="311"/>
                      </a:lnTo>
                      <a:lnTo>
                        <a:pt x="1600" y="290"/>
                      </a:lnTo>
                      <a:lnTo>
                        <a:pt x="1565" y="254"/>
                      </a:lnTo>
                      <a:lnTo>
                        <a:pt x="1530" y="226"/>
                      </a:lnTo>
                      <a:lnTo>
                        <a:pt x="1488" y="198"/>
                      </a:lnTo>
                      <a:lnTo>
                        <a:pt x="1459" y="177"/>
                      </a:lnTo>
                      <a:lnTo>
                        <a:pt x="1452" y="170"/>
                      </a:lnTo>
                      <a:lnTo>
                        <a:pt x="1417" y="142"/>
                      </a:lnTo>
                      <a:lnTo>
                        <a:pt x="1375" y="120"/>
                      </a:lnTo>
                      <a:lnTo>
                        <a:pt x="1368" y="113"/>
                      </a:lnTo>
                      <a:lnTo>
                        <a:pt x="1333" y="99"/>
                      </a:lnTo>
                      <a:lnTo>
                        <a:pt x="1290" y="71"/>
                      </a:lnTo>
                      <a:lnTo>
                        <a:pt x="1276" y="99"/>
                      </a:lnTo>
                      <a:lnTo>
                        <a:pt x="1283" y="71"/>
                      </a:lnTo>
                      <a:lnTo>
                        <a:pt x="1262" y="57"/>
                      </a:lnTo>
                      <a:lnTo>
                        <a:pt x="1227" y="43"/>
                      </a:lnTo>
                      <a:lnTo>
                        <a:pt x="1192" y="36"/>
                      </a:lnTo>
                      <a:cubicBezTo>
                        <a:pt x="1185" y="29"/>
                        <a:pt x="1170" y="29"/>
                        <a:pt x="1163" y="22"/>
                      </a:cubicBezTo>
                      <a:lnTo>
                        <a:pt x="1142" y="15"/>
                      </a:lnTo>
                      <a:lnTo>
                        <a:pt x="1135" y="43"/>
                      </a:lnTo>
                      <a:cubicBezTo>
                        <a:pt x="1135" y="43"/>
                        <a:pt x="1142" y="15"/>
                        <a:pt x="1135" y="15"/>
                      </a:cubicBezTo>
                      <a:lnTo>
                        <a:pt x="1107" y="8"/>
                      </a:lnTo>
                      <a:cubicBezTo>
                        <a:pt x="1093" y="8"/>
                        <a:pt x="1086" y="8"/>
                        <a:pt x="10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18" name="Google Shape;1618;g1b4b0e4ccdf_1_11"/>
                <p:cNvSpPr/>
                <p:nvPr/>
              </p:nvSpPr>
              <p:spPr>
                <a:xfrm>
                  <a:off x="1864000" y="3700381"/>
                  <a:ext cx="310379" cy="537180"/>
                </a:xfrm>
                <a:custGeom>
                  <a:rect b="b" l="l" r="r" t="t"/>
                  <a:pathLst>
                    <a:path extrusionOk="0" h="2674" w="1545">
                      <a:moveTo>
                        <a:pt x="668" y="482"/>
                      </a:moveTo>
                      <a:cubicBezTo>
                        <a:pt x="699" y="482"/>
                        <a:pt x="735" y="495"/>
                        <a:pt x="776" y="520"/>
                      </a:cubicBezTo>
                      <a:cubicBezTo>
                        <a:pt x="973" y="633"/>
                        <a:pt x="1058" y="858"/>
                        <a:pt x="1058" y="1500"/>
                      </a:cubicBezTo>
                      <a:cubicBezTo>
                        <a:pt x="1052" y="2005"/>
                        <a:pt x="1002" y="2198"/>
                        <a:pt x="878" y="2198"/>
                      </a:cubicBezTo>
                      <a:cubicBezTo>
                        <a:pt x="847" y="2198"/>
                        <a:pt x="810" y="2185"/>
                        <a:pt x="769" y="2162"/>
                      </a:cubicBezTo>
                      <a:cubicBezTo>
                        <a:pt x="572" y="2042"/>
                        <a:pt x="494" y="1796"/>
                        <a:pt x="494" y="1175"/>
                      </a:cubicBezTo>
                      <a:cubicBezTo>
                        <a:pt x="494" y="678"/>
                        <a:pt x="547" y="482"/>
                        <a:pt x="668" y="482"/>
                      </a:cubicBezTo>
                      <a:close/>
                      <a:moveTo>
                        <a:pt x="437" y="0"/>
                      </a:moveTo>
                      <a:cubicBezTo>
                        <a:pt x="155" y="0"/>
                        <a:pt x="6" y="307"/>
                        <a:pt x="1" y="893"/>
                      </a:cubicBezTo>
                      <a:cubicBezTo>
                        <a:pt x="1" y="1676"/>
                        <a:pt x="268" y="2275"/>
                        <a:pt x="769" y="2564"/>
                      </a:cubicBezTo>
                      <a:cubicBezTo>
                        <a:pt x="898" y="2638"/>
                        <a:pt x="1012" y="2674"/>
                        <a:pt x="1110" y="2674"/>
                      </a:cubicBezTo>
                      <a:cubicBezTo>
                        <a:pt x="1396" y="2674"/>
                        <a:pt x="1544" y="2365"/>
                        <a:pt x="1544" y="1782"/>
                      </a:cubicBezTo>
                      <a:cubicBezTo>
                        <a:pt x="1544" y="992"/>
                        <a:pt x="1284" y="400"/>
                        <a:pt x="776" y="111"/>
                      </a:cubicBezTo>
                      <a:cubicBezTo>
                        <a:pt x="648" y="37"/>
                        <a:pt x="534" y="0"/>
                        <a:pt x="4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19" name="Google Shape;1619;g1b4b0e4ccdf_1_11"/>
                <p:cNvSpPr/>
                <p:nvPr/>
              </p:nvSpPr>
              <p:spPr>
                <a:xfrm>
                  <a:off x="1858375" y="3695158"/>
                  <a:ext cx="321629" cy="547425"/>
                </a:xfrm>
                <a:custGeom>
                  <a:rect b="b" l="l" r="r" t="t"/>
                  <a:pathLst>
                    <a:path extrusionOk="0" h="2725" w="1601">
                      <a:moveTo>
                        <a:pt x="698" y="532"/>
                      </a:moveTo>
                      <a:cubicBezTo>
                        <a:pt x="734" y="539"/>
                        <a:pt x="762" y="546"/>
                        <a:pt x="790" y="560"/>
                      </a:cubicBezTo>
                      <a:cubicBezTo>
                        <a:pt x="959" y="659"/>
                        <a:pt x="1051" y="849"/>
                        <a:pt x="1051" y="1519"/>
                      </a:cubicBezTo>
                      <a:cubicBezTo>
                        <a:pt x="1051" y="1779"/>
                        <a:pt x="1037" y="2125"/>
                        <a:pt x="938" y="2181"/>
                      </a:cubicBezTo>
                      <a:cubicBezTo>
                        <a:pt x="927" y="2189"/>
                        <a:pt x="915" y="2193"/>
                        <a:pt x="900" y="2193"/>
                      </a:cubicBezTo>
                      <a:cubicBezTo>
                        <a:pt x="876" y="2193"/>
                        <a:pt x="846" y="2182"/>
                        <a:pt x="811" y="2160"/>
                      </a:cubicBezTo>
                      <a:cubicBezTo>
                        <a:pt x="614" y="2047"/>
                        <a:pt x="543" y="1786"/>
                        <a:pt x="543" y="1194"/>
                      </a:cubicBezTo>
                      <a:cubicBezTo>
                        <a:pt x="543" y="941"/>
                        <a:pt x="557" y="595"/>
                        <a:pt x="663" y="539"/>
                      </a:cubicBezTo>
                      <a:cubicBezTo>
                        <a:pt x="670" y="532"/>
                        <a:pt x="684" y="532"/>
                        <a:pt x="698" y="532"/>
                      </a:cubicBezTo>
                      <a:close/>
                      <a:moveTo>
                        <a:pt x="701" y="474"/>
                      </a:moveTo>
                      <a:cubicBezTo>
                        <a:pt x="678" y="474"/>
                        <a:pt x="656" y="479"/>
                        <a:pt x="635" y="489"/>
                      </a:cubicBezTo>
                      <a:cubicBezTo>
                        <a:pt x="536" y="553"/>
                        <a:pt x="494" y="757"/>
                        <a:pt x="494" y="1194"/>
                      </a:cubicBezTo>
                      <a:cubicBezTo>
                        <a:pt x="487" y="1808"/>
                        <a:pt x="571" y="2083"/>
                        <a:pt x="783" y="2202"/>
                      </a:cubicBezTo>
                      <a:cubicBezTo>
                        <a:pt x="818" y="2231"/>
                        <a:pt x="860" y="2245"/>
                        <a:pt x="903" y="2245"/>
                      </a:cubicBezTo>
                      <a:lnTo>
                        <a:pt x="910" y="2252"/>
                      </a:lnTo>
                      <a:cubicBezTo>
                        <a:pt x="931" y="2245"/>
                        <a:pt x="952" y="2238"/>
                        <a:pt x="966" y="2224"/>
                      </a:cubicBezTo>
                      <a:cubicBezTo>
                        <a:pt x="1065" y="2167"/>
                        <a:pt x="1107" y="1963"/>
                        <a:pt x="1107" y="1519"/>
                      </a:cubicBezTo>
                      <a:cubicBezTo>
                        <a:pt x="1107" y="905"/>
                        <a:pt x="1030" y="637"/>
                        <a:pt x="811" y="511"/>
                      </a:cubicBezTo>
                      <a:cubicBezTo>
                        <a:pt x="780" y="488"/>
                        <a:pt x="740" y="474"/>
                        <a:pt x="701" y="474"/>
                      </a:cubicBezTo>
                      <a:close/>
                      <a:moveTo>
                        <a:pt x="466" y="52"/>
                      </a:moveTo>
                      <a:cubicBezTo>
                        <a:pt x="578" y="59"/>
                        <a:pt x="691" y="95"/>
                        <a:pt x="797" y="158"/>
                      </a:cubicBezTo>
                      <a:cubicBezTo>
                        <a:pt x="1283" y="440"/>
                        <a:pt x="1544" y="1025"/>
                        <a:pt x="1544" y="1801"/>
                      </a:cubicBezTo>
                      <a:cubicBezTo>
                        <a:pt x="1544" y="2252"/>
                        <a:pt x="1460" y="2534"/>
                        <a:pt x="1290" y="2632"/>
                      </a:cubicBezTo>
                      <a:cubicBezTo>
                        <a:pt x="1242" y="2659"/>
                        <a:pt x="1189" y="2673"/>
                        <a:pt x="1131" y="2673"/>
                      </a:cubicBezTo>
                      <a:cubicBezTo>
                        <a:pt x="1038" y="2673"/>
                        <a:pt x="933" y="2638"/>
                        <a:pt x="811" y="2569"/>
                      </a:cubicBezTo>
                      <a:cubicBezTo>
                        <a:pt x="325" y="2280"/>
                        <a:pt x="57" y="1695"/>
                        <a:pt x="57" y="912"/>
                      </a:cubicBezTo>
                      <a:cubicBezTo>
                        <a:pt x="57" y="468"/>
                        <a:pt x="148" y="186"/>
                        <a:pt x="318" y="88"/>
                      </a:cubicBezTo>
                      <a:cubicBezTo>
                        <a:pt x="360" y="59"/>
                        <a:pt x="409" y="52"/>
                        <a:pt x="466" y="52"/>
                      </a:cubicBezTo>
                      <a:close/>
                      <a:moveTo>
                        <a:pt x="464" y="0"/>
                      </a:moveTo>
                      <a:cubicBezTo>
                        <a:pt x="400" y="0"/>
                        <a:pt x="341" y="15"/>
                        <a:pt x="289" y="45"/>
                      </a:cubicBezTo>
                      <a:cubicBezTo>
                        <a:pt x="99" y="151"/>
                        <a:pt x="7" y="440"/>
                        <a:pt x="7" y="912"/>
                      </a:cubicBezTo>
                      <a:cubicBezTo>
                        <a:pt x="0" y="1716"/>
                        <a:pt x="282" y="2322"/>
                        <a:pt x="783" y="2611"/>
                      </a:cubicBezTo>
                      <a:cubicBezTo>
                        <a:pt x="889" y="2682"/>
                        <a:pt x="1016" y="2717"/>
                        <a:pt x="1135" y="2724"/>
                      </a:cubicBezTo>
                      <a:cubicBezTo>
                        <a:pt x="1199" y="2724"/>
                        <a:pt x="1255" y="2710"/>
                        <a:pt x="1312" y="2682"/>
                      </a:cubicBezTo>
                      <a:cubicBezTo>
                        <a:pt x="1502" y="2569"/>
                        <a:pt x="1601" y="2280"/>
                        <a:pt x="1601" y="1801"/>
                      </a:cubicBezTo>
                      <a:cubicBezTo>
                        <a:pt x="1601" y="1004"/>
                        <a:pt x="1326" y="405"/>
                        <a:pt x="818" y="116"/>
                      </a:cubicBezTo>
                      <a:cubicBezTo>
                        <a:pt x="684" y="38"/>
                        <a:pt x="566" y="0"/>
                        <a:pt x="4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0" name="Google Shape;1620;g1b4b0e4ccdf_1_11"/>
                <p:cNvSpPr/>
                <p:nvPr/>
              </p:nvSpPr>
              <p:spPr>
                <a:xfrm>
                  <a:off x="1889513" y="2940812"/>
                  <a:ext cx="306160" cy="113503"/>
                </a:xfrm>
                <a:custGeom>
                  <a:rect b="b" l="l" r="r" t="t"/>
                  <a:pathLst>
                    <a:path extrusionOk="0" h="565" w="1524">
                      <a:moveTo>
                        <a:pt x="1523" y="1"/>
                      </a:moveTo>
                      <a:lnTo>
                        <a:pt x="832" y="78"/>
                      </a:lnTo>
                      <a:lnTo>
                        <a:pt x="0" y="565"/>
                      </a:lnTo>
                      <a:lnTo>
                        <a:pt x="691" y="487"/>
                      </a:lnTo>
                      <a:lnTo>
                        <a:pt x="15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1" name="Google Shape;1621;g1b4b0e4ccdf_1_11"/>
                <p:cNvSpPr/>
                <p:nvPr/>
              </p:nvSpPr>
              <p:spPr>
                <a:xfrm>
                  <a:off x="1865406" y="2932375"/>
                  <a:ext cx="355781" cy="130378"/>
                </a:xfrm>
                <a:custGeom>
                  <a:rect b="b" l="l" r="r" t="t"/>
                  <a:pathLst>
                    <a:path extrusionOk="0" h="649" w="1771">
                      <a:moveTo>
                        <a:pt x="1523" y="85"/>
                      </a:moveTo>
                      <a:lnTo>
                        <a:pt x="804" y="501"/>
                      </a:lnTo>
                      <a:lnTo>
                        <a:pt x="247" y="564"/>
                      </a:lnTo>
                      <a:lnTo>
                        <a:pt x="247" y="564"/>
                      </a:lnTo>
                      <a:lnTo>
                        <a:pt x="966" y="148"/>
                      </a:lnTo>
                      <a:lnTo>
                        <a:pt x="1523" y="85"/>
                      </a:lnTo>
                      <a:close/>
                      <a:moveTo>
                        <a:pt x="1770" y="0"/>
                      </a:moveTo>
                      <a:lnTo>
                        <a:pt x="952" y="99"/>
                      </a:lnTo>
                      <a:lnTo>
                        <a:pt x="1" y="649"/>
                      </a:lnTo>
                      <a:lnTo>
                        <a:pt x="818" y="550"/>
                      </a:lnTo>
                      <a:lnTo>
                        <a:pt x="177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2" name="Google Shape;1622;g1b4b0e4ccdf_1_11"/>
                <p:cNvSpPr/>
                <p:nvPr/>
              </p:nvSpPr>
              <p:spPr>
                <a:xfrm>
                  <a:off x="2111900" y="2990433"/>
                  <a:ext cx="168750" cy="568117"/>
                </a:xfrm>
                <a:custGeom>
                  <a:rect b="b" l="l" r="r" t="t"/>
                  <a:pathLst>
                    <a:path extrusionOk="0" h="2828" w="840">
                      <a:moveTo>
                        <a:pt x="839" y="0"/>
                      </a:moveTo>
                      <a:lnTo>
                        <a:pt x="7" y="480"/>
                      </a:lnTo>
                      <a:lnTo>
                        <a:pt x="0" y="2827"/>
                      </a:lnTo>
                      <a:lnTo>
                        <a:pt x="832" y="2341"/>
                      </a:lnTo>
                      <a:lnTo>
                        <a:pt x="8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3" name="Google Shape;1623;g1b4b0e4ccdf_1_11"/>
                <p:cNvSpPr/>
                <p:nvPr/>
              </p:nvSpPr>
              <p:spPr>
                <a:xfrm>
                  <a:off x="2106275" y="2980589"/>
                  <a:ext cx="180000" cy="587804"/>
                </a:xfrm>
                <a:custGeom>
                  <a:rect b="b" l="l" r="r" t="t"/>
                  <a:pathLst>
                    <a:path extrusionOk="0" h="2926" w="896">
                      <a:moveTo>
                        <a:pt x="839" y="92"/>
                      </a:moveTo>
                      <a:lnTo>
                        <a:pt x="832" y="2376"/>
                      </a:lnTo>
                      <a:lnTo>
                        <a:pt x="49" y="2827"/>
                      </a:lnTo>
                      <a:lnTo>
                        <a:pt x="49" y="2827"/>
                      </a:lnTo>
                      <a:lnTo>
                        <a:pt x="56" y="543"/>
                      </a:lnTo>
                      <a:lnTo>
                        <a:pt x="839" y="92"/>
                      </a:lnTo>
                      <a:close/>
                      <a:moveTo>
                        <a:pt x="895" y="0"/>
                      </a:moveTo>
                      <a:lnTo>
                        <a:pt x="7" y="515"/>
                      </a:lnTo>
                      <a:lnTo>
                        <a:pt x="0" y="2926"/>
                      </a:lnTo>
                      <a:lnTo>
                        <a:pt x="888" y="2404"/>
                      </a:lnTo>
                      <a:lnTo>
                        <a:pt x="8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4" name="Google Shape;1624;g1b4b0e4ccdf_1_11"/>
                <p:cNvSpPr/>
                <p:nvPr/>
              </p:nvSpPr>
              <p:spPr>
                <a:xfrm>
                  <a:off x="2028329" y="2940812"/>
                  <a:ext cx="252321" cy="146047"/>
                </a:xfrm>
                <a:custGeom>
                  <a:rect b="b" l="l" r="r" t="t"/>
                  <a:pathLst>
                    <a:path extrusionOk="0" h="727" w="1256">
                      <a:moveTo>
                        <a:pt x="832" y="1"/>
                      </a:moveTo>
                      <a:lnTo>
                        <a:pt x="0" y="487"/>
                      </a:lnTo>
                      <a:lnTo>
                        <a:pt x="423" y="727"/>
                      </a:lnTo>
                      <a:lnTo>
                        <a:pt x="1255" y="247"/>
                      </a:lnTo>
                      <a:lnTo>
                        <a:pt x="8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5" name="Google Shape;1625;g1b4b0e4ccdf_1_11"/>
                <p:cNvSpPr/>
                <p:nvPr/>
              </p:nvSpPr>
              <p:spPr>
                <a:xfrm>
                  <a:off x="2016878" y="2935187"/>
                  <a:ext cx="273616" cy="158904"/>
                </a:xfrm>
                <a:custGeom>
                  <a:rect b="b" l="l" r="r" t="t"/>
                  <a:pathLst>
                    <a:path extrusionOk="0" h="791" w="1362">
                      <a:moveTo>
                        <a:pt x="889" y="64"/>
                      </a:moveTo>
                      <a:lnTo>
                        <a:pt x="1263" y="275"/>
                      </a:lnTo>
                      <a:lnTo>
                        <a:pt x="480" y="734"/>
                      </a:lnTo>
                      <a:lnTo>
                        <a:pt x="107" y="515"/>
                      </a:lnTo>
                      <a:lnTo>
                        <a:pt x="889" y="64"/>
                      </a:lnTo>
                      <a:close/>
                      <a:moveTo>
                        <a:pt x="889" y="1"/>
                      </a:moveTo>
                      <a:lnTo>
                        <a:pt x="1" y="515"/>
                      </a:lnTo>
                      <a:lnTo>
                        <a:pt x="480" y="790"/>
                      </a:lnTo>
                      <a:lnTo>
                        <a:pt x="1361" y="275"/>
                      </a:lnTo>
                      <a:lnTo>
                        <a:pt x="8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6" name="Google Shape;1626;g1b4b0e4ccdf_1_11"/>
                <p:cNvSpPr/>
                <p:nvPr/>
              </p:nvSpPr>
              <p:spPr>
                <a:xfrm>
                  <a:off x="1889513" y="3038646"/>
                  <a:ext cx="223995" cy="519903"/>
                </a:xfrm>
                <a:custGeom>
                  <a:rect b="b" l="l" r="r" t="t"/>
                  <a:pathLst>
                    <a:path extrusionOk="0" h="2588" w="1115">
                      <a:moveTo>
                        <a:pt x="691" y="0"/>
                      </a:moveTo>
                      <a:lnTo>
                        <a:pt x="0" y="78"/>
                      </a:lnTo>
                      <a:lnTo>
                        <a:pt x="205" y="564"/>
                      </a:lnTo>
                      <a:lnTo>
                        <a:pt x="642" y="508"/>
                      </a:lnTo>
                      <a:lnTo>
                        <a:pt x="642" y="2319"/>
                      </a:lnTo>
                      <a:lnTo>
                        <a:pt x="1107" y="2587"/>
                      </a:lnTo>
                      <a:lnTo>
                        <a:pt x="1114" y="240"/>
                      </a:lnTo>
                      <a:lnTo>
                        <a:pt x="6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7" name="Google Shape;1627;g1b4b0e4ccdf_1_11"/>
                <p:cNvSpPr/>
                <p:nvPr/>
              </p:nvSpPr>
              <p:spPr>
                <a:xfrm>
                  <a:off x="1881076" y="3031414"/>
                  <a:ext cx="236651" cy="536979"/>
                </a:xfrm>
                <a:custGeom>
                  <a:rect b="b" l="l" r="r" t="t"/>
                  <a:pathLst>
                    <a:path extrusionOk="0" h="2673" w="1178">
                      <a:moveTo>
                        <a:pt x="726" y="64"/>
                      </a:moveTo>
                      <a:lnTo>
                        <a:pt x="1128" y="297"/>
                      </a:lnTo>
                      <a:lnTo>
                        <a:pt x="1121" y="2581"/>
                      </a:lnTo>
                      <a:lnTo>
                        <a:pt x="705" y="2341"/>
                      </a:lnTo>
                      <a:lnTo>
                        <a:pt x="712" y="515"/>
                      </a:lnTo>
                      <a:lnTo>
                        <a:pt x="261" y="572"/>
                      </a:lnTo>
                      <a:lnTo>
                        <a:pt x="78" y="135"/>
                      </a:lnTo>
                      <a:lnTo>
                        <a:pt x="726" y="64"/>
                      </a:lnTo>
                      <a:close/>
                      <a:moveTo>
                        <a:pt x="733" y="1"/>
                      </a:moveTo>
                      <a:lnTo>
                        <a:pt x="0" y="93"/>
                      </a:lnTo>
                      <a:lnTo>
                        <a:pt x="233" y="628"/>
                      </a:lnTo>
                      <a:lnTo>
                        <a:pt x="663" y="572"/>
                      </a:lnTo>
                      <a:lnTo>
                        <a:pt x="656" y="2369"/>
                      </a:lnTo>
                      <a:lnTo>
                        <a:pt x="1177" y="2673"/>
                      </a:lnTo>
                      <a:lnTo>
                        <a:pt x="1177" y="262"/>
                      </a:lnTo>
                      <a:lnTo>
                        <a:pt x="7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8" name="Google Shape;1628;g1b4b0e4ccdf_1_11"/>
                <p:cNvSpPr/>
                <p:nvPr/>
              </p:nvSpPr>
              <p:spPr>
                <a:xfrm>
                  <a:off x="1917839" y="4983333"/>
                  <a:ext cx="425089" cy="621955"/>
                </a:xfrm>
                <a:custGeom>
                  <a:rect b="b" l="l" r="r" t="t"/>
                  <a:pathLst>
                    <a:path extrusionOk="0" h="3096" w="2116">
                      <a:moveTo>
                        <a:pt x="1058" y="1192"/>
                      </a:moveTo>
                      <a:lnTo>
                        <a:pt x="1072" y="1213"/>
                      </a:lnTo>
                      <a:lnTo>
                        <a:pt x="1086" y="1242"/>
                      </a:lnTo>
                      <a:cubicBezTo>
                        <a:pt x="1100" y="1270"/>
                        <a:pt x="1114" y="1305"/>
                        <a:pt x="1128" y="1340"/>
                      </a:cubicBezTo>
                      <a:cubicBezTo>
                        <a:pt x="1128" y="1340"/>
                        <a:pt x="1128" y="1347"/>
                        <a:pt x="1128" y="1354"/>
                      </a:cubicBezTo>
                      <a:cubicBezTo>
                        <a:pt x="1142" y="1390"/>
                        <a:pt x="1157" y="1418"/>
                        <a:pt x="1164" y="1453"/>
                      </a:cubicBezTo>
                      <a:cubicBezTo>
                        <a:pt x="1164" y="1460"/>
                        <a:pt x="1164" y="1460"/>
                        <a:pt x="1164" y="1467"/>
                      </a:cubicBezTo>
                      <a:cubicBezTo>
                        <a:pt x="1178" y="1502"/>
                        <a:pt x="1185" y="1538"/>
                        <a:pt x="1199" y="1580"/>
                      </a:cubicBezTo>
                      <a:cubicBezTo>
                        <a:pt x="1206" y="1615"/>
                        <a:pt x="1220" y="1657"/>
                        <a:pt x="1227" y="1700"/>
                      </a:cubicBezTo>
                      <a:cubicBezTo>
                        <a:pt x="1227" y="1742"/>
                        <a:pt x="1241" y="1784"/>
                        <a:pt x="1241" y="1820"/>
                      </a:cubicBezTo>
                      <a:lnTo>
                        <a:pt x="1241" y="1848"/>
                      </a:lnTo>
                      <a:cubicBezTo>
                        <a:pt x="1248" y="1883"/>
                        <a:pt x="1255" y="1925"/>
                        <a:pt x="1255" y="1961"/>
                      </a:cubicBezTo>
                      <a:lnTo>
                        <a:pt x="1255" y="1989"/>
                      </a:lnTo>
                      <a:cubicBezTo>
                        <a:pt x="1255" y="2024"/>
                        <a:pt x="1262" y="2052"/>
                        <a:pt x="1262" y="2087"/>
                      </a:cubicBezTo>
                      <a:cubicBezTo>
                        <a:pt x="1262" y="2094"/>
                        <a:pt x="1262" y="2102"/>
                        <a:pt x="1262" y="2102"/>
                      </a:cubicBezTo>
                      <a:cubicBezTo>
                        <a:pt x="1255" y="2094"/>
                        <a:pt x="1241" y="2080"/>
                        <a:pt x="1227" y="2066"/>
                      </a:cubicBezTo>
                      <a:lnTo>
                        <a:pt x="1213" y="2045"/>
                      </a:lnTo>
                      <a:cubicBezTo>
                        <a:pt x="1192" y="2024"/>
                        <a:pt x="1178" y="2003"/>
                        <a:pt x="1164" y="1975"/>
                      </a:cubicBezTo>
                      <a:lnTo>
                        <a:pt x="1157" y="1954"/>
                      </a:lnTo>
                      <a:cubicBezTo>
                        <a:pt x="1157" y="1954"/>
                        <a:pt x="1157" y="1954"/>
                        <a:pt x="1157" y="1946"/>
                      </a:cubicBezTo>
                      <a:cubicBezTo>
                        <a:pt x="1150" y="1932"/>
                        <a:pt x="1142" y="1918"/>
                        <a:pt x="1135" y="1904"/>
                      </a:cubicBezTo>
                      <a:cubicBezTo>
                        <a:pt x="1128" y="1890"/>
                        <a:pt x="1121" y="1869"/>
                        <a:pt x="1121" y="1848"/>
                      </a:cubicBezTo>
                      <a:cubicBezTo>
                        <a:pt x="1107" y="1827"/>
                        <a:pt x="1107" y="1813"/>
                        <a:pt x="1100" y="1791"/>
                      </a:cubicBezTo>
                      <a:cubicBezTo>
                        <a:pt x="1100" y="1770"/>
                        <a:pt x="1093" y="1742"/>
                        <a:pt x="1086" y="1728"/>
                      </a:cubicBezTo>
                      <a:lnTo>
                        <a:pt x="1086" y="1714"/>
                      </a:lnTo>
                      <a:cubicBezTo>
                        <a:pt x="1086" y="1693"/>
                        <a:pt x="1086" y="1672"/>
                        <a:pt x="1079" y="1657"/>
                      </a:cubicBezTo>
                      <a:cubicBezTo>
                        <a:pt x="1079" y="1650"/>
                        <a:pt x="1079" y="1643"/>
                        <a:pt x="1079" y="1643"/>
                      </a:cubicBezTo>
                      <a:cubicBezTo>
                        <a:pt x="1079" y="1615"/>
                        <a:pt x="1072" y="1594"/>
                        <a:pt x="1072" y="1566"/>
                      </a:cubicBezTo>
                      <a:cubicBezTo>
                        <a:pt x="1072" y="1538"/>
                        <a:pt x="1072" y="1516"/>
                        <a:pt x="1065" y="1495"/>
                      </a:cubicBezTo>
                      <a:lnTo>
                        <a:pt x="1065" y="1474"/>
                      </a:lnTo>
                      <a:cubicBezTo>
                        <a:pt x="1065" y="1439"/>
                        <a:pt x="1065" y="1404"/>
                        <a:pt x="1058" y="1361"/>
                      </a:cubicBezTo>
                      <a:lnTo>
                        <a:pt x="1058" y="1333"/>
                      </a:lnTo>
                      <a:cubicBezTo>
                        <a:pt x="1058" y="1284"/>
                        <a:pt x="1058" y="1234"/>
                        <a:pt x="1058" y="1192"/>
                      </a:cubicBezTo>
                      <a:close/>
                      <a:moveTo>
                        <a:pt x="959" y="1"/>
                      </a:moveTo>
                      <a:cubicBezTo>
                        <a:pt x="945" y="1"/>
                        <a:pt x="924" y="8"/>
                        <a:pt x="910" y="8"/>
                      </a:cubicBezTo>
                      <a:cubicBezTo>
                        <a:pt x="896" y="15"/>
                        <a:pt x="882" y="22"/>
                        <a:pt x="860" y="29"/>
                      </a:cubicBezTo>
                      <a:lnTo>
                        <a:pt x="0" y="515"/>
                      </a:lnTo>
                      <a:cubicBezTo>
                        <a:pt x="15" y="508"/>
                        <a:pt x="36" y="501"/>
                        <a:pt x="50" y="494"/>
                      </a:cubicBezTo>
                      <a:cubicBezTo>
                        <a:pt x="64" y="487"/>
                        <a:pt x="85" y="487"/>
                        <a:pt x="99" y="480"/>
                      </a:cubicBezTo>
                      <a:lnTo>
                        <a:pt x="226" y="480"/>
                      </a:lnTo>
                      <a:cubicBezTo>
                        <a:pt x="247" y="487"/>
                        <a:pt x="268" y="487"/>
                        <a:pt x="290" y="494"/>
                      </a:cubicBezTo>
                      <a:cubicBezTo>
                        <a:pt x="311" y="501"/>
                        <a:pt x="332" y="508"/>
                        <a:pt x="353" y="515"/>
                      </a:cubicBezTo>
                      <a:cubicBezTo>
                        <a:pt x="374" y="522"/>
                        <a:pt x="402" y="537"/>
                        <a:pt x="423" y="551"/>
                      </a:cubicBezTo>
                      <a:cubicBezTo>
                        <a:pt x="452" y="558"/>
                        <a:pt x="480" y="572"/>
                        <a:pt x="508" y="593"/>
                      </a:cubicBezTo>
                      <a:cubicBezTo>
                        <a:pt x="536" y="607"/>
                        <a:pt x="571" y="628"/>
                        <a:pt x="593" y="649"/>
                      </a:cubicBezTo>
                      <a:cubicBezTo>
                        <a:pt x="621" y="671"/>
                        <a:pt x="656" y="692"/>
                        <a:pt x="677" y="713"/>
                      </a:cubicBezTo>
                      <a:lnTo>
                        <a:pt x="684" y="713"/>
                      </a:lnTo>
                      <a:cubicBezTo>
                        <a:pt x="698" y="727"/>
                        <a:pt x="712" y="741"/>
                        <a:pt x="727" y="755"/>
                      </a:cubicBezTo>
                      <a:lnTo>
                        <a:pt x="353" y="974"/>
                      </a:lnTo>
                      <a:cubicBezTo>
                        <a:pt x="346" y="981"/>
                        <a:pt x="332" y="988"/>
                        <a:pt x="325" y="995"/>
                      </a:cubicBezTo>
                      <a:lnTo>
                        <a:pt x="318" y="1002"/>
                      </a:lnTo>
                      <a:cubicBezTo>
                        <a:pt x="318" y="1009"/>
                        <a:pt x="311" y="1009"/>
                        <a:pt x="311" y="1016"/>
                      </a:cubicBezTo>
                      <a:cubicBezTo>
                        <a:pt x="304" y="1023"/>
                        <a:pt x="304" y="1030"/>
                        <a:pt x="297" y="1037"/>
                      </a:cubicBezTo>
                      <a:cubicBezTo>
                        <a:pt x="290" y="1051"/>
                        <a:pt x="290" y="1058"/>
                        <a:pt x="282" y="1072"/>
                      </a:cubicBezTo>
                      <a:lnTo>
                        <a:pt x="275" y="1093"/>
                      </a:lnTo>
                      <a:cubicBezTo>
                        <a:pt x="268" y="1115"/>
                        <a:pt x="268" y="1129"/>
                        <a:pt x="261" y="1143"/>
                      </a:cubicBezTo>
                      <a:cubicBezTo>
                        <a:pt x="261" y="1150"/>
                        <a:pt x="261" y="1157"/>
                        <a:pt x="261" y="1164"/>
                      </a:cubicBezTo>
                      <a:lnTo>
                        <a:pt x="261" y="1178"/>
                      </a:lnTo>
                      <a:lnTo>
                        <a:pt x="261" y="1185"/>
                      </a:lnTo>
                      <a:cubicBezTo>
                        <a:pt x="261" y="1206"/>
                        <a:pt x="254" y="1227"/>
                        <a:pt x="254" y="1249"/>
                      </a:cubicBezTo>
                      <a:lnTo>
                        <a:pt x="254" y="1256"/>
                      </a:lnTo>
                      <a:lnTo>
                        <a:pt x="254" y="1284"/>
                      </a:lnTo>
                      <a:cubicBezTo>
                        <a:pt x="254" y="1298"/>
                        <a:pt x="254" y="1312"/>
                        <a:pt x="247" y="1333"/>
                      </a:cubicBezTo>
                      <a:cubicBezTo>
                        <a:pt x="240" y="1347"/>
                        <a:pt x="247" y="1347"/>
                        <a:pt x="247" y="1354"/>
                      </a:cubicBezTo>
                      <a:lnTo>
                        <a:pt x="247" y="1411"/>
                      </a:lnTo>
                      <a:lnTo>
                        <a:pt x="247" y="1453"/>
                      </a:lnTo>
                      <a:lnTo>
                        <a:pt x="247" y="1488"/>
                      </a:lnTo>
                      <a:lnTo>
                        <a:pt x="247" y="1516"/>
                      </a:lnTo>
                      <a:lnTo>
                        <a:pt x="247" y="1636"/>
                      </a:lnTo>
                      <a:lnTo>
                        <a:pt x="247" y="1650"/>
                      </a:lnTo>
                      <a:lnTo>
                        <a:pt x="247" y="1820"/>
                      </a:lnTo>
                      <a:cubicBezTo>
                        <a:pt x="247" y="1827"/>
                        <a:pt x="247" y="1827"/>
                        <a:pt x="247" y="1834"/>
                      </a:cubicBezTo>
                      <a:lnTo>
                        <a:pt x="247" y="1848"/>
                      </a:lnTo>
                      <a:cubicBezTo>
                        <a:pt x="247" y="1890"/>
                        <a:pt x="247" y="1925"/>
                        <a:pt x="254" y="1961"/>
                      </a:cubicBezTo>
                      <a:lnTo>
                        <a:pt x="254" y="1982"/>
                      </a:lnTo>
                      <a:cubicBezTo>
                        <a:pt x="254" y="2010"/>
                        <a:pt x="254" y="2031"/>
                        <a:pt x="254" y="2052"/>
                      </a:cubicBezTo>
                      <a:cubicBezTo>
                        <a:pt x="261" y="2073"/>
                        <a:pt x="261" y="2102"/>
                        <a:pt x="268" y="2123"/>
                      </a:cubicBezTo>
                      <a:cubicBezTo>
                        <a:pt x="261" y="2130"/>
                        <a:pt x="261" y="2137"/>
                        <a:pt x="268" y="2144"/>
                      </a:cubicBezTo>
                      <a:lnTo>
                        <a:pt x="268" y="2179"/>
                      </a:lnTo>
                      <a:lnTo>
                        <a:pt x="268" y="2200"/>
                      </a:lnTo>
                      <a:lnTo>
                        <a:pt x="268" y="2214"/>
                      </a:lnTo>
                      <a:lnTo>
                        <a:pt x="268" y="2221"/>
                      </a:lnTo>
                      <a:cubicBezTo>
                        <a:pt x="268" y="2235"/>
                        <a:pt x="268" y="2250"/>
                        <a:pt x="275" y="2264"/>
                      </a:cubicBezTo>
                      <a:cubicBezTo>
                        <a:pt x="275" y="2264"/>
                        <a:pt x="275" y="2271"/>
                        <a:pt x="275" y="2278"/>
                      </a:cubicBezTo>
                      <a:cubicBezTo>
                        <a:pt x="275" y="2285"/>
                        <a:pt x="275" y="2292"/>
                        <a:pt x="275" y="2292"/>
                      </a:cubicBezTo>
                      <a:lnTo>
                        <a:pt x="282" y="2327"/>
                      </a:lnTo>
                      <a:lnTo>
                        <a:pt x="297" y="2355"/>
                      </a:lnTo>
                      <a:lnTo>
                        <a:pt x="304" y="2376"/>
                      </a:lnTo>
                      <a:cubicBezTo>
                        <a:pt x="311" y="2398"/>
                        <a:pt x="311" y="2398"/>
                        <a:pt x="311" y="2405"/>
                      </a:cubicBezTo>
                      <a:lnTo>
                        <a:pt x="325" y="2426"/>
                      </a:lnTo>
                      <a:cubicBezTo>
                        <a:pt x="325" y="2433"/>
                        <a:pt x="325" y="2440"/>
                        <a:pt x="332" y="2440"/>
                      </a:cubicBezTo>
                      <a:lnTo>
                        <a:pt x="339" y="2454"/>
                      </a:lnTo>
                      <a:cubicBezTo>
                        <a:pt x="353" y="2482"/>
                        <a:pt x="367" y="2510"/>
                        <a:pt x="388" y="2532"/>
                      </a:cubicBezTo>
                      <a:cubicBezTo>
                        <a:pt x="388" y="2539"/>
                        <a:pt x="395" y="2546"/>
                        <a:pt x="402" y="2553"/>
                      </a:cubicBezTo>
                      <a:cubicBezTo>
                        <a:pt x="409" y="2560"/>
                        <a:pt x="409" y="2567"/>
                        <a:pt x="416" y="2574"/>
                      </a:cubicBezTo>
                      <a:lnTo>
                        <a:pt x="430" y="2581"/>
                      </a:lnTo>
                      <a:lnTo>
                        <a:pt x="438" y="2588"/>
                      </a:lnTo>
                      <a:lnTo>
                        <a:pt x="452" y="2602"/>
                      </a:lnTo>
                      <a:lnTo>
                        <a:pt x="466" y="2609"/>
                      </a:lnTo>
                      <a:lnTo>
                        <a:pt x="473" y="2616"/>
                      </a:lnTo>
                      <a:lnTo>
                        <a:pt x="487" y="2623"/>
                      </a:lnTo>
                      <a:lnTo>
                        <a:pt x="501" y="2630"/>
                      </a:lnTo>
                      <a:lnTo>
                        <a:pt x="515" y="2644"/>
                      </a:lnTo>
                      <a:lnTo>
                        <a:pt x="529" y="2651"/>
                      </a:lnTo>
                      <a:lnTo>
                        <a:pt x="649" y="2651"/>
                      </a:lnTo>
                      <a:lnTo>
                        <a:pt x="663" y="2644"/>
                      </a:lnTo>
                      <a:lnTo>
                        <a:pt x="1276" y="2292"/>
                      </a:lnTo>
                      <a:lnTo>
                        <a:pt x="1276" y="2391"/>
                      </a:lnTo>
                      <a:lnTo>
                        <a:pt x="1276" y="2426"/>
                      </a:lnTo>
                      <a:cubicBezTo>
                        <a:pt x="1269" y="2510"/>
                        <a:pt x="1262" y="2595"/>
                        <a:pt x="1248" y="2680"/>
                      </a:cubicBezTo>
                      <a:lnTo>
                        <a:pt x="1248" y="2694"/>
                      </a:lnTo>
                      <a:cubicBezTo>
                        <a:pt x="1241" y="2729"/>
                        <a:pt x="1227" y="2764"/>
                        <a:pt x="1220" y="2799"/>
                      </a:cubicBezTo>
                      <a:cubicBezTo>
                        <a:pt x="1220" y="2799"/>
                        <a:pt x="1213" y="2806"/>
                        <a:pt x="1213" y="2814"/>
                      </a:cubicBezTo>
                      <a:cubicBezTo>
                        <a:pt x="1206" y="2842"/>
                        <a:pt x="1192" y="2870"/>
                        <a:pt x="1185" y="2898"/>
                      </a:cubicBezTo>
                      <a:cubicBezTo>
                        <a:pt x="1171" y="2926"/>
                        <a:pt x="1157" y="2954"/>
                        <a:pt x="1135" y="2976"/>
                      </a:cubicBezTo>
                      <a:cubicBezTo>
                        <a:pt x="1128" y="2997"/>
                        <a:pt x="1114" y="3011"/>
                        <a:pt x="1100" y="3025"/>
                      </a:cubicBezTo>
                      <a:cubicBezTo>
                        <a:pt x="1093" y="3032"/>
                        <a:pt x="1086" y="3039"/>
                        <a:pt x="1079" y="3046"/>
                      </a:cubicBezTo>
                      <a:cubicBezTo>
                        <a:pt x="1058" y="3067"/>
                        <a:pt x="1037" y="3081"/>
                        <a:pt x="1016" y="3095"/>
                      </a:cubicBezTo>
                      <a:lnTo>
                        <a:pt x="1847" y="2609"/>
                      </a:lnTo>
                      <a:cubicBezTo>
                        <a:pt x="1876" y="2595"/>
                        <a:pt x="1897" y="2581"/>
                        <a:pt x="1918" y="2560"/>
                      </a:cubicBezTo>
                      <a:lnTo>
                        <a:pt x="1932" y="2539"/>
                      </a:lnTo>
                      <a:cubicBezTo>
                        <a:pt x="1946" y="2524"/>
                        <a:pt x="1960" y="2510"/>
                        <a:pt x="1974" y="2489"/>
                      </a:cubicBezTo>
                      <a:cubicBezTo>
                        <a:pt x="1988" y="2468"/>
                        <a:pt x="2002" y="2447"/>
                        <a:pt x="2010" y="2419"/>
                      </a:cubicBezTo>
                      <a:lnTo>
                        <a:pt x="2010" y="2412"/>
                      </a:lnTo>
                      <a:cubicBezTo>
                        <a:pt x="2017" y="2398"/>
                        <a:pt x="2024" y="2376"/>
                        <a:pt x="2031" y="2362"/>
                      </a:cubicBezTo>
                      <a:cubicBezTo>
                        <a:pt x="2038" y="2341"/>
                        <a:pt x="2038" y="2341"/>
                        <a:pt x="2045" y="2327"/>
                      </a:cubicBezTo>
                      <a:cubicBezTo>
                        <a:pt x="2045" y="2327"/>
                        <a:pt x="2045" y="2320"/>
                        <a:pt x="2052" y="2313"/>
                      </a:cubicBezTo>
                      <a:lnTo>
                        <a:pt x="2052" y="2299"/>
                      </a:lnTo>
                      <a:cubicBezTo>
                        <a:pt x="2059" y="2271"/>
                        <a:pt x="2066" y="2250"/>
                        <a:pt x="2073" y="2228"/>
                      </a:cubicBezTo>
                      <a:cubicBezTo>
                        <a:pt x="2073" y="2221"/>
                        <a:pt x="2073" y="2214"/>
                        <a:pt x="2073" y="2214"/>
                      </a:cubicBezTo>
                      <a:lnTo>
                        <a:pt x="2073" y="2193"/>
                      </a:lnTo>
                      <a:lnTo>
                        <a:pt x="2080" y="2151"/>
                      </a:lnTo>
                      <a:cubicBezTo>
                        <a:pt x="2080" y="2130"/>
                        <a:pt x="2087" y="2102"/>
                        <a:pt x="2094" y="2073"/>
                      </a:cubicBezTo>
                      <a:cubicBezTo>
                        <a:pt x="2094" y="2045"/>
                        <a:pt x="2101" y="2010"/>
                        <a:pt x="2101" y="1982"/>
                      </a:cubicBezTo>
                      <a:lnTo>
                        <a:pt x="2101" y="1946"/>
                      </a:lnTo>
                      <a:lnTo>
                        <a:pt x="2101" y="1911"/>
                      </a:lnTo>
                      <a:lnTo>
                        <a:pt x="2101" y="1883"/>
                      </a:lnTo>
                      <a:lnTo>
                        <a:pt x="2101" y="1770"/>
                      </a:lnTo>
                      <a:cubicBezTo>
                        <a:pt x="2101" y="1728"/>
                        <a:pt x="2115" y="1700"/>
                        <a:pt x="2108" y="1664"/>
                      </a:cubicBezTo>
                      <a:cubicBezTo>
                        <a:pt x="2108" y="1657"/>
                        <a:pt x="2108" y="1650"/>
                        <a:pt x="2108" y="1643"/>
                      </a:cubicBezTo>
                      <a:lnTo>
                        <a:pt x="2108" y="1608"/>
                      </a:lnTo>
                      <a:lnTo>
                        <a:pt x="2108" y="1559"/>
                      </a:lnTo>
                      <a:lnTo>
                        <a:pt x="2108" y="1502"/>
                      </a:lnTo>
                      <a:lnTo>
                        <a:pt x="2108" y="1481"/>
                      </a:lnTo>
                      <a:cubicBezTo>
                        <a:pt x="2108" y="1474"/>
                        <a:pt x="2108" y="1467"/>
                        <a:pt x="2108" y="1467"/>
                      </a:cubicBezTo>
                      <a:cubicBezTo>
                        <a:pt x="2108" y="1439"/>
                        <a:pt x="2101" y="1411"/>
                        <a:pt x="2101" y="1375"/>
                      </a:cubicBezTo>
                      <a:lnTo>
                        <a:pt x="2101" y="1354"/>
                      </a:lnTo>
                      <a:lnTo>
                        <a:pt x="2101" y="1333"/>
                      </a:lnTo>
                      <a:lnTo>
                        <a:pt x="2094" y="1298"/>
                      </a:lnTo>
                      <a:cubicBezTo>
                        <a:pt x="2094" y="1270"/>
                        <a:pt x="2087" y="1249"/>
                        <a:pt x="2080" y="1220"/>
                      </a:cubicBezTo>
                      <a:cubicBezTo>
                        <a:pt x="2080" y="1192"/>
                        <a:pt x="2073" y="1171"/>
                        <a:pt x="2066" y="1157"/>
                      </a:cubicBezTo>
                      <a:cubicBezTo>
                        <a:pt x="2066" y="1136"/>
                        <a:pt x="2059" y="1115"/>
                        <a:pt x="2052" y="1093"/>
                      </a:cubicBezTo>
                      <a:cubicBezTo>
                        <a:pt x="2052" y="1079"/>
                        <a:pt x="2045" y="1044"/>
                        <a:pt x="2038" y="1023"/>
                      </a:cubicBezTo>
                      <a:cubicBezTo>
                        <a:pt x="2031" y="1002"/>
                        <a:pt x="2024" y="995"/>
                        <a:pt x="2024" y="981"/>
                      </a:cubicBezTo>
                      <a:cubicBezTo>
                        <a:pt x="2024" y="974"/>
                        <a:pt x="2024" y="974"/>
                        <a:pt x="2024" y="967"/>
                      </a:cubicBezTo>
                      <a:cubicBezTo>
                        <a:pt x="2017" y="938"/>
                        <a:pt x="2010" y="917"/>
                        <a:pt x="2002" y="896"/>
                      </a:cubicBezTo>
                      <a:cubicBezTo>
                        <a:pt x="1995" y="875"/>
                        <a:pt x="1988" y="875"/>
                        <a:pt x="1988" y="868"/>
                      </a:cubicBezTo>
                      <a:cubicBezTo>
                        <a:pt x="1981" y="861"/>
                        <a:pt x="1988" y="854"/>
                        <a:pt x="1981" y="854"/>
                      </a:cubicBezTo>
                      <a:cubicBezTo>
                        <a:pt x="1974" y="847"/>
                        <a:pt x="1974" y="840"/>
                        <a:pt x="1974" y="833"/>
                      </a:cubicBezTo>
                      <a:cubicBezTo>
                        <a:pt x="1967" y="812"/>
                        <a:pt x="1953" y="790"/>
                        <a:pt x="1946" y="762"/>
                      </a:cubicBezTo>
                      <a:cubicBezTo>
                        <a:pt x="1946" y="762"/>
                        <a:pt x="1946" y="755"/>
                        <a:pt x="1939" y="755"/>
                      </a:cubicBezTo>
                      <a:cubicBezTo>
                        <a:pt x="1939" y="748"/>
                        <a:pt x="1932" y="741"/>
                        <a:pt x="1932" y="727"/>
                      </a:cubicBezTo>
                      <a:cubicBezTo>
                        <a:pt x="1925" y="720"/>
                        <a:pt x="1911" y="699"/>
                        <a:pt x="1904" y="678"/>
                      </a:cubicBezTo>
                      <a:cubicBezTo>
                        <a:pt x="1904" y="678"/>
                        <a:pt x="1904" y="671"/>
                        <a:pt x="1897" y="671"/>
                      </a:cubicBezTo>
                      <a:cubicBezTo>
                        <a:pt x="1876" y="628"/>
                        <a:pt x="1854" y="579"/>
                        <a:pt x="1826" y="544"/>
                      </a:cubicBezTo>
                      <a:lnTo>
                        <a:pt x="1819" y="530"/>
                      </a:lnTo>
                      <a:cubicBezTo>
                        <a:pt x="1791" y="494"/>
                        <a:pt x="1770" y="459"/>
                        <a:pt x="1742" y="431"/>
                      </a:cubicBezTo>
                      <a:lnTo>
                        <a:pt x="1735" y="417"/>
                      </a:lnTo>
                      <a:lnTo>
                        <a:pt x="1706" y="389"/>
                      </a:lnTo>
                      <a:cubicBezTo>
                        <a:pt x="1706" y="382"/>
                        <a:pt x="1699" y="374"/>
                        <a:pt x="1692" y="367"/>
                      </a:cubicBezTo>
                      <a:lnTo>
                        <a:pt x="1678" y="353"/>
                      </a:lnTo>
                      <a:lnTo>
                        <a:pt x="1636" y="304"/>
                      </a:lnTo>
                      <a:lnTo>
                        <a:pt x="1629" y="297"/>
                      </a:lnTo>
                      <a:lnTo>
                        <a:pt x="1615" y="290"/>
                      </a:lnTo>
                      <a:lnTo>
                        <a:pt x="1601" y="269"/>
                      </a:lnTo>
                      <a:lnTo>
                        <a:pt x="1558" y="241"/>
                      </a:lnTo>
                      <a:lnTo>
                        <a:pt x="1544" y="226"/>
                      </a:lnTo>
                      <a:lnTo>
                        <a:pt x="1537" y="219"/>
                      </a:lnTo>
                      <a:lnTo>
                        <a:pt x="1523" y="212"/>
                      </a:lnTo>
                      <a:lnTo>
                        <a:pt x="1488" y="184"/>
                      </a:lnTo>
                      <a:lnTo>
                        <a:pt x="1460" y="163"/>
                      </a:lnTo>
                      <a:cubicBezTo>
                        <a:pt x="1439" y="149"/>
                        <a:pt x="1424" y="135"/>
                        <a:pt x="1417" y="128"/>
                      </a:cubicBezTo>
                      <a:lnTo>
                        <a:pt x="1375" y="107"/>
                      </a:lnTo>
                      <a:lnTo>
                        <a:pt x="1368" y="100"/>
                      </a:lnTo>
                      <a:lnTo>
                        <a:pt x="1333" y="85"/>
                      </a:lnTo>
                      <a:lnTo>
                        <a:pt x="1298" y="64"/>
                      </a:lnTo>
                      <a:lnTo>
                        <a:pt x="1262" y="50"/>
                      </a:lnTo>
                      <a:lnTo>
                        <a:pt x="1227" y="36"/>
                      </a:lnTo>
                      <a:lnTo>
                        <a:pt x="1220" y="36"/>
                      </a:lnTo>
                      <a:lnTo>
                        <a:pt x="1199" y="29"/>
                      </a:lnTo>
                      <a:lnTo>
                        <a:pt x="1171" y="15"/>
                      </a:lnTo>
                      <a:lnTo>
                        <a:pt x="1150" y="15"/>
                      </a:lnTo>
                      <a:lnTo>
                        <a:pt x="11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9" name="Google Shape;1629;g1b4b0e4ccdf_1_11"/>
                <p:cNvSpPr/>
                <p:nvPr/>
              </p:nvSpPr>
              <p:spPr>
                <a:xfrm>
                  <a:off x="1912214" y="4977708"/>
                  <a:ext cx="427901" cy="634612"/>
                </a:xfrm>
                <a:custGeom>
                  <a:rect b="b" l="l" r="r" t="t"/>
                  <a:pathLst>
                    <a:path extrusionOk="0" h="3159" w="2130">
                      <a:moveTo>
                        <a:pt x="1636" y="318"/>
                      </a:moveTo>
                      <a:lnTo>
                        <a:pt x="1615" y="339"/>
                      </a:lnTo>
                      <a:lnTo>
                        <a:pt x="1629" y="353"/>
                      </a:lnTo>
                      <a:lnTo>
                        <a:pt x="1671" y="395"/>
                      </a:lnTo>
                      <a:lnTo>
                        <a:pt x="1706" y="445"/>
                      </a:lnTo>
                      <a:lnTo>
                        <a:pt x="1720" y="459"/>
                      </a:lnTo>
                      <a:cubicBezTo>
                        <a:pt x="1727" y="459"/>
                        <a:pt x="1727" y="466"/>
                        <a:pt x="1727" y="466"/>
                      </a:cubicBezTo>
                      <a:cubicBezTo>
                        <a:pt x="1727" y="466"/>
                        <a:pt x="1734" y="473"/>
                        <a:pt x="1734" y="473"/>
                      </a:cubicBezTo>
                      <a:cubicBezTo>
                        <a:pt x="1756" y="508"/>
                        <a:pt x="1784" y="536"/>
                        <a:pt x="1805" y="572"/>
                      </a:cubicBezTo>
                      <a:lnTo>
                        <a:pt x="1819" y="586"/>
                      </a:lnTo>
                      <a:cubicBezTo>
                        <a:pt x="1840" y="621"/>
                        <a:pt x="1861" y="663"/>
                        <a:pt x="1889" y="706"/>
                      </a:cubicBezTo>
                      <a:lnTo>
                        <a:pt x="1897" y="720"/>
                      </a:lnTo>
                      <a:cubicBezTo>
                        <a:pt x="1897" y="734"/>
                        <a:pt x="1904" y="741"/>
                        <a:pt x="1911" y="755"/>
                      </a:cubicBezTo>
                      <a:lnTo>
                        <a:pt x="1932" y="804"/>
                      </a:lnTo>
                      <a:lnTo>
                        <a:pt x="1960" y="875"/>
                      </a:lnTo>
                      <a:lnTo>
                        <a:pt x="1988" y="938"/>
                      </a:lnTo>
                      <a:cubicBezTo>
                        <a:pt x="1995" y="952"/>
                        <a:pt x="2002" y="973"/>
                        <a:pt x="2009" y="995"/>
                      </a:cubicBezTo>
                      <a:lnTo>
                        <a:pt x="2030" y="988"/>
                      </a:lnTo>
                      <a:cubicBezTo>
                        <a:pt x="2023" y="966"/>
                        <a:pt x="2016" y="945"/>
                        <a:pt x="2009" y="924"/>
                      </a:cubicBezTo>
                      <a:lnTo>
                        <a:pt x="1988" y="861"/>
                      </a:lnTo>
                      <a:cubicBezTo>
                        <a:pt x="1974" y="840"/>
                        <a:pt x="1967" y="811"/>
                        <a:pt x="1953" y="790"/>
                      </a:cubicBezTo>
                      <a:lnTo>
                        <a:pt x="1932" y="741"/>
                      </a:lnTo>
                      <a:cubicBezTo>
                        <a:pt x="1925" y="727"/>
                        <a:pt x="1918" y="713"/>
                        <a:pt x="1918" y="706"/>
                      </a:cubicBezTo>
                      <a:cubicBezTo>
                        <a:pt x="1911" y="699"/>
                        <a:pt x="1911" y="699"/>
                        <a:pt x="1911" y="691"/>
                      </a:cubicBezTo>
                      <a:cubicBezTo>
                        <a:pt x="1882" y="649"/>
                        <a:pt x="1861" y="607"/>
                        <a:pt x="1833" y="565"/>
                      </a:cubicBezTo>
                      <a:lnTo>
                        <a:pt x="1826" y="550"/>
                      </a:lnTo>
                      <a:cubicBezTo>
                        <a:pt x="1805" y="515"/>
                        <a:pt x="1777" y="480"/>
                        <a:pt x="1749" y="445"/>
                      </a:cubicBezTo>
                      <a:lnTo>
                        <a:pt x="1741" y="431"/>
                      </a:lnTo>
                      <a:lnTo>
                        <a:pt x="1720" y="417"/>
                      </a:lnTo>
                      <a:lnTo>
                        <a:pt x="1685" y="367"/>
                      </a:lnTo>
                      <a:cubicBezTo>
                        <a:pt x="1671" y="353"/>
                        <a:pt x="1657" y="339"/>
                        <a:pt x="1636" y="318"/>
                      </a:cubicBezTo>
                      <a:close/>
                      <a:moveTo>
                        <a:pt x="2030" y="988"/>
                      </a:moveTo>
                      <a:lnTo>
                        <a:pt x="2009" y="1002"/>
                      </a:lnTo>
                      <a:lnTo>
                        <a:pt x="2016" y="1023"/>
                      </a:lnTo>
                      <a:cubicBezTo>
                        <a:pt x="2016" y="1037"/>
                        <a:pt x="2023" y="1037"/>
                        <a:pt x="2023" y="1058"/>
                      </a:cubicBezTo>
                      <a:cubicBezTo>
                        <a:pt x="2030" y="1079"/>
                        <a:pt x="2038" y="1100"/>
                        <a:pt x="2045" y="1129"/>
                      </a:cubicBezTo>
                      <a:lnTo>
                        <a:pt x="2059" y="1185"/>
                      </a:lnTo>
                      <a:cubicBezTo>
                        <a:pt x="2059" y="1206"/>
                        <a:pt x="2066" y="1227"/>
                        <a:pt x="2073" y="1248"/>
                      </a:cubicBezTo>
                      <a:lnTo>
                        <a:pt x="2094" y="1241"/>
                      </a:lnTo>
                      <a:lnTo>
                        <a:pt x="2094" y="1241"/>
                      </a:lnTo>
                      <a:lnTo>
                        <a:pt x="2073" y="1255"/>
                      </a:lnTo>
                      <a:cubicBezTo>
                        <a:pt x="2073" y="1284"/>
                        <a:pt x="2087" y="1305"/>
                        <a:pt x="2087" y="1333"/>
                      </a:cubicBezTo>
                      <a:lnTo>
                        <a:pt x="2094" y="1411"/>
                      </a:lnTo>
                      <a:cubicBezTo>
                        <a:pt x="2101" y="1439"/>
                        <a:pt x="2108" y="1467"/>
                        <a:pt x="2108" y="1495"/>
                      </a:cubicBezTo>
                      <a:lnTo>
                        <a:pt x="2108" y="1551"/>
                      </a:lnTo>
                      <a:lnTo>
                        <a:pt x="2108" y="1587"/>
                      </a:lnTo>
                      <a:lnTo>
                        <a:pt x="2108" y="1615"/>
                      </a:lnTo>
                      <a:lnTo>
                        <a:pt x="2108" y="1692"/>
                      </a:lnTo>
                      <a:lnTo>
                        <a:pt x="2108" y="1798"/>
                      </a:lnTo>
                      <a:lnTo>
                        <a:pt x="2129" y="1798"/>
                      </a:lnTo>
                      <a:lnTo>
                        <a:pt x="2129" y="1700"/>
                      </a:lnTo>
                      <a:lnTo>
                        <a:pt x="2129" y="1622"/>
                      </a:lnTo>
                      <a:lnTo>
                        <a:pt x="2129" y="1594"/>
                      </a:lnTo>
                      <a:lnTo>
                        <a:pt x="2129" y="1551"/>
                      </a:lnTo>
                      <a:lnTo>
                        <a:pt x="2129" y="1495"/>
                      </a:lnTo>
                      <a:cubicBezTo>
                        <a:pt x="2129" y="1467"/>
                        <a:pt x="2122" y="1439"/>
                        <a:pt x="2122" y="1411"/>
                      </a:cubicBezTo>
                      <a:lnTo>
                        <a:pt x="2108" y="1326"/>
                      </a:lnTo>
                      <a:cubicBezTo>
                        <a:pt x="2108" y="1305"/>
                        <a:pt x="2101" y="1277"/>
                        <a:pt x="2094" y="1248"/>
                      </a:cubicBezTo>
                      <a:lnTo>
                        <a:pt x="2094" y="1241"/>
                      </a:lnTo>
                      <a:cubicBezTo>
                        <a:pt x="2094" y="1220"/>
                        <a:pt x="2087" y="1206"/>
                        <a:pt x="2087" y="1185"/>
                      </a:cubicBezTo>
                      <a:cubicBezTo>
                        <a:pt x="2080" y="1164"/>
                        <a:pt x="2073" y="1143"/>
                        <a:pt x="2066" y="1114"/>
                      </a:cubicBezTo>
                      <a:cubicBezTo>
                        <a:pt x="2066" y="1093"/>
                        <a:pt x="2059" y="1072"/>
                        <a:pt x="2052" y="1051"/>
                      </a:cubicBezTo>
                      <a:lnTo>
                        <a:pt x="2038" y="1016"/>
                      </a:lnTo>
                      <a:lnTo>
                        <a:pt x="2030" y="988"/>
                      </a:lnTo>
                      <a:close/>
                      <a:moveTo>
                        <a:pt x="1128" y="1340"/>
                      </a:moveTo>
                      <a:cubicBezTo>
                        <a:pt x="1128" y="1354"/>
                        <a:pt x="1135" y="1361"/>
                        <a:pt x="1142" y="1375"/>
                      </a:cubicBezTo>
                      <a:lnTo>
                        <a:pt x="1142" y="1389"/>
                      </a:lnTo>
                      <a:cubicBezTo>
                        <a:pt x="1156" y="1425"/>
                        <a:pt x="1170" y="1460"/>
                        <a:pt x="1178" y="1495"/>
                      </a:cubicBezTo>
                      <a:lnTo>
                        <a:pt x="1178" y="1502"/>
                      </a:lnTo>
                      <a:cubicBezTo>
                        <a:pt x="1192" y="1537"/>
                        <a:pt x="1199" y="1573"/>
                        <a:pt x="1213" y="1615"/>
                      </a:cubicBezTo>
                      <a:cubicBezTo>
                        <a:pt x="1220" y="1657"/>
                        <a:pt x="1227" y="1692"/>
                        <a:pt x="1234" y="1735"/>
                      </a:cubicBezTo>
                      <a:lnTo>
                        <a:pt x="1262" y="1728"/>
                      </a:lnTo>
                      <a:lnTo>
                        <a:pt x="1262" y="1728"/>
                      </a:lnTo>
                      <a:lnTo>
                        <a:pt x="1241" y="1742"/>
                      </a:lnTo>
                      <a:cubicBezTo>
                        <a:pt x="1248" y="1777"/>
                        <a:pt x="1248" y="1812"/>
                        <a:pt x="1255" y="1855"/>
                      </a:cubicBezTo>
                      <a:lnTo>
                        <a:pt x="1255" y="1876"/>
                      </a:lnTo>
                      <a:cubicBezTo>
                        <a:pt x="1262" y="1918"/>
                        <a:pt x="1269" y="1953"/>
                        <a:pt x="1269" y="1996"/>
                      </a:cubicBezTo>
                      <a:lnTo>
                        <a:pt x="1269" y="2017"/>
                      </a:lnTo>
                      <a:cubicBezTo>
                        <a:pt x="1269" y="2031"/>
                        <a:pt x="1269" y="2045"/>
                        <a:pt x="1269" y="2059"/>
                      </a:cubicBezTo>
                      <a:cubicBezTo>
                        <a:pt x="1255" y="2038"/>
                        <a:pt x="1234" y="2010"/>
                        <a:pt x="1220" y="1982"/>
                      </a:cubicBezTo>
                      <a:cubicBezTo>
                        <a:pt x="1220" y="1982"/>
                        <a:pt x="1220" y="1974"/>
                        <a:pt x="1220" y="1974"/>
                      </a:cubicBezTo>
                      <a:lnTo>
                        <a:pt x="1199" y="1982"/>
                      </a:lnTo>
                      <a:lnTo>
                        <a:pt x="1220" y="1967"/>
                      </a:lnTo>
                      <a:cubicBezTo>
                        <a:pt x="1213" y="1953"/>
                        <a:pt x="1206" y="1939"/>
                        <a:pt x="1199" y="1925"/>
                      </a:cubicBezTo>
                      <a:lnTo>
                        <a:pt x="1178" y="1932"/>
                      </a:lnTo>
                      <a:lnTo>
                        <a:pt x="1199" y="1918"/>
                      </a:lnTo>
                      <a:cubicBezTo>
                        <a:pt x="1192" y="1904"/>
                        <a:pt x="1185" y="1890"/>
                        <a:pt x="1185" y="1869"/>
                      </a:cubicBezTo>
                      <a:lnTo>
                        <a:pt x="1156" y="1876"/>
                      </a:lnTo>
                      <a:lnTo>
                        <a:pt x="1156" y="1876"/>
                      </a:lnTo>
                      <a:lnTo>
                        <a:pt x="1178" y="1869"/>
                      </a:lnTo>
                      <a:cubicBezTo>
                        <a:pt x="1178" y="1848"/>
                        <a:pt x="1170" y="1826"/>
                        <a:pt x="1163" y="1805"/>
                      </a:cubicBezTo>
                      <a:cubicBezTo>
                        <a:pt x="1163" y="1784"/>
                        <a:pt x="1156" y="1770"/>
                        <a:pt x="1156" y="1749"/>
                      </a:cubicBezTo>
                      <a:lnTo>
                        <a:pt x="1156" y="1735"/>
                      </a:lnTo>
                      <a:cubicBezTo>
                        <a:pt x="1149" y="1721"/>
                        <a:pt x="1142" y="1700"/>
                        <a:pt x="1142" y="1678"/>
                      </a:cubicBezTo>
                      <a:lnTo>
                        <a:pt x="1142" y="1664"/>
                      </a:lnTo>
                      <a:cubicBezTo>
                        <a:pt x="1142" y="1643"/>
                        <a:pt x="1142" y="1615"/>
                        <a:pt x="1135" y="1594"/>
                      </a:cubicBezTo>
                      <a:cubicBezTo>
                        <a:pt x="1128" y="1573"/>
                        <a:pt x="1128" y="1544"/>
                        <a:pt x="1128" y="1523"/>
                      </a:cubicBezTo>
                      <a:lnTo>
                        <a:pt x="1128" y="1502"/>
                      </a:lnTo>
                      <a:cubicBezTo>
                        <a:pt x="1128" y="1467"/>
                        <a:pt x="1128" y="1432"/>
                        <a:pt x="1128" y="1389"/>
                      </a:cubicBezTo>
                      <a:lnTo>
                        <a:pt x="1128" y="1361"/>
                      </a:lnTo>
                      <a:cubicBezTo>
                        <a:pt x="1128" y="1354"/>
                        <a:pt x="1128" y="1347"/>
                        <a:pt x="1128" y="1340"/>
                      </a:cubicBezTo>
                      <a:close/>
                      <a:moveTo>
                        <a:pt x="1072" y="1100"/>
                      </a:moveTo>
                      <a:lnTo>
                        <a:pt x="1072" y="1213"/>
                      </a:lnTo>
                      <a:lnTo>
                        <a:pt x="1072" y="1361"/>
                      </a:lnTo>
                      <a:lnTo>
                        <a:pt x="1072" y="1389"/>
                      </a:lnTo>
                      <a:cubicBezTo>
                        <a:pt x="1072" y="1432"/>
                        <a:pt x="1072" y="1467"/>
                        <a:pt x="1072" y="1509"/>
                      </a:cubicBezTo>
                      <a:lnTo>
                        <a:pt x="1072" y="1523"/>
                      </a:lnTo>
                      <a:cubicBezTo>
                        <a:pt x="1079" y="1551"/>
                        <a:pt x="1079" y="1573"/>
                        <a:pt x="1079" y="1594"/>
                      </a:cubicBezTo>
                      <a:cubicBezTo>
                        <a:pt x="1086" y="1622"/>
                        <a:pt x="1086" y="1650"/>
                        <a:pt x="1086" y="1671"/>
                      </a:cubicBezTo>
                      <a:lnTo>
                        <a:pt x="1086" y="1685"/>
                      </a:lnTo>
                      <a:cubicBezTo>
                        <a:pt x="1093" y="1707"/>
                        <a:pt x="1100" y="1728"/>
                        <a:pt x="1100" y="1749"/>
                      </a:cubicBezTo>
                      <a:lnTo>
                        <a:pt x="1100" y="1756"/>
                      </a:lnTo>
                      <a:cubicBezTo>
                        <a:pt x="1100" y="1777"/>
                        <a:pt x="1107" y="1805"/>
                        <a:pt x="1114" y="1826"/>
                      </a:cubicBezTo>
                      <a:cubicBezTo>
                        <a:pt x="1114" y="1841"/>
                        <a:pt x="1121" y="1869"/>
                        <a:pt x="1128" y="1883"/>
                      </a:cubicBezTo>
                      <a:cubicBezTo>
                        <a:pt x="1135" y="1904"/>
                        <a:pt x="1135" y="1918"/>
                        <a:pt x="1142" y="1939"/>
                      </a:cubicBezTo>
                      <a:cubicBezTo>
                        <a:pt x="1149" y="1960"/>
                        <a:pt x="1156" y="1974"/>
                        <a:pt x="1163" y="1989"/>
                      </a:cubicBezTo>
                      <a:lnTo>
                        <a:pt x="1192" y="1974"/>
                      </a:lnTo>
                      <a:lnTo>
                        <a:pt x="1170" y="1996"/>
                      </a:lnTo>
                      <a:cubicBezTo>
                        <a:pt x="1170" y="2003"/>
                        <a:pt x="1170" y="2003"/>
                        <a:pt x="1178" y="2017"/>
                      </a:cubicBezTo>
                      <a:cubicBezTo>
                        <a:pt x="1192" y="2045"/>
                        <a:pt x="1213" y="2073"/>
                        <a:pt x="1234" y="2094"/>
                      </a:cubicBezTo>
                      <a:cubicBezTo>
                        <a:pt x="1234" y="2101"/>
                        <a:pt x="1241" y="2108"/>
                        <a:pt x="1248" y="2115"/>
                      </a:cubicBezTo>
                      <a:cubicBezTo>
                        <a:pt x="1255" y="2130"/>
                        <a:pt x="1269" y="2137"/>
                        <a:pt x="1283" y="2151"/>
                      </a:cubicBezTo>
                      <a:lnTo>
                        <a:pt x="1333" y="2193"/>
                      </a:lnTo>
                      <a:lnTo>
                        <a:pt x="1333" y="2115"/>
                      </a:lnTo>
                      <a:cubicBezTo>
                        <a:pt x="1326" y="2080"/>
                        <a:pt x="1326" y="2045"/>
                        <a:pt x="1326" y="2017"/>
                      </a:cubicBezTo>
                      <a:lnTo>
                        <a:pt x="1326" y="1989"/>
                      </a:lnTo>
                      <a:cubicBezTo>
                        <a:pt x="1319" y="1946"/>
                        <a:pt x="1319" y="1911"/>
                        <a:pt x="1311" y="1869"/>
                      </a:cubicBezTo>
                      <a:lnTo>
                        <a:pt x="1311" y="1848"/>
                      </a:lnTo>
                      <a:cubicBezTo>
                        <a:pt x="1304" y="1812"/>
                        <a:pt x="1297" y="1763"/>
                        <a:pt x="1290" y="1721"/>
                      </a:cubicBezTo>
                      <a:cubicBezTo>
                        <a:pt x="1283" y="1678"/>
                        <a:pt x="1269" y="1636"/>
                        <a:pt x="1262" y="1601"/>
                      </a:cubicBezTo>
                      <a:cubicBezTo>
                        <a:pt x="1255" y="1566"/>
                        <a:pt x="1241" y="1509"/>
                        <a:pt x="1227" y="1474"/>
                      </a:cubicBezTo>
                      <a:cubicBezTo>
                        <a:pt x="1220" y="1439"/>
                        <a:pt x="1206" y="1403"/>
                        <a:pt x="1192" y="1375"/>
                      </a:cubicBezTo>
                      <a:lnTo>
                        <a:pt x="1185" y="1354"/>
                      </a:lnTo>
                      <a:cubicBezTo>
                        <a:pt x="1170" y="1326"/>
                        <a:pt x="1156" y="1291"/>
                        <a:pt x="1142" y="1255"/>
                      </a:cubicBezTo>
                      <a:lnTo>
                        <a:pt x="1135" y="1234"/>
                      </a:lnTo>
                      <a:lnTo>
                        <a:pt x="1121" y="1213"/>
                      </a:lnTo>
                      <a:lnTo>
                        <a:pt x="1072" y="1100"/>
                      </a:lnTo>
                      <a:close/>
                      <a:moveTo>
                        <a:pt x="938" y="1"/>
                      </a:moveTo>
                      <a:lnTo>
                        <a:pt x="888" y="15"/>
                      </a:lnTo>
                      <a:cubicBezTo>
                        <a:pt x="874" y="22"/>
                        <a:pt x="860" y="29"/>
                        <a:pt x="846" y="36"/>
                      </a:cubicBezTo>
                      <a:lnTo>
                        <a:pt x="0" y="529"/>
                      </a:lnTo>
                      <a:lnTo>
                        <a:pt x="28" y="572"/>
                      </a:lnTo>
                      <a:cubicBezTo>
                        <a:pt x="43" y="565"/>
                        <a:pt x="57" y="558"/>
                        <a:pt x="78" y="550"/>
                      </a:cubicBezTo>
                      <a:cubicBezTo>
                        <a:pt x="92" y="543"/>
                        <a:pt x="106" y="543"/>
                        <a:pt x="120" y="536"/>
                      </a:cubicBezTo>
                      <a:lnTo>
                        <a:pt x="120" y="522"/>
                      </a:lnTo>
                      <a:lnTo>
                        <a:pt x="134" y="536"/>
                      </a:lnTo>
                      <a:lnTo>
                        <a:pt x="233" y="536"/>
                      </a:lnTo>
                      <a:cubicBezTo>
                        <a:pt x="254" y="543"/>
                        <a:pt x="275" y="543"/>
                        <a:pt x="303" y="550"/>
                      </a:cubicBezTo>
                      <a:cubicBezTo>
                        <a:pt x="318" y="558"/>
                        <a:pt x="339" y="565"/>
                        <a:pt x="360" y="572"/>
                      </a:cubicBezTo>
                      <a:lnTo>
                        <a:pt x="367" y="543"/>
                      </a:lnTo>
                      <a:lnTo>
                        <a:pt x="367" y="572"/>
                      </a:lnTo>
                      <a:cubicBezTo>
                        <a:pt x="388" y="579"/>
                        <a:pt x="416" y="593"/>
                        <a:pt x="437" y="600"/>
                      </a:cubicBezTo>
                      <a:cubicBezTo>
                        <a:pt x="466" y="614"/>
                        <a:pt x="487" y="628"/>
                        <a:pt x="515" y="642"/>
                      </a:cubicBezTo>
                      <a:cubicBezTo>
                        <a:pt x="536" y="656"/>
                        <a:pt x="578" y="684"/>
                        <a:pt x="599" y="699"/>
                      </a:cubicBezTo>
                      <a:cubicBezTo>
                        <a:pt x="628" y="720"/>
                        <a:pt x="656" y="741"/>
                        <a:pt x="677" y="762"/>
                      </a:cubicBezTo>
                      <a:lnTo>
                        <a:pt x="684" y="762"/>
                      </a:lnTo>
                      <a:cubicBezTo>
                        <a:pt x="691" y="769"/>
                        <a:pt x="691" y="776"/>
                        <a:pt x="698" y="776"/>
                      </a:cubicBezTo>
                      <a:lnTo>
                        <a:pt x="353" y="981"/>
                      </a:lnTo>
                      <a:cubicBezTo>
                        <a:pt x="339" y="988"/>
                        <a:pt x="325" y="995"/>
                        <a:pt x="318" y="1009"/>
                      </a:cubicBezTo>
                      <a:lnTo>
                        <a:pt x="310" y="1016"/>
                      </a:lnTo>
                      <a:lnTo>
                        <a:pt x="332" y="1037"/>
                      </a:lnTo>
                      <a:lnTo>
                        <a:pt x="303" y="1023"/>
                      </a:lnTo>
                      <a:lnTo>
                        <a:pt x="296" y="1030"/>
                      </a:lnTo>
                      <a:lnTo>
                        <a:pt x="282" y="1058"/>
                      </a:lnTo>
                      <a:cubicBezTo>
                        <a:pt x="275" y="1072"/>
                        <a:pt x="275" y="1079"/>
                        <a:pt x="268" y="1093"/>
                      </a:cubicBezTo>
                      <a:lnTo>
                        <a:pt x="261" y="1121"/>
                      </a:lnTo>
                      <a:cubicBezTo>
                        <a:pt x="254" y="1136"/>
                        <a:pt x="247" y="1150"/>
                        <a:pt x="247" y="1164"/>
                      </a:cubicBezTo>
                      <a:cubicBezTo>
                        <a:pt x="247" y="1171"/>
                        <a:pt x="247" y="1178"/>
                        <a:pt x="247" y="1185"/>
                      </a:cubicBezTo>
                      <a:lnTo>
                        <a:pt x="240" y="1213"/>
                      </a:lnTo>
                      <a:cubicBezTo>
                        <a:pt x="240" y="1234"/>
                        <a:pt x="233" y="1255"/>
                        <a:pt x="233" y="1277"/>
                      </a:cubicBezTo>
                      <a:lnTo>
                        <a:pt x="226" y="1319"/>
                      </a:lnTo>
                      <a:lnTo>
                        <a:pt x="226" y="1361"/>
                      </a:lnTo>
                      <a:lnTo>
                        <a:pt x="226" y="1382"/>
                      </a:lnTo>
                      <a:lnTo>
                        <a:pt x="226" y="1439"/>
                      </a:lnTo>
                      <a:lnTo>
                        <a:pt x="226" y="1460"/>
                      </a:lnTo>
                      <a:cubicBezTo>
                        <a:pt x="226" y="1467"/>
                        <a:pt x="226" y="1474"/>
                        <a:pt x="226" y="1481"/>
                      </a:cubicBezTo>
                      <a:lnTo>
                        <a:pt x="226" y="1551"/>
                      </a:lnTo>
                      <a:lnTo>
                        <a:pt x="226" y="1671"/>
                      </a:lnTo>
                      <a:lnTo>
                        <a:pt x="226" y="1685"/>
                      </a:lnTo>
                      <a:lnTo>
                        <a:pt x="226" y="1855"/>
                      </a:lnTo>
                      <a:lnTo>
                        <a:pt x="226" y="1883"/>
                      </a:lnTo>
                      <a:cubicBezTo>
                        <a:pt x="233" y="1925"/>
                        <a:pt x="233" y="1960"/>
                        <a:pt x="233" y="2003"/>
                      </a:cubicBezTo>
                      <a:lnTo>
                        <a:pt x="233" y="2017"/>
                      </a:lnTo>
                      <a:lnTo>
                        <a:pt x="240" y="2094"/>
                      </a:lnTo>
                      <a:cubicBezTo>
                        <a:pt x="240" y="2115"/>
                        <a:pt x="247" y="2137"/>
                        <a:pt x="247" y="2165"/>
                      </a:cubicBezTo>
                      <a:lnTo>
                        <a:pt x="247" y="2186"/>
                      </a:lnTo>
                      <a:cubicBezTo>
                        <a:pt x="254" y="2200"/>
                        <a:pt x="254" y="2207"/>
                        <a:pt x="254" y="2221"/>
                      </a:cubicBezTo>
                      <a:lnTo>
                        <a:pt x="261" y="2263"/>
                      </a:lnTo>
                      <a:lnTo>
                        <a:pt x="268" y="2299"/>
                      </a:lnTo>
                      <a:lnTo>
                        <a:pt x="275" y="2334"/>
                      </a:lnTo>
                      <a:lnTo>
                        <a:pt x="282" y="2369"/>
                      </a:lnTo>
                      <a:lnTo>
                        <a:pt x="310" y="2362"/>
                      </a:lnTo>
                      <a:lnTo>
                        <a:pt x="310" y="2362"/>
                      </a:lnTo>
                      <a:lnTo>
                        <a:pt x="289" y="2376"/>
                      </a:lnTo>
                      <a:lnTo>
                        <a:pt x="296" y="2397"/>
                      </a:lnTo>
                      <a:cubicBezTo>
                        <a:pt x="296" y="2404"/>
                        <a:pt x="303" y="2412"/>
                        <a:pt x="303" y="2426"/>
                      </a:cubicBezTo>
                      <a:lnTo>
                        <a:pt x="332" y="2419"/>
                      </a:lnTo>
                      <a:lnTo>
                        <a:pt x="332" y="2419"/>
                      </a:lnTo>
                      <a:lnTo>
                        <a:pt x="303" y="2433"/>
                      </a:lnTo>
                      <a:lnTo>
                        <a:pt x="332" y="2426"/>
                      </a:lnTo>
                      <a:lnTo>
                        <a:pt x="310" y="2440"/>
                      </a:lnTo>
                      <a:lnTo>
                        <a:pt x="310" y="2447"/>
                      </a:lnTo>
                      <a:cubicBezTo>
                        <a:pt x="310" y="2454"/>
                        <a:pt x="318" y="2468"/>
                        <a:pt x="318" y="2475"/>
                      </a:cubicBezTo>
                      <a:lnTo>
                        <a:pt x="346" y="2461"/>
                      </a:lnTo>
                      <a:lnTo>
                        <a:pt x="325" y="2482"/>
                      </a:lnTo>
                      <a:cubicBezTo>
                        <a:pt x="325" y="2482"/>
                        <a:pt x="339" y="2503"/>
                        <a:pt x="339" y="2510"/>
                      </a:cubicBezTo>
                      <a:cubicBezTo>
                        <a:pt x="353" y="2538"/>
                        <a:pt x="367" y="2567"/>
                        <a:pt x="388" y="2588"/>
                      </a:cubicBezTo>
                      <a:lnTo>
                        <a:pt x="409" y="2609"/>
                      </a:lnTo>
                      <a:lnTo>
                        <a:pt x="423" y="2623"/>
                      </a:lnTo>
                      <a:lnTo>
                        <a:pt x="430" y="2637"/>
                      </a:lnTo>
                      <a:lnTo>
                        <a:pt x="451" y="2616"/>
                      </a:lnTo>
                      <a:lnTo>
                        <a:pt x="451" y="2616"/>
                      </a:lnTo>
                      <a:lnTo>
                        <a:pt x="437" y="2637"/>
                      </a:lnTo>
                      <a:lnTo>
                        <a:pt x="473" y="2665"/>
                      </a:lnTo>
                      <a:lnTo>
                        <a:pt x="487" y="2644"/>
                      </a:lnTo>
                      <a:lnTo>
                        <a:pt x="487" y="2644"/>
                      </a:lnTo>
                      <a:cubicBezTo>
                        <a:pt x="487" y="2644"/>
                        <a:pt x="473" y="2672"/>
                        <a:pt x="480" y="2672"/>
                      </a:cubicBezTo>
                      <a:lnTo>
                        <a:pt x="494" y="2679"/>
                      </a:lnTo>
                      <a:lnTo>
                        <a:pt x="508" y="2693"/>
                      </a:lnTo>
                      <a:lnTo>
                        <a:pt x="522" y="2701"/>
                      </a:lnTo>
                      <a:lnTo>
                        <a:pt x="536" y="2708"/>
                      </a:lnTo>
                      <a:lnTo>
                        <a:pt x="550" y="2715"/>
                      </a:lnTo>
                      <a:lnTo>
                        <a:pt x="557" y="2715"/>
                      </a:lnTo>
                      <a:lnTo>
                        <a:pt x="578" y="2722"/>
                      </a:lnTo>
                      <a:lnTo>
                        <a:pt x="649" y="2722"/>
                      </a:lnTo>
                      <a:lnTo>
                        <a:pt x="649" y="2693"/>
                      </a:lnTo>
                      <a:cubicBezTo>
                        <a:pt x="649" y="2693"/>
                        <a:pt x="656" y="2722"/>
                        <a:pt x="656" y="2722"/>
                      </a:cubicBezTo>
                      <a:lnTo>
                        <a:pt x="677" y="2715"/>
                      </a:lnTo>
                      <a:lnTo>
                        <a:pt x="698" y="2708"/>
                      </a:lnTo>
                      <a:lnTo>
                        <a:pt x="1269" y="2369"/>
                      </a:lnTo>
                      <a:lnTo>
                        <a:pt x="1269" y="2426"/>
                      </a:lnTo>
                      <a:lnTo>
                        <a:pt x="1269" y="2461"/>
                      </a:lnTo>
                      <a:cubicBezTo>
                        <a:pt x="1262" y="2545"/>
                        <a:pt x="1255" y="2623"/>
                        <a:pt x="1241" y="2708"/>
                      </a:cubicBezTo>
                      <a:lnTo>
                        <a:pt x="1241" y="2729"/>
                      </a:lnTo>
                      <a:cubicBezTo>
                        <a:pt x="1234" y="2764"/>
                        <a:pt x="1220" y="2792"/>
                        <a:pt x="1213" y="2827"/>
                      </a:cubicBezTo>
                      <a:lnTo>
                        <a:pt x="1206" y="2842"/>
                      </a:lnTo>
                      <a:cubicBezTo>
                        <a:pt x="1199" y="2870"/>
                        <a:pt x="1185" y="2898"/>
                        <a:pt x="1178" y="2926"/>
                      </a:cubicBezTo>
                      <a:lnTo>
                        <a:pt x="1199" y="2933"/>
                      </a:lnTo>
                      <a:lnTo>
                        <a:pt x="1170" y="2933"/>
                      </a:lnTo>
                      <a:cubicBezTo>
                        <a:pt x="1163" y="2954"/>
                        <a:pt x="1149" y="2982"/>
                        <a:pt x="1135" y="3004"/>
                      </a:cubicBezTo>
                      <a:cubicBezTo>
                        <a:pt x="1121" y="3018"/>
                        <a:pt x="1114" y="3032"/>
                        <a:pt x="1100" y="3046"/>
                      </a:cubicBezTo>
                      <a:lnTo>
                        <a:pt x="1093" y="3060"/>
                      </a:lnTo>
                      <a:cubicBezTo>
                        <a:pt x="1086" y="3060"/>
                        <a:pt x="1086" y="3067"/>
                        <a:pt x="1079" y="3067"/>
                      </a:cubicBezTo>
                      <a:cubicBezTo>
                        <a:pt x="1065" y="3088"/>
                        <a:pt x="1044" y="3102"/>
                        <a:pt x="1022" y="3116"/>
                      </a:cubicBezTo>
                      <a:lnTo>
                        <a:pt x="1044" y="3159"/>
                      </a:lnTo>
                      <a:lnTo>
                        <a:pt x="1854" y="2686"/>
                      </a:lnTo>
                      <a:cubicBezTo>
                        <a:pt x="1875" y="2672"/>
                        <a:pt x="1904" y="2651"/>
                        <a:pt x="1925" y="2630"/>
                      </a:cubicBezTo>
                      <a:lnTo>
                        <a:pt x="1939" y="2616"/>
                      </a:lnTo>
                      <a:lnTo>
                        <a:pt x="1946" y="2609"/>
                      </a:lnTo>
                      <a:cubicBezTo>
                        <a:pt x="1960" y="2588"/>
                        <a:pt x="1974" y="2574"/>
                        <a:pt x="1988" y="2552"/>
                      </a:cubicBezTo>
                      <a:cubicBezTo>
                        <a:pt x="2002" y="2524"/>
                        <a:pt x="2016" y="2503"/>
                        <a:pt x="2023" y="2482"/>
                      </a:cubicBezTo>
                      <a:lnTo>
                        <a:pt x="2002" y="2468"/>
                      </a:lnTo>
                      <a:lnTo>
                        <a:pt x="2030" y="2468"/>
                      </a:lnTo>
                      <a:cubicBezTo>
                        <a:pt x="2038" y="2454"/>
                        <a:pt x="2045" y="2433"/>
                        <a:pt x="2052" y="2412"/>
                      </a:cubicBezTo>
                      <a:cubicBezTo>
                        <a:pt x="2052" y="2404"/>
                        <a:pt x="2059" y="2397"/>
                        <a:pt x="2059" y="2390"/>
                      </a:cubicBezTo>
                      <a:lnTo>
                        <a:pt x="2073" y="2355"/>
                      </a:lnTo>
                      <a:cubicBezTo>
                        <a:pt x="2073" y="2355"/>
                        <a:pt x="2073" y="2348"/>
                        <a:pt x="2073" y="2348"/>
                      </a:cubicBezTo>
                      <a:cubicBezTo>
                        <a:pt x="2080" y="2327"/>
                        <a:pt x="2080" y="2299"/>
                        <a:pt x="2087" y="2278"/>
                      </a:cubicBezTo>
                      <a:lnTo>
                        <a:pt x="2101" y="2228"/>
                      </a:lnTo>
                      <a:cubicBezTo>
                        <a:pt x="2101" y="2221"/>
                        <a:pt x="2101" y="2214"/>
                        <a:pt x="2101" y="2200"/>
                      </a:cubicBezTo>
                      <a:cubicBezTo>
                        <a:pt x="2108" y="2179"/>
                        <a:pt x="2108" y="2144"/>
                        <a:pt x="2115" y="2122"/>
                      </a:cubicBezTo>
                      <a:cubicBezTo>
                        <a:pt x="2122" y="2094"/>
                        <a:pt x="2122" y="2066"/>
                        <a:pt x="2122" y="2031"/>
                      </a:cubicBezTo>
                      <a:lnTo>
                        <a:pt x="2122" y="2003"/>
                      </a:lnTo>
                      <a:lnTo>
                        <a:pt x="2129" y="1932"/>
                      </a:lnTo>
                      <a:lnTo>
                        <a:pt x="2129" y="1805"/>
                      </a:lnTo>
                      <a:lnTo>
                        <a:pt x="2129" y="1798"/>
                      </a:lnTo>
                      <a:lnTo>
                        <a:pt x="2108" y="1805"/>
                      </a:lnTo>
                      <a:lnTo>
                        <a:pt x="2108" y="1918"/>
                      </a:lnTo>
                      <a:lnTo>
                        <a:pt x="2108" y="1996"/>
                      </a:lnTo>
                      <a:lnTo>
                        <a:pt x="2108" y="2024"/>
                      </a:lnTo>
                      <a:cubicBezTo>
                        <a:pt x="2101" y="2052"/>
                        <a:pt x="2101" y="2080"/>
                        <a:pt x="2094" y="2108"/>
                      </a:cubicBezTo>
                      <a:cubicBezTo>
                        <a:pt x="2094" y="2137"/>
                        <a:pt x="2087" y="2165"/>
                        <a:pt x="2087" y="2186"/>
                      </a:cubicBezTo>
                      <a:cubicBezTo>
                        <a:pt x="2080" y="2200"/>
                        <a:pt x="2080" y="2207"/>
                        <a:pt x="2080" y="2214"/>
                      </a:cubicBezTo>
                      <a:lnTo>
                        <a:pt x="2073" y="2263"/>
                      </a:lnTo>
                      <a:cubicBezTo>
                        <a:pt x="2066" y="2285"/>
                        <a:pt x="2059" y="2306"/>
                        <a:pt x="2052" y="2327"/>
                      </a:cubicBezTo>
                      <a:lnTo>
                        <a:pt x="2038" y="2369"/>
                      </a:lnTo>
                      <a:lnTo>
                        <a:pt x="2030" y="2390"/>
                      </a:lnTo>
                      <a:cubicBezTo>
                        <a:pt x="2023" y="2412"/>
                        <a:pt x="2016" y="2426"/>
                        <a:pt x="2009" y="2440"/>
                      </a:cubicBezTo>
                      <a:lnTo>
                        <a:pt x="2030" y="2454"/>
                      </a:lnTo>
                      <a:lnTo>
                        <a:pt x="2009" y="2454"/>
                      </a:lnTo>
                      <a:cubicBezTo>
                        <a:pt x="1995" y="2475"/>
                        <a:pt x="1981" y="2496"/>
                        <a:pt x="1967" y="2517"/>
                      </a:cubicBezTo>
                      <a:cubicBezTo>
                        <a:pt x="1960" y="2531"/>
                        <a:pt x="1946" y="2545"/>
                        <a:pt x="1932" y="2560"/>
                      </a:cubicBezTo>
                      <a:lnTo>
                        <a:pt x="1925" y="2574"/>
                      </a:lnTo>
                      <a:lnTo>
                        <a:pt x="1918" y="2581"/>
                      </a:lnTo>
                      <a:cubicBezTo>
                        <a:pt x="1897" y="2602"/>
                        <a:pt x="1875" y="2616"/>
                        <a:pt x="1854" y="2630"/>
                      </a:cubicBezTo>
                      <a:lnTo>
                        <a:pt x="1185" y="3018"/>
                      </a:lnTo>
                      <a:cubicBezTo>
                        <a:pt x="1199" y="2997"/>
                        <a:pt x="1213" y="2975"/>
                        <a:pt x="1220" y="2954"/>
                      </a:cubicBezTo>
                      <a:lnTo>
                        <a:pt x="1199" y="2947"/>
                      </a:lnTo>
                      <a:lnTo>
                        <a:pt x="1241" y="2947"/>
                      </a:lnTo>
                      <a:cubicBezTo>
                        <a:pt x="1255" y="2919"/>
                        <a:pt x="1269" y="2891"/>
                        <a:pt x="1276" y="2856"/>
                      </a:cubicBezTo>
                      <a:lnTo>
                        <a:pt x="1276" y="2842"/>
                      </a:lnTo>
                      <a:cubicBezTo>
                        <a:pt x="1290" y="2806"/>
                        <a:pt x="1297" y="2778"/>
                        <a:pt x="1304" y="2743"/>
                      </a:cubicBezTo>
                      <a:lnTo>
                        <a:pt x="1304" y="2722"/>
                      </a:lnTo>
                      <a:cubicBezTo>
                        <a:pt x="1326" y="2637"/>
                        <a:pt x="1333" y="2552"/>
                        <a:pt x="1340" y="2468"/>
                      </a:cubicBezTo>
                      <a:lnTo>
                        <a:pt x="1340" y="2433"/>
                      </a:lnTo>
                      <a:lnTo>
                        <a:pt x="1340" y="2327"/>
                      </a:lnTo>
                      <a:lnTo>
                        <a:pt x="1340" y="2278"/>
                      </a:lnTo>
                      <a:lnTo>
                        <a:pt x="684" y="2658"/>
                      </a:lnTo>
                      <a:lnTo>
                        <a:pt x="670" y="2665"/>
                      </a:lnTo>
                      <a:lnTo>
                        <a:pt x="663" y="2665"/>
                      </a:lnTo>
                      <a:lnTo>
                        <a:pt x="663" y="2693"/>
                      </a:lnTo>
                      <a:cubicBezTo>
                        <a:pt x="663" y="2693"/>
                        <a:pt x="656" y="2665"/>
                        <a:pt x="635" y="2665"/>
                      </a:cubicBezTo>
                      <a:lnTo>
                        <a:pt x="628" y="2665"/>
                      </a:lnTo>
                      <a:lnTo>
                        <a:pt x="543" y="2623"/>
                      </a:lnTo>
                      <a:lnTo>
                        <a:pt x="529" y="2616"/>
                      </a:lnTo>
                      <a:lnTo>
                        <a:pt x="515" y="2637"/>
                      </a:lnTo>
                      <a:lnTo>
                        <a:pt x="522" y="2616"/>
                      </a:lnTo>
                      <a:lnTo>
                        <a:pt x="508" y="2637"/>
                      </a:lnTo>
                      <a:lnTo>
                        <a:pt x="522" y="2609"/>
                      </a:lnTo>
                      <a:lnTo>
                        <a:pt x="494" y="2588"/>
                      </a:lnTo>
                      <a:lnTo>
                        <a:pt x="473" y="2609"/>
                      </a:lnTo>
                      <a:lnTo>
                        <a:pt x="487" y="2588"/>
                      </a:lnTo>
                      <a:lnTo>
                        <a:pt x="480" y="2574"/>
                      </a:lnTo>
                      <a:lnTo>
                        <a:pt x="458" y="2560"/>
                      </a:lnTo>
                      <a:cubicBezTo>
                        <a:pt x="458" y="2552"/>
                        <a:pt x="451" y="2552"/>
                        <a:pt x="444" y="2538"/>
                      </a:cubicBezTo>
                      <a:cubicBezTo>
                        <a:pt x="430" y="2517"/>
                        <a:pt x="416" y="2496"/>
                        <a:pt x="402" y="2468"/>
                      </a:cubicBezTo>
                      <a:lnTo>
                        <a:pt x="395" y="2454"/>
                      </a:lnTo>
                      <a:lnTo>
                        <a:pt x="367" y="2468"/>
                      </a:lnTo>
                      <a:lnTo>
                        <a:pt x="367" y="2468"/>
                      </a:lnTo>
                      <a:lnTo>
                        <a:pt x="388" y="2447"/>
                      </a:lnTo>
                      <a:lnTo>
                        <a:pt x="367" y="2454"/>
                      </a:lnTo>
                      <a:lnTo>
                        <a:pt x="388" y="2440"/>
                      </a:lnTo>
                      <a:lnTo>
                        <a:pt x="374" y="2419"/>
                      </a:lnTo>
                      <a:lnTo>
                        <a:pt x="374" y="2404"/>
                      </a:lnTo>
                      <a:lnTo>
                        <a:pt x="346" y="2412"/>
                      </a:lnTo>
                      <a:lnTo>
                        <a:pt x="374" y="2397"/>
                      </a:lnTo>
                      <a:lnTo>
                        <a:pt x="374" y="2397"/>
                      </a:lnTo>
                      <a:lnTo>
                        <a:pt x="346" y="2404"/>
                      </a:lnTo>
                      <a:lnTo>
                        <a:pt x="367" y="2390"/>
                      </a:lnTo>
                      <a:cubicBezTo>
                        <a:pt x="367" y="2383"/>
                        <a:pt x="360" y="2376"/>
                        <a:pt x="360" y="2369"/>
                      </a:cubicBezTo>
                      <a:lnTo>
                        <a:pt x="353" y="2341"/>
                      </a:lnTo>
                      <a:lnTo>
                        <a:pt x="346" y="2313"/>
                      </a:lnTo>
                      <a:lnTo>
                        <a:pt x="339" y="2285"/>
                      </a:lnTo>
                      <a:lnTo>
                        <a:pt x="310" y="2292"/>
                      </a:lnTo>
                      <a:lnTo>
                        <a:pt x="310" y="2292"/>
                      </a:lnTo>
                      <a:lnTo>
                        <a:pt x="339" y="2278"/>
                      </a:lnTo>
                      <a:lnTo>
                        <a:pt x="332" y="2242"/>
                      </a:lnTo>
                      <a:lnTo>
                        <a:pt x="318" y="2200"/>
                      </a:lnTo>
                      <a:lnTo>
                        <a:pt x="318" y="2165"/>
                      </a:lnTo>
                      <a:lnTo>
                        <a:pt x="318" y="2144"/>
                      </a:lnTo>
                      <a:cubicBezTo>
                        <a:pt x="318" y="2122"/>
                        <a:pt x="318" y="2094"/>
                        <a:pt x="310" y="2073"/>
                      </a:cubicBezTo>
                      <a:cubicBezTo>
                        <a:pt x="310" y="2052"/>
                        <a:pt x="310" y="2031"/>
                        <a:pt x="310" y="2003"/>
                      </a:cubicBezTo>
                      <a:lnTo>
                        <a:pt x="310" y="1982"/>
                      </a:lnTo>
                      <a:cubicBezTo>
                        <a:pt x="303" y="1946"/>
                        <a:pt x="303" y="1911"/>
                        <a:pt x="303" y="1869"/>
                      </a:cubicBezTo>
                      <a:lnTo>
                        <a:pt x="303" y="1841"/>
                      </a:lnTo>
                      <a:lnTo>
                        <a:pt x="303" y="1671"/>
                      </a:lnTo>
                      <a:lnTo>
                        <a:pt x="303" y="1657"/>
                      </a:lnTo>
                      <a:lnTo>
                        <a:pt x="303" y="1537"/>
                      </a:lnTo>
                      <a:lnTo>
                        <a:pt x="303" y="1474"/>
                      </a:lnTo>
                      <a:cubicBezTo>
                        <a:pt x="303" y="1467"/>
                        <a:pt x="303" y="1460"/>
                        <a:pt x="303" y="1453"/>
                      </a:cubicBezTo>
                      <a:lnTo>
                        <a:pt x="303" y="1432"/>
                      </a:lnTo>
                      <a:lnTo>
                        <a:pt x="303" y="1375"/>
                      </a:lnTo>
                      <a:lnTo>
                        <a:pt x="303" y="1354"/>
                      </a:lnTo>
                      <a:lnTo>
                        <a:pt x="303" y="1319"/>
                      </a:lnTo>
                      <a:lnTo>
                        <a:pt x="303" y="1284"/>
                      </a:lnTo>
                      <a:lnTo>
                        <a:pt x="275" y="1284"/>
                      </a:lnTo>
                      <a:lnTo>
                        <a:pt x="303" y="1277"/>
                      </a:lnTo>
                      <a:cubicBezTo>
                        <a:pt x="303" y="1255"/>
                        <a:pt x="310" y="1241"/>
                        <a:pt x="310" y="1220"/>
                      </a:cubicBezTo>
                      <a:lnTo>
                        <a:pt x="318" y="1192"/>
                      </a:lnTo>
                      <a:lnTo>
                        <a:pt x="318" y="1171"/>
                      </a:lnTo>
                      <a:cubicBezTo>
                        <a:pt x="325" y="1157"/>
                        <a:pt x="325" y="1150"/>
                        <a:pt x="332" y="1129"/>
                      </a:cubicBezTo>
                      <a:cubicBezTo>
                        <a:pt x="332" y="1121"/>
                        <a:pt x="339" y="1114"/>
                        <a:pt x="339" y="1107"/>
                      </a:cubicBezTo>
                      <a:cubicBezTo>
                        <a:pt x="339" y="1093"/>
                        <a:pt x="346" y="1086"/>
                        <a:pt x="353" y="1079"/>
                      </a:cubicBezTo>
                      <a:cubicBezTo>
                        <a:pt x="353" y="1065"/>
                        <a:pt x="360" y="1058"/>
                        <a:pt x="367" y="1051"/>
                      </a:cubicBezTo>
                      <a:lnTo>
                        <a:pt x="374" y="1037"/>
                      </a:lnTo>
                      <a:cubicBezTo>
                        <a:pt x="381" y="1030"/>
                        <a:pt x="388" y="1023"/>
                        <a:pt x="395" y="1023"/>
                      </a:cubicBezTo>
                      <a:lnTo>
                        <a:pt x="804" y="783"/>
                      </a:lnTo>
                      <a:lnTo>
                        <a:pt x="769" y="748"/>
                      </a:lnTo>
                      <a:cubicBezTo>
                        <a:pt x="762" y="741"/>
                        <a:pt x="762" y="734"/>
                        <a:pt x="733" y="713"/>
                      </a:cubicBezTo>
                      <a:cubicBezTo>
                        <a:pt x="698" y="691"/>
                        <a:pt x="670" y="670"/>
                        <a:pt x="642" y="649"/>
                      </a:cubicBezTo>
                      <a:cubicBezTo>
                        <a:pt x="614" y="628"/>
                        <a:pt x="578" y="607"/>
                        <a:pt x="557" y="593"/>
                      </a:cubicBezTo>
                      <a:cubicBezTo>
                        <a:pt x="529" y="579"/>
                        <a:pt x="501" y="565"/>
                        <a:pt x="473" y="550"/>
                      </a:cubicBezTo>
                      <a:cubicBezTo>
                        <a:pt x="444" y="536"/>
                        <a:pt x="423" y="529"/>
                        <a:pt x="395" y="515"/>
                      </a:cubicBezTo>
                      <a:cubicBezTo>
                        <a:pt x="374" y="508"/>
                        <a:pt x="353" y="501"/>
                        <a:pt x="325" y="494"/>
                      </a:cubicBezTo>
                      <a:cubicBezTo>
                        <a:pt x="289" y="487"/>
                        <a:pt x="247" y="480"/>
                        <a:pt x="205" y="480"/>
                      </a:cubicBezTo>
                      <a:lnTo>
                        <a:pt x="881" y="85"/>
                      </a:lnTo>
                      <a:cubicBezTo>
                        <a:pt x="896" y="78"/>
                        <a:pt x="910" y="71"/>
                        <a:pt x="924" y="71"/>
                      </a:cubicBezTo>
                      <a:cubicBezTo>
                        <a:pt x="938" y="64"/>
                        <a:pt x="959" y="57"/>
                        <a:pt x="973" y="57"/>
                      </a:cubicBezTo>
                      <a:lnTo>
                        <a:pt x="966" y="29"/>
                      </a:lnTo>
                      <a:lnTo>
                        <a:pt x="966" y="29"/>
                      </a:lnTo>
                      <a:cubicBezTo>
                        <a:pt x="966" y="29"/>
                        <a:pt x="980" y="57"/>
                        <a:pt x="987" y="57"/>
                      </a:cubicBezTo>
                      <a:lnTo>
                        <a:pt x="1114" y="57"/>
                      </a:lnTo>
                      <a:lnTo>
                        <a:pt x="1142" y="64"/>
                      </a:lnTo>
                      <a:lnTo>
                        <a:pt x="1170" y="64"/>
                      </a:lnTo>
                      <a:lnTo>
                        <a:pt x="1199" y="78"/>
                      </a:lnTo>
                      <a:lnTo>
                        <a:pt x="1227" y="85"/>
                      </a:lnTo>
                      <a:lnTo>
                        <a:pt x="1262" y="99"/>
                      </a:lnTo>
                      <a:lnTo>
                        <a:pt x="1283" y="113"/>
                      </a:lnTo>
                      <a:lnTo>
                        <a:pt x="1290" y="85"/>
                      </a:lnTo>
                      <a:lnTo>
                        <a:pt x="1290" y="113"/>
                      </a:lnTo>
                      <a:lnTo>
                        <a:pt x="1297" y="92"/>
                      </a:lnTo>
                      <a:lnTo>
                        <a:pt x="1297" y="113"/>
                      </a:lnTo>
                      <a:lnTo>
                        <a:pt x="1333" y="135"/>
                      </a:lnTo>
                      <a:cubicBezTo>
                        <a:pt x="1347" y="142"/>
                        <a:pt x="1361" y="149"/>
                        <a:pt x="1375" y="156"/>
                      </a:cubicBezTo>
                      <a:cubicBezTo>
                        <a:pt x="1389" y="163"/>
                        <a:pt x="1396" y="170"/>
                        <a:pt x="1410" y="184"/>
                      </a:cubicBezTo>
                      <a:lnTo>
                        <a:pt x="1459" y="212"/>
                      </a:lnTo>
                      <a:lnTo>
                        <a:pt x="1488" y="233"/>
                      </a:lnTo>
                      <a:lnTo>
                        <a:pt x="1523" y="254"/>
                      </a:lnTo>
                      <a:lnTo>
                        <a:pt x="1558" y="290"/>
                      </a:lnTo>
                      <a:lnTo>
                        <a:pt x="1593" y="318"/>
                      </a:lnTo>
                      <a:lnTo>
                        <a:pt x="1615" y="339"/>
                      </a:lnTo>
                      <a:lnTo>
                        <a:pt x="1615" y="339"/>
                      </a:lnTo>
                      <a:lnTo>
                        <a:pt x="1629" y="311"/>
                      </a:lnTo>
                      <a:lnTo>
                        <a:pt x="1600" y="290"/>
                      </a:lnTo>
                      <a:lnTo>
                        <a:pt x="1565" y="254"/>
                      </a:lnTo>
                      <a:lnTo>
                        <a:pt x="1530" y="226"/>
                      </a:lnTo>
                      <a:lnTo>
                        <a:pt x="1488" y="198"/>
                      </a:lnTo>
                      <a:lnTo>
                        <a:pt x="1459" y="177"/>
                      </a:lnTo>
                      <a:lnTo>
                        <a:pt x="1452" y="170"/>
                      </a:lnTo>
                      <a:lnTo>
                        <a:pt x="1417" y="142"/>
                      </a:lnTo>
                      <a:lnTo>
                        <a:pt x="1375" y="120"/>
                      </a:lnTo>
                      <a:lnTo>
                        <a:pt x="1368" y="113"/>
                      </a:lnTo>
                      <a:lnTo>
                        <a:pt x="1333" y="99"/>
                      </a:lnTo>
                      <a:lnTo>
                        <a:pt x="1290" y="71"/>
                      </a:lnTo>
                      <a:lnTo>
                        <a:pt x="1276" y="99"/>
                      </a:lnTo>
                      <a:lnTo>
                        <a:pt x="1283" y="71"/>
                      </a:lnTo>
                      <a:lnTo>
                        <a:pt x="1262" y="57"/>
                      </a:lnTo>
                      <a:lnTo>
                        <a:pt x="1227" y="43"/>
                      </a:lnTo>
                      <a:lnTo>
                        <a:pt x="1192" y="36"/>
                      </a:lnTo>
                      <a:cubicBezTo>
                        <a:pt x="1185" y="29"/>
                        <a:pt x="1170" y="29"/>
                        <a:pt x="1163" y="22"/>
                      </a:cubicBezTo>
                      <a:lnTo>
                        <a:pt x="1142" y="15"/>
                      </a:lnTo>
                      <a:lnTo>
                        <a:pt x="1135" y="43"/>
                      </a:lnTo>
                      <a:cubicBezTo>
                        <a:pt x="1135" y="43"/>
                        <a:pt x="1142" y="15"/>
                        <a:pt x="1135" y="15"/>
                      </a:cubicBezTo>
                      <a:lnTo>
                        <a:pt x="1107" y="8"/>
                      </a:lnTo>
                      <a:cubicBezTo>
                        <a:pt x="1093" y="8"/>
                        <a:pt x="1086" y="8"/>
                        <a:pt x="10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0" name="Google Shape;1630;g1b4b0e4ccdf_1_11"/>
                <p:cNvSpPr/>
                <p:nvPr/>
              </p:nvSpPr>
              <p:spPr>
                <a:xfrm>
                  <a:off x="1864000" y="5078756"/>
                  <a:ext cx="310379" cy="537180"/>
                </a:xfrm>
                <a:custGeom>
                  <a:rect b="b" l="l" r="r" t="t"/>
                  <a:pathLst>
                    <a:path extrusionOk="0" h="2674" w="1545">
                      <a:moveTo>
                        <a:pt x="668" y="482"/>
                      </a:moveTo>
                      <a:cubicBezTo>
                        <a:pt x="699" y="482"/>
                        <a:pt x="735" y="495"/>
                        <a:pt x="776" y="520"/>
                      </a:cubicBezTo>
                      <a:cubicBezTo>
                        <a:pt x="973" y="633"/>
                        <a:pt x="1058" y="858"/>
                        <a:pt x="1058" y="1500"/>
                      </a:cubicBezTo>
                      <a:cubicBezTo>
                        <a:pt x="1052" y="2005"/>
                        <a:pt x="1002" y="2198"/>
                        <a:pt x="878" y="2198"/>
                      </a:cubicBezTo>
                      <a:cubicBezTo>
                        <a:pt x="847" y="2198"/>
                        <a:pt x="810" y="2185"/>
                        <a:pt x="769" y="2162"/>
                      </a:cubicBezTo>
                      <a:cubicBezTo>
                        <a:pt x="572" y="2042"/>
                        <a:pt x="494" y="1796"/>
                        <a:pt x="494" y="1175"/>
                      </a:cubicBezTo>
                      <a:cubicBezTo>
                        <a:pt x="494" y="678"/>
                        <a:pt x="547" y="482"/>
                        <a:pt x="668" y="482"/>
                      </a:cubicBezTo>
                      <a:close/>
                      <a:moveTo>
                        <a:pt x="437" y="0"/>
                      </a:moveTo>
                      <a:cubicBezTo>
                        <a:pt x="155" y="0"/>
                        <a:pt x="6" y="307"/>
                        <a:pt x="1" y="893"/>
                      </a:cubicBezTo>
                      <a:cubicBezTo>
                        <a:pt x="1" y="1676"/>
                        <a:pt x="268" y="2275"/>
                        <a:pt x="769" y="2564"/>
                      </a:cubicBezTo>
                      <a:cubicBezTo>
                        <a:pt x="898" y="2638"/>
                        <a:pt x="1012" y="2674"/>
                        <a:pt x="1110" y="2674"/>
                      </a:cubicBezTo>
                      <a:cubicBezTo>
                        <a:pt x="1396" y="2674"/>
                        <a:pt x="1544" y="2365"/>
                        <a:pt x="1544" y="1782"/>
                      </a:cubicBezTo>
                      <a:cubicBezTo>
                        <a:pt x="1544" y="992"/>
                        <a:pt x="1284" y="400"/>
                        <a:pt x="776" y="111"/>
                      </a:cubicBezTo>
                      <a:cubicBezTo>
                        <a:pt x="648" y="37"/>
                        <a:pt x="534" y="0"/>
                        <a:pt x="4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1" name="Google Shape;1631;g1b4b0e4ccdf_1_11"/>
                <p:cNvSpPr/>
                <p:nvPr/>
              </p:nvSpPr>
              <p:spPr>
                <a:xfrm>
                  <a:off x="1858375" y="5073533"/>
                  <a:ext cx="321629" cy="547425"/>
                </a:xfrm>
                <a:custGeom>
                  <a:rect b="b" l="l" r="r" t="t"/>
                  <a:pathLst>
                    <a:path extrusionOk="0" h="2725" w="1601">
                      <a:moveTo>
                        <a:pt x="698" y="532"/>
                      </a:moveTo>
                      <a:cubicBezTo>
                        <a:pt x="734" y="539"/>
                        <a:pt x="762" y="546"/>
                        <a:pt x="790" y="560"/>
                      </a:cubicBezTo>
                      <a:cubicBezTo>
                        <a:pt x="959" y="659"/>
                        <a:pt x="1051" y="849"/>
                        <a:pt x="1051" y="1519"/>
                      </a:cubicBezTo>
                      <a:cubicBezTo>
                        <a:pt x="1051" y="1779"/>
                        <a:pt x="1037" y="2125"/>
                        <a:pt x="938" y="2181"/>
                      </a:cubicBezTo>
                      <a:cubicBezTo>
                        <a:pt x="927" y="2189"/>
                        <a:pt x="915" y="2193"/>
                        <a:pt x="900" y="2193"/>
                      </a:cubicBezTo>
                      <a:cubicBezTo>
                        <a:pt x="876" y="2193"/>
                        <a:pt x="846" y="2182"/>
                        <a:pt x="811" y="2160"/>
                      </a:cubicBezTo>
                      <a:cubicBezTo>
                        <a:pt x="614" y="2047"/>
                        <a:pt x="543" y="1786"/>
                        <a:pt x="543" y="1194"/>
                      </a:cubicBezTo>
                      <a:cubicBezTo>
                        <a:pt x="543" y="941"/>
                        <a:pt x="557" y="595"/>
                        <a:pt x="663" y="539"/>
                      </a:cubicBezTo>
                      <a:cubicBezTo>
                        <a:pt x="670" y="532"/>
                        <a:pt x="684" y="532"/>
                        <a:pt x="698" y="532"/>
                      </a:cubicBezTo>
                      <a:close/>
                      <a:moveTo>
                        <a:pt x="701" y="474"/>
                      </a:moveTo>
                      <a:cubicBezTo>
                        <a:pt x="678" y="474"/>
                        <a:pt x="656" y="479"/>
                        <a:pt x="635" y="489"/>
                      </a:cubicBezTo>
                      <a:cubicBezTo>
                        <a:pt x="536" y="553"/>
                        <a:pt x="494" y="757"/>
                        <a:pt x="494" y="1194"/>
                      </a:cubicBezTo>
                      <a:cubicBezTo>
                        <a:pt x="487" y="1808"/>
                        <a:pt x="571" y="2083"/>
                        <a:pt x="783" y="2202"/>
                      </a:cubicBezTo>
                      <a:cubicBezTo>
                        <a:pt x="818" y="2231"/>
                        <a:pt x="860" y="2245"/>
                        <a:pt x="903" y="2245"/>
                      </a:cubicBezTo>
                      <a:lnTo>
                        <a:pt x="910" y="2252"/>
                      </a:lnTo>
                      <a:cubicBezTo>
                        <a:pt x="931" y="2245"/>
                        <a:pt x="952" y="2238"/>
                        <a:pt x="966" y="2224"/>
                      </a:cubicBezTo>
                      <a:cubicBezTo>
                        <a:pt x="1065" y="2167"/>
                        <a:pt x="1107" y="1963"/>
                        <a:pt x="1107" y="1519"/>
                      </a:cubicBezTo>
                      <a:cubicBezTo>
                        <a:pt x="1107" y="905"/>
                        <a:pt x="1030" y="637"/>
                        <a:pt x="811" y="511"/>
                      </a:cubicBezTo>
                      <a:cubicBezTo>
                        <a:pt x="780" y="488"/>
                        <a:pt x="740" y="474"/>
                        <a:pt x="701" y="474"/>
                      </a:cubicBezTo>
                      <a:close/>
                      <a:moveTo>
                        <a:pt x="466" y="52"/>
                      </a:moveTo>
                      <a:cubicBezTo>
                        <a:pt x="578" y="59"/>
                        <a:pt x="691" y="95"/>
                        <a:pt x="797" y="158"/>
                      </a:cubicBezTo>
                      <a:cubicBezTo>
                        <a:pt x="1283" y="440"/>
                        <a:pt x="1544" y="1025"/>
                        <a:pt x="1544" y="1801"/>
                      </a:cubicBezTo>
                      <a:cubicBezTo>
                        <a:pt x="1544" y="2252"/>
                        <a:pt x="1460" y="2534"/>
                        <a:pt x="1290" y="2632"/>
                      </a:cubicBezTo>
                      <a:cubicBezTo>
                        <a:pt x="1242" y="2659"/>
                        <a:pt x="1189" y="2673"/>
                        <a:pt x="1131" y="2673"/>
                      </a:cubicBezTo>
                      <a:cubicBezTo>
                        <a:pt x="1038" y="2673"/>
                        <a:pt x="933" y="2638"/>
                        <a:pt x="811" y="2569"/>
                      </a:cubicBezTo>
                      <a:cubicBezTo>
                        <a:pt x="325" y="2280"/>
                        <a:pt x="57" y="1695"/>
                        <a:pt x="57" y="912"/>
                      </a:cubicBezTo>
                      <a:cubicBezTo>
                        <a:pt x="57" y="468"/>
                        <a:pt x="148" y="186"/>
                        <a:pt x="318" y="88"/>
                      </a:cubicBezTo>
                      <a:cubicBezTo>
                        <a:pt x="360" y="59"/>
                        <a:pt x="409" y="52"/>
                        <a:pt x="466" y="52"/>
                      </a:cubicBezTo>
                      <a:close/>
                      <a:moveTo>
                        <a:pt x="464" y="0"/>
                      </a:moveTo>
                      <a:cubicBezTo>
                        <a:pt x="400" y="0"/>
                        <a:pt x="341" y="15"/>
                        <a:pt x="289" y="45"/>
                      </a:cubicBezTo>
                      <a:cubicBezTo>
                        <a:pt x="99" y="151"/>
                        <a:pt x="7" y="440"/>
                        <a:pt x="7" y="912"/>
                      </a:cubicBezTo>
                      <a:cubicBezTo>
                        <a:pt x="0" y="1716"/>
                        <a:pt x="282" y="2322"/>
                        <a:pt x="783" y="2611"/>
                      </a:cubicBezTo>
                      <a:cubicBezTo>
                        <a:pt x="889" y="2682"/>
                        <a:pt x="1016" y="2717"/>
                        <a:pt x="1135" y="2724"/>
                      </a:cubicBezTo>
                      <a:cubicBezTo>
                        <a:pt x="1199" y="2724"/>
                        <a:pt x="1255" y="2710"/>
                        <a:pt x="1312" y="2682"/>
                      </a:cubicBezTo>
                      <a:cubicBezTo>
                        <a:pt x="1502" y="2569"/>
                        <a:pt x="1601" y="2280"/>
                        <a:pt x="1601" y="1801"/>
                      </a:cubicBezTo>
                      <a:cubicBezTo>
                        <a:pt x="1601" y="1004"/>
                        <a:pt x="1326" y="405"/>
                        <a:pt x="818" y="116"/>
                      </a:cubicBezTo>
                      <a:cubicBezTo>
                        <a:pt x="684" y="38"/>
                        <a:pt x="566" y="0"/>
                        <a:pt x="4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2" name="Google Shape;1632;g1b4b0e4ccdf_1_11"/>
                <p:cNvSpPr/>
                <p:nvPr/>
              </p:nvSpPr>
              <p:spPr>
                <a:xfrm>
                  <a:off x="1889513" y="4319187"/>
                  <a:ext cx="306160" cy="113503"/>
                </a:xfrm>
                <a:custGeom>
                  <a:rect b="b" l="l" r="r" t="t"/>
                  <a:pathLst>
                    <a:path extrusionOk="0" h="565" w="1524">
                      <a:moveTo>
                        <a:pt x="1523" y="1"/>
                      </a:moveTo>
                      <a:lnTo>
                        <a:pt x="832" y="78"/>
                      </a:lnTo>
                      <a:lnTo>
                        <a:pt x="0" y="565"/>
                      </a:lnTo>
                      <a:lnTo>
                        <a:pt x="691" y="487"/>
                      </a:lnTo>
                      <a:lnTo>
                        <a:pt x="15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3" name="Google Shape;1633;g1b4b0e4ccdf_1_11"/>
                <p:cNvSpPr/>
                <p:nvPr/>
              </p:nvSpPr>
              <p:spPr>
                <a:xfrm>
                  <a:off x="1865406" y="4310750"/>
                  <a:ext cx="355781" cy="130378"/>
                </a:xfrm>
                <a:custGeom>
                  <a:rect b="b" l="l" r="r" t="t"/>
                  <a:pathLst>
                    <a:path extrusionOk="0" h="649" w="1771">
                      <a:moveTo>
                        <a:pt x="1523" y="85"/>
                      </a:moveTo>
                      <a:lnTo>
                        <a:pt x="804" y="501"/>
                      </a:lnTo>
                      <a:lnTo>
                        <a:pt x="247" y="564"/>
                      </a:lnTo>
                      <a:lnTo>
                        <a:pt x="247" y="564"/>
                      </a:lnTo>
                      <a:lnTo>
                        <a:pt x="966" y="148"/>
                      </a:lnTo>
                      <a:lnTo>
                        <a:pt x="1523" y="85"/>
                      </a:lnTo>
                      <a:close/>
                      <a:moveTo>
                        <a:pt x="1770" y="0"/>
                      </a:moveTo>
                      <a:lnTo>
                        <a:pt x="952" y="99"/>
                      </a:lnTo>
                      <a:lnTo>
                        <a:pt x="1" y="649"/>
                      </a:lnTo>
                      <a:lnTo>
                        <a:pt x="818" y="550"/>
                      </a:lnTo>
                      <a:lnTo>
                        <a:pt x="177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4" name="Google Shape;1634;g1b4b0e4ccdf_1_11"/>
                <p:cNvSpPr/>
                <p:nvPr/>
              </p:nvSpPr>
              <p:spPr>
                <a:xfrm>
                  <a:off x="2111900" y="4368808"/>
                  <a:ext cx="168750" cy="568117"/>
                </a:xfrm>
                <a:custGeom>
                  <a:rect b="b" l="l" r="r" t="t"/>
                  <a:pathLst>
                    <a:path extrusionOk="0" h="2828" w="840">
                      <a:moveTo>
                        <a:pt x="839" y="0"/>
                      </a:moveTo>
                      <a:lnTo>
                        <a:pt x="7" y="480"/>
                      </a:lnTo>
                      <a:lnTo>
                        <a:pt x="0" y="2827"/>
                      </a:lnTo>
                      <a:lnTo>
                        <a:pt x="832" y="2341"/>
                      </a:lnTo>
                      <a:lnTo>
                        <a:pt x="8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5" name="Google Shape;1635;g1b4b0e4ccdf_1_11"/>
                <p:cNvSpPr/>
                <p:nvPr/>
              </p:nvSpPr>
              <p:spPr>
                <a:xfrm>
                  <a:off x="2106275" y="4358964"/>
                  <a:ext cx="180000" cy="587804"/>
                </a:xfrm>
                <a:custGeom>
                  <a:rect b="b" l="l" r="r" t="t"/>
                  <a:pathLst>
                    <a:path extrusionOk="0" h="2926" w="896">
                      <a:moveTo>
                        <a:pt x="839" y="92"/>
                      </a:moveTo>
                      <a:lnTo>
                        <a:pt x="832" y="2376"/>
                      </a:lnTo>
                      <a:lnTo>
                        <a:pt x="49" y="2827"/>
                      </a:lnTo>
                      <a:lnTo>
                        <a:pt x="49" y="2827"/>
                      </a:lnTo>
                      <a:lnTo>
                        <a:pt x="56" y="543"/>
                      </a:lnTo>
                      <a:lnTo>
                        <a:pt x="839" y="92"/>
                      </a:lnTo>
                      <a:close/>
                      <a:moveTo>
                        <a:pt x="895" y="0"/>
                      </a:moveTo>
                      <a:lnTo>
                        <a:pt x="7" y="515"/>
                      </a:lnTo>
                      <a:lnTo>
                        <a:pt x="0" y="2926"/>
                      </a:lnTo>
                      <a:lnTo>
                        <a:pt x="888" y="2404"/>
                      </a:lnTo>
                      <a:lnTo>
                        <a:pt x="8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6" name="Google Shape;1636;g1b4b0e4ccdf_1_11"/>
                <p:cNvSpPr/>
                <p:nvPr/>
              </p:nvSpPr>
              <p:spPr>
                <a:xfrm>
                  <a:off x="2028329" y="4319187"/>
                  <a:ext cx="252321" cy="146047"/>
                </a:xfrm>
                <a:custGeom>
                  <a:rect b="b" l="l" r="r" t="t"/>
                  <a:pathLst>
                    <a:path extrusionOk="0" h="727" w="1256">
                      <a:moveTo>
                        <a:pt x="832" y="1"/>
                      </a:moveTo>
                      <a:lnTo>
                        <a:pt x="0" y="487"/>
                      </a:lnTo>
                      <a:lnTo>
                        <a:pt x="423" y="727"/>
                      </a:lnTo>
                      <a:lnTo>
                        <a:pt x="1255" y="247"/>
                      </a:lnTo>
                      <a:lnTo>
                        <a:pt x="8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7" name="Google Shape;1637;g1b4b0e4ccdf_1_11"/>
                <p:cNvSpPr/>
                <p:nvPr/>
              </p:nvSpPr>
              <p:spPr>
                <a:xfrm>
                  <a:off x="2016878" y="4313562"/>
                  <a:ext cx="273616" cy="158904"/>
                </a:xfrm>
                <a:custGeom>
                  <a:rect b="b" l="l" r="r" t="t"/>
                  <a:pathLst>
                    <a:path extrusionOk="0" h="791" w="1362">
                      <a:moveTo>
                        <a:pt x="889" y="64"/>
                      </a:moveTo>
                      <a:lnTo>
                        <a:pt x="1263" y="275"/>
                      </a:lnTo>
                      <a:lnTo>
                        <a:pt x="480" y="734"/>
                      </a:lnTo>
                      <a:lnTo>
                        <a:pt x="107" y="515"/>
                      </a:lnTo>
                      <a:lnTo>
                        <a:pt x="889" y="64"/>
                      </a:lnTo>
                      <a:close/>
                      <a:moveTo>
                        <a:pt x="889" y="1"/>
                      </a:moveTo>
                      <a:lnTo>
                        <a:pt x="1" y="515"/>
                      </a:lnTo>
                      <a:lnTo>
                        <a:pt x="480" y="790"/>
                      </a:lnTo>
                      <a:lnTo>
                        <a:pt x="1361" y="275"/>
                      </a:lnTo>
                      <a:lnTo>
                        <a:pt x="8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8" name="Google Shape;1638;g1b4b0e4ccdf_1_11"/>
                <p:cNvSpPr/>
                <p:nvPr/>
              </p:nvSpPr>
              <p:spPr>
                <a:xfrm>
                  <a:off x="1889513" y="4417021"/>
                  <a:ext cx="223995" cy="519903"/>
                </a:xfrm>
                <a:custGeom>
                  <a:rect b="b" l="l" r="r" t="t"/>
                  <a:pathLst>
                    <a:path extrusionOk="0" h="2588" w="1115">
                      <a:moveTo>
                        <a:pt x="691" y="0"/>
                      </a:moveTo>
                      <a:lnTo>
                        <a:pt x="0" y="78"/>
                      </a:lnTo>
                      <a:lnTo>
                        <a:pt x="205" y="564"/>
                      </a:lnTo>
                      <a:lnTo>
                        <a:pt x="642" y="508"/>
                      </a:lnTo>
                      <a:lnTo>
                        <a:pt x="642" y="2319"/>
                      </a:lnTo>
                      <a:lnTo>
                        <a:pt x="1107" y="2587"/>
                      </a:lnTo>
                      <a:lnTo>
                        <a:pt x="1114" y="240"/>
                      </a:lnTo>
                      <a:lnTo>
                        <a:pt x="6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9" name="Google Shape;1639;g1b4b0e4ccdf_1_11"/>
                <p:cNvSpPr/>
                <p:nvPr/>
              </p:nvSpPr>
              <p:spPr>
                <a:xfrm>
                  <a:off x="1881076" y="4409789"/>
                  <a:ext cx="236651" cy="536979"/>
                </a:xfrm>
                <a:custGeom>
                  <a:rect b="b" l="l" r="r" t="t"/>
                  <a:pathLst>
                    <a:path extrusionOk="0" h="2673" w="1178">
                      <a:moveTo>
                        <a:pt x="726" y="64"/>
                      </a:moveTo>
                      <a:lnTo>
                        <a:pt x="1128" y="297"/>
                      </a:lnTo>
                      <a:lnTo>
                        <a:pt x="1121" y="2581"/>
                      </a:lnTo>
                      <a:lnTo>
                        <a:pt x="705" y="2341"/>
                      </a:lnTo>
                      <a:lnTo>
                        <a:pt x="712" y="515"/>
                      </a:lnTo>
                      <a:lnTo>
                        <a:pt x="261" y="572"/>
                      </a:lnTo>
                      <a:lnTo>
                        <a:pt x="78" y="135"/>
                      </a:lnTo>
                      <a:lnTo>
                        <a:pt x="726" y="64"/>
                      </a:lnTo>
                      <a:close/>
                      <a:moveTo>
                        <a:pt x="733" y="1"/>
                      </a:moveTo>
                      <a:lnTo>
                        <a:pt x="0" y="93"/>
                      </a:lnTo>
                      <a:lnTo>
                        <a:pt x="233" y="628"/>
                      </a:lnTo>
                      <a:lnTo>
                        <a:pt x="663" y="572"/>
                      </a:lnTo>
                      <a:lnTo>
                        <a:pt x="656" y="2369"/>
                      </a:lnTo>
                      <a:lnTo>
                        <a:pt x="1177" y="2673"/>
                      </a:lnTo>
                      <a:lnTo>
                        <a:pt x="1177" y="262"/>
                      </a:lnTo>
                      <a:lnTo>
                        <a:pt x="7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640" name="Google Shape;1640;g1b4b0e4ccdf_1_11"/>
            <p:cNvGrpSpPr/>
            <p:nvPr/>
          </p:nvGrpSpPr>
          <p:grpSpPr>
            <a:xfrm>
              <a:off x="7630788" y="-770055"/>
              <a:ext cx="137710" cy="1548108"/>
              <a:chOff x="1858375" y="175625"/>
              <a:chExt cx="484553" cy="5445333"/>
            </a:xfrm>
          </p:grpSpPr>
          <p:sp>
            <p:nvSpPr>
              <p:cNvPr id="1641" name="Google Shape;1641;g1b4b0e4ccdf_1_11"/>
              <p:cNvSpPr/>
              <p:nvPr/>
            </p:nvSpPr>
            <p:spPr>
              <a:xfrm>
                <a:off x="1889513" y="184062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2" name="Google Shape;1642;g1b4b0e4ccdf_1_11"/>
              <p:cNvSpPr/>
              <p:nvPr/>
            </p:nvSpPr>
            <p:spPr>
              <a:xfrm>
                <a:off x="1865406" y="175625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3" name="Google Shape;1643;g1b4b0e4ccdf_1_11"/>
              <p:cNvSpPr/>
              <p:nvPr/>
            </p:nvSpPr>
            <p:spPr>
              <a:xfrm>
                <a:off x="2028329" y="184062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4" name="Google Shape;1644;g1b4b0e4ccdf_1_11"/>
              <p:cNvSpPr/>
              <p:nvPr/>
            </p:nvSpPr>
            <p:spPr>
              <a:xfrm>
                <a:off x="2016878" y="178437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45" name="Google Shape;1645;g1b4b0e4ccdf_1_11"/>
              <p:cNvGrpSpPr/>
              <p:nvPr/>
            </p:nvGrpSpPr>
            <p:grpSpPr>
              <a:xfrm>
                <a:off x="1858375" y="223839"/>
                <a:ext cx="484553" cy="5397119"/>
                <a:chOff x="1858375" y="223839"/>
                <a:chExt cx="484553" cy="5397119"/>
              </a:xfrm>
            </p:grpSpPr>
            <p:sp>
              <p:nvSpPr>
                <p:cNvPr id="1646" name="Google Shape;1646;g1b4b0e4ccdf_1_11"/>
                <p:cNvSpPr/>
                <p:nvPr/>
              </p:nvSpPr>
              <p:spPr>
                <a:xfrm>
                  <a:off x="1917839" y="848208"/>
                  <a:ext cx="425089" cy="621955"/>
                </a:xfrm>
                <a:custGeom>
                  <a:rect b="b" l="l" r="r" t="t"/>
                  <a:pathLst>
                    <a:path extrusionOk="0" h="3096" w="2116">
                      <a:moveTo>
                        <a:pt x="1058" y="1192"/>
                      </a:moveTo>
                      <a:lnTo>
                        <a:pt x="1072" y="1213"/>
                      </a:lnTo>
                      <a:lnTo>
                        <a:pt x="1086" y="1242"/>
                      </a:lnTo>
                      <a:cubicBezTo>
                        <a:pt x="1100" y="1270"/>
                        <a:pt x="1114" y="1305"/>
                        <a:pt x="1128" y="1340"/>
                      </a:cubicBezTo>
                      <a:cubicBezTo>
                        <a:pt x="1128" y="1340"/>
                        <a:pt x="1128" y="1347"/>
                        <a:pt x="1128" y="1354"/>
                      </a:cubicBezTo>
                      <a:cubicBezTo>
                        <a:pt x="1142" y="1390"/>
                        <a:pt x="1157" y="1418"/>
                        <a:pt x="1164" y="1453"/>
                      </a:cubicBezTo>
                      <a:cubicBezTo>
                        <a:pt x="1164" y="1460"/>
                        <a:pt x="1164" y="1460"/>
                        <a:pt x="1164" y="1467"/>
                      </a:cubicBezTo>
                      <a:cubicBezTo>
                        <a:pt x="1178" y="1502"/>
                        <a:pt x="1185" y="1538"/>
                        <a:pt x="1199" y="1580"/>
                      </a:cubicBezTo>
                      <a:cubicBezTo>
                        <a:pt x="1206" y="1615"/>
                        <a:pt x="1220" y="1657"/>
                        <a:pt x="1227" y="1700"/>
                      </a:cubicBezTo>
                      <a:cubicBezTo>
                        <a:pt x="1227" y="1742"/>
                        <a:pt x="1241" y="1784"/>
                        <a:pt x="1241" y="1820"/>
                      </a:cubicBezTo>
                      <a:lnTo>
                        <a:pt x="1241" y="1848"/>
                      </a:lnTo>
                      <a:cubicBezTo>
                        <a:pt x="1248" y="1883"/>
                        <a:pt x="1255" y="1925"/>
                        <a:pt x="1255" y="1961"/>
                      </a:cubicBezTo>
                      <a:lnTo>
                        <a:pt x="1255" y="1989"/>
                      </a:lnTo>
                      <a:cubicBezTo>
                        <a:pt x="1255" y="2024"/>
                        <a:pt x="1262" y="2052"/>
                        <a:pt x="1262" y="2087"/>
                      </a:cubicBezTo>
                      <a:cubicBezTo>
                        <a:pt x="1262" y="2094"/>
                        <a:pt x="1262" y="2102"/>
                        <a:pt x="1262" y="2102"/>
                      </a:cubicBezTo>
                      <a:cubicBezTo>
                        <a:pt x="1255" y="2094"/>
                        <a:pt x="1241" y="2080"/>
                        <a:pt x="1227" y="2066"/>
                      </a:cubicBezTo>
                      <a:lnTo>
                        <a:pt x="1213" y="2045"/>
                      </a:lnTo>
                      <a:cubicBezTo>
                        <a:pt x="1192" y="2024"/>
                        <a:pt x="1178" y="2003"/>
                        <a:pt x="1164" y="1975"/>
                      </a:cubicBezTo>
                      <a:lnTo>
                        <a:pt x="1157" y="1954"/>
                      </a:lnTo>
                      <a:cubicBezTo>
                        <a:pt x="1157" y="1954"/>
                        <a:pt x="1157" y="1954"/>
                        <a:pt x="1157" y="1946"/>
                      </a:cubicBezTo>
                      <a:cubicBezTo>
                        <a:pt x="1150" y="1932"/>
                        <a:pt x="1142" y="1918"/>
                        <a:pt x="1135" y="1904"/>
                      </a:cubicBezTo>
                      <a:cubicBezTo>
                        <a:pt x="1128" y="1890"/>
                        <a:pt x="1121" y="1869"/>
                        <a:pt x="1121" y="1848"/>
                      </a:cubicBezTo>
                      <a:cubicBezTo>
                        <a:pt x="1107" y="1827"/>
                        <a:pt x="1107" y="1813"/>
                        <a:pt x="1100" y="1791"/>
                      </a:cubicBezTo>
                      <a:cubicBezTo>
                        <a:pt x="1100" y="1770"/>
                        <a:pt x="1093" y="1742"/>
                        <a:pt x="1086" y="1728"/>
                      </a:cubicBezTo>
                      <a:lnTo>
                        <a:pt x="1086" y="1714"/>
                      </a:lnTo>
                      <a:cubicBezTo>
                        <a:pt x="1086" y="1693"/>
                        <a:pt x="1086" y="1672"/>
                        <a:pt x="1079" y="1657"/>
                      </a:cubicBezTo>
                      <a:cubicBezTo>
                        <a:pt x="1079" y="1650"/>
                        <a:pt x="1079" y="1643"/>
                        <a:pt x="1079" y="1643"/>
                      </a:cubicBezTo>
                      <a:cubicBezTo>
                        <a:pt x="1079" y="1615"/>
                        <a:pt x="1072" y="1594"/>
                        <a:pt x="1072" y="1566"/>
                      </a:cubicBezTo>
                      <a:cubicBezTo>
                        <a:pt x="1072" y="1538"/>
                        <a:pt x="1072" y="1516"/>
                        <a:pt x="1065" y="1495"/>
                      </a:cubicBezTo>
                      <a:lnTo>
                        <a:pt x="1065" y="1474"/>
                      </a:lnTo>
                      <a:cubicBezTo>
                        <a:pt x="1065" y="1439"/>
                        <a:pt x="1065" y="1404"/>
                        <a:pt x="1058" y="1361"/>
                      </a:cubicBezTo>
                      <a:lnTo>
                        <a:pt x="1058" y="1333"/>
                      </a:lnTo>
                      <a:cubicBezTo>
                        <a:pt x="1058" y="1284"/>
                        <a:pt x="1058" y="1234"/>
                        <a:pt x="1058" y="1192"/>
                      </a:cubicBezTo>
                      <a:close/>
                      <a:moveTo>
                        <a:pt x="959" y="1"/>
                      </a:moveTo>
                      <a:cubicBezTo>
                        <a:pt x="945" y="1"/>
                        <a:pt x="924" y="8"/>
                        <a:pt x="910" y="8"/>
                      </a:cubicBezTo>
                      <a:cubicBezTo>
                        <a:pt x="896" y="15"/>
                        <a:pt x="882" y="22"/>
                        <a:pt x="860" y="29"/>
                      </a:cubicBezTo>
                      <a:lnTo>
                        <a:pt x="0" y="515"/>
                      </a:lnTo>
                      <a:cubicBezTo>
                        <a:pt x="15" y="508"/>
                        <a:pt x="36" y="501"/>
                        <a:pt x="50" y="494"/>
                      </a:cubicBezTo>
                      <a:cubicBezTo>
                        <a:pt x="64" y="487"/>
                        <a:pt x="85" y="487"/>
                        <a:pt x="99" y="480"/>
                      </a:cubicBezTo>
                      <a:lnTo>
                        <a:pt x="226" y="480"/>
                      </a:lnTo>
                      <a:cubicBezTo>
                        <a:pt x="247" y="487"/>
                        <a:pt x="268" y="487"/>
                        <a:pt x="290" y="494"/>
                      </a:cubicBezTo>
                      <a:cubicBezTo>
                        <a:pt x="311" y="501"/>
                        <a:pt x="332" y="508"/>
                        <a:pt x="353" y="515"/>
                      </a:cubicBezTo>
                      <a:cubicBezTo>
                        <a:pt x="374" y="522"/>
                        <a:pt x="402" y="537"/>
                        <a:pt x="423" y="551"/>
                      </a:cubicBezTo>
                      <a:cubicBezTo>
                        <a:pt x="452" y="558"/>
                        <a:pt x="480" y="572"/>
                        <a:pt x="508" y="593"/>
                      </a:cubicBezTo>
                      <a:cubicBezTo>
                        <a:pt x="536" y="607"/>
                        <a:pt x="571" y="628"/>
                        <a:pt x="593" y="649"/>
                      </a:cubicBezTo>
                      <a:cubicBezTo>
                        <a:pt x="621" y="671"/>
                        <a:pt x="656" y="692"/>
                        <a:pt x="677" y="713"/>
                      </a:cubicBezTo>
                      <a:lnTo>
                        <a:pt x="684" y="713"/>
                      </a:lnTo>
                      <a:cubicBezTo>
                        <a:pt x="698" y="727"/>
                        <a:pt x="712" y="741"/>
                        <a:pt x="727" y="755"/>
                      </a:cubicBezTo>
                      <a:lnTo>
                        <a:pt x="353" y="974"/>
                      </a:lnTo>
                      <a:cubicBezTo>
                        <a:pt x="346" y="981"/>
                        <a:pt x="332" y="988"/>
                        <a:pt x="325" y="995"/>
                      </a:cubicBezTo>
                      <a:lnTo>
                        <a:pt x="318" y="1002"/>
                      </a:lnTo>
                      <a:cubicBezTo>
                        <a:pt x="318" y="1009"/>
                        <a:pt x="311" y="1009"/>
                        <a:pt x="311" y="1016"/>
                      </a:cubicBezTo>
                      <a:cubicBezTo>
                        <a:pt x="304" y="1023"/>
                        <a:pt x="304" y="1030"/>
                        <a:pt x="297" y="1037"/>
                      </a:cubicBezTo>
                      <a:cubicBezTo>
                        <a:pt x="290" y="1051"/>
                        <a:pt x="290" y="1058"/>
                        <a:pt x="282" y="1072"/>
                      </a:cubicBezTo>
                      <a:lnTo>
                        <a:pt x="275" y="1093"/>
                      </a:lnTo>
                      <a:cubicBezTo>
                        <a:pt x="268" y="1115"/>
                        <a:pt x="268" y="1129"/>
                        <a:pt x="261" y="1143"/>
                      </a:cubicBezTo>
                      <a:cubicBezTo>
                        <a:pt x="261" y="1150"/>
                        <a:pt x="261" y="1157"/>
                        <a:pt x="261" y="1164"/>
                      </a:cubicBezTo>
                      <a:lnTo>
                        <a:pt x="261" y="1178"/>
                      </a:lnTo>
                      <a:lnTo>
                        <a:pt x="261" y="1185"/>
                      </a:lnTo>
                      <a:cubicBezTo>
                        <a:pt x="261" y="1206"/>
                        <a:pt x="254" y="1227"/>
                        <a:pt x="254" y="1249"/>
                      </a:cubicBezTo>
                      <a:lnTo>
                        <a:pt x="254" y="1256"/>
                      </a:lnTo>
                      <a:lnTo>
                        <a:pt x="254" y="1284"/>
                      </a:lnTo>
                      <a:cubicBezTo>
                        <a:pt x="254" y="1298"/>
                        <a:pt x="254" y="1312"/>
                        <a:pt x="247" y="1333"/>
                      </a:cubicBezTo>
                      <a:cubicBezTo>
                        <a:pt x="240" y="1347"/>
                        <a:pt x="247" y="1347"/>
                        <a:pt x="247" y="1354"/>
                      </a:cubicBezTo>
                      <a:lnTo>
                        <a:pt x="247" y="1411"/>
                      </a:lnTo>
                      <a:lnTo>
                        <a:pt x="247" y="1453"/>
                      </a:lnTo>
                      <a:lnTo>
                        <a:pt x="247" y="1488"/>
                      </a:lnTo>
                      <a:lnTo>
                        <a:pt x="247" y="1516"/>
                      </a:lnTo>
                      <a:lnTo>
                        <a:pt x="247" y="1636"/>
                      </a:lnTo>
                      <a:lnTo>
                        <a:pt x="247" y="1650"/>
                      </a:lnTo>
                      <a:lnTo>
                        <a:pt x="247" y="1820"/>
                      </a:lnTo>
                      <a:cubicBezTo>
                        <a:pt x="247" y="1827"/>
                        <a:pt x="247" y="1827"/>
                        <a:pt x="247" y="1834"/>
                      </a:cubicBezTo>
                      <a:lnTo>
                        <a:pt x="247" y="1848"/>
                      </a:lnTo>
                      <a:cubicBezTo>
                        <a:pt x="247" y="1890"/>
                        <a:pt x="247" y="1925"/>
                        <a:pt x="254" y="1961"/>
                      </a:cubicBezTo>
                      <a:lnTo>
                        <a:pt x="254" y="1982"/>
                      </a:lnTo>
                      <a:cubicBezTo>
                        <a:pt x="254" y="2010"/>
                        <a:pt x="254" y="2031"/>
                        <a:pt x="254" y="2052"/>
                      </a:cubicBezTo>
                      <a:cubicBezTo>
                        <a:pt x="261" y="2073"/>
                        <a:pt x="261" y="2102"/>
                        <a:pt x="268" y="2123"/>
                      </a:cubicBezTo>
                      <a:cubicBezTo>
                        <a:pt x="261" y="2130"/>
                        <a:pt x="261" y="2137"/>
                        <a:pt x="268" y="2144"/>
                      </a:cubicBezTo>
                      <a:lnTo>
                        <a:pt x="268" y="2179"/>
                      </a:lnTo>
                      <a:lnTo>
                        <a:pt x="268" y="2200"/>
                      </a:lnTo>
                      <a:lnTo>
                        <a:pt x="268" y="2214"/>
                      </a:lnTo>
                      <a:lnTo>
                        <a:pt x="268" y="2221"/>
                      </a:lnTo>
                      <a:cubicBezTo>
                        <a:pt x="268" y="2235"/>
                        <a:pt x="268" y="2250"/>
                        <a:pt x="275" y="2264"/>
                      </a:cubicBezTo>
                      <a:cubicBezTo>
                        <a:pt x="275" y="2264"/>
                        <a:pt x="275" y="2271"/>
                        <a:pt x="275" y="2278"/>
                      </a:cubicBezTo>
                      <a:cubicBezTo>
                        <a:pt x="275" y="2285"/>
                        <a:pt x="275" y="2292"/>
                        <a:pt x="275" y="2292"/>
                      </a:cubicBezTo>
                      <a:lnTo>
                        <a:pt x="282" y="2327"/>
                      </a:lnTo>
                      <a:lnTo>
                        <a:pt x="297" y="2355"/>
                      </a:lnTo>
                      <a:lnTo>
                        <a:pt x="304" y="2376"/>
                      </a:lnTo>
                      <a:cubicBezTo>
                        <a:pt x="311" y="2398"/>
                        <a:pt x="311" y="2398"/>
                        <a:pt x="311" y="2405"/>
                      </a:cubicBezTo>
                      <a:lnTo>
                        <a:pt x="325" y="2426"/>
                      </a:lnTo>
                      <a:cubicBezTo>
                        <a:pt x="325" y="2433"/>
                        <a:pt x="325" y="2440"/>
                        <a:pt x="332" y="2440"/>
                      </a:cubicBezTo>
                      <a:lnTo>
                        <a:pt x="339" y="2454"/>
                      </a:lnTo>
                      <a:cubicBezTo>
                        <a:pt x="353" y="2482"/>
                        <a:pt x="367" y="2510"/>
                        <a:pt x="388" y="2532"/>
                      </a:cubicBezTo>
                      <a:cubicBezTo>
                        <a:pt x="388" y="2539"/>
                        <a:pt x="395" y="2546"/>
                        <a:pt x="402" y="2553"/>
                      </a:cubicBezTo>
                      <a:cubicBezTo>
                        <a:pt x="409" y="2560"/>
                        <a:pt x="409" y="2567"/>
                        <a:pt x="416" y="2574"/>
                      </a:cubicBezTo>
                      <a:lnTo>
                        <a:pt x="430" y="2581"/>
                      </a:lnTo>
                      <a:lnTo>
                        <a:pt x="438" y="2588"/>
                      </a:lnTo>
                      <a:lnTo>
                        <a:pt x="452" y="2602"/>
                      </a:lnTo>
                      <a:lnTo>
                        <a:pt x="466" y="2609"/>
                      </a:lnTo>
                      <a:lnTo>
                        <a:pt x="473" y="2616"/>
                      </a:lnTo>
                      <a:lnTo>
                        <a:pt x="487" y="2623"/>
                      </a:lnTo>
                      <a:lnTo>
                        <a:pt x="501" y="2630"/>
                      </a:lnTo>
                      <a:lnTo>
                        <a:pt x="515" y="2644"/>
                      </a:lnTo>
                      <a:lnTo>
                        <a:pt x="529" y="2651"/>
                      </a:lnTo>
                      <a:lnTo>
                        <a:pt x="649" y="2651"/>
                      </a:lnTo>
                      <a:lnTo>
                        <a:pt x="663" y="2644"/>
                      </a:lnTo>
                      <a:lnTo>
                        <a:pt x="1276" y="2292"/>
                      </a:lnTo>
                      <a:lnTo>
                        <a:pt x="1276" y="2391"/>
                      </a:lnTo>
                      <a:lnTo>
                        <a:pt x="1276" y="2426"/>
                      </a:lnTo>
                      <a:cubicBezTo>
                        <a:pt x="1269" y="2510"/>
                        <a:pt x="1262" y="2595"/>
                        <a:pt x="1248" y="2680"/>
                      </a:cubicBezTo>
                      <a:lnTo>
                        <a:pt x="1248" y="2694"/>
                      </a:lnTo>
                      <a:cubicBezTo>
                        <a:pt x="1241" y="2729"/>
                        <a:pt x="1227" y="2764"/>
                        <a:pt x="1220" y="2799"/>
                      </a:cubicBezTo>
                      <a:cubicBezTo>
                        <a:pt x="1220" y="2799"/>
                        <a:pt x="1213" y="2806"/>
                        <a:pt x="1213" y="2814"/>
                      </a:cubicBezTo>
                      <a:cubicBezTo>
                        <a:pt x="1206" y="2842"/>
                        <a:pt x="1192" y="2870"/>
                        <a:pt x="1185" y="2898"/>
                      </a:cubicBezTo>
                      <a:cubicBezTo>
                        <a:pt x="1171" y="2926"/>
                        <a:pt x="1157" y="2954"/>
                        <a:pt x="1135" y="2976"/>
                      </a:cubicBezTo>
                      <a:cubicBezTo>
                        <a:pt x="1128" y="2997"/>
                        <a:pt x="1114" y="3011"/>
                        <a:pt x="1100" y="3025"/>
                      </a:cubicBezTo>
                      <a:cubicBezTo>
                        <a:pt x="1093" y="3032"/>
                        <a:pt x="1086" y="3039"/>
                        <a:pt x="1079" y="3046"/>
                      </a:cubicBezTo>
                      <a:cubicBezTo>
                        <a:pt x="1058" y="3067"/>
                        <a:pt x="1037" y="3081"/>
                        <a:pt x="1016" y="3095"/>
                      </a:cubicBezTo>
                      <a:lnTo>
                        <a:pt x="1847" y="2609"/>
                      </a:lnTo>
                      <a:cubicBezTo>
                        <a:pt x="1876" y="2595"/>
                        <a:pt x="1897" y="2581"/>
                        <a:pt x="1918" y="2560"/>
                      </a:cubicBezTo>
                      <a:lnTo>
                        <a:pt x="1932" y="2539"/>
                      </a:lnTo>
                      <a:cubicBezTo>
                        <a:pt x="1946" y="2524"/>
                        <a:pt x="1960" y="2510"/>
                        <a:pt x="1974" y="2489"/>
                      </a:cubicBezTo>
                      <a:cubicBezTo>
                        <a:pt x="1988" y="2468"/>
                        <a:pt x="2002" y="2447"/>
                        <a:pt x="2010" y="2419"/>
                      </a:cubicBezTo>
                      <a:lnTo>
                        <a:pt x="2010" y="2412"/>
                      </a:lnTo>
                      <a:cubicBezTo>
                        <a:pt x="2017" y="2398"/>
                        <a:pt x="2024" y="2376"/>
                        <a:pt x="2031" y="2362"/>
                      </a:cubicBezTo>
                      <a:cubicBezTo>
                        <a:pt x="2038" y="2341"/>
                        <a:pt x="2038" y="2341"/>
                        <a:pt x="2045" y="2327"/>
                      </a:cubicBezTo>
                      <a:cubicBezTo>
                        <a:pt x="2045" y="2327"/>
                        <a:pt x="2045" y="2320"/>
                        <a:pt x="2052" y="2313"/>
                      </a:cubicBezTo>
                      <a:lnTo>
                        <a:pt x="2052" y="2299"/>
                      </a:lnTo>
                      <a:cubicBezTo>
                        <a:pt x="2059" y="2271"/>
                        <a:pt x="2066" y="2250"/>
                        <a:pt x="2073" y="2228"/>
                      </a:cubicBezTo>
                      <a:cubicBezTo>
                        <a:pt x="2073" y="2221"/>
                        <a:pt x="2073" y="2214"/>
                        <a:pt x="2073" y="2214"/>
                      </a:cubicBezTo>
                      <a:lnTo>
                        <a:pt x="2073" y="2193"/>
                      </a:lnTo>
                      <a:lnTo>
                        <a:pt x="2080" y="2151"/>
                      </a:lnTo>
                      <a:cubicBezTo>
                        <a:pt x="2080" y="2130"/>
                        <a:pt x="2087" y="2102"/>
                        <a:pt x="2094" y="2073"/>
                      </a:cubicBezTo>
                      <a:cubicBezTo>
                        <a:pt x="2094" y="2045"/>
                        <a:pt x="2101" y="2010"/>
                        <a:pt x="2101" y="1982"/>
                      </a:cubicBezTo>
                      <a:lnTo>
                        <a:pt x="2101" y="1946"/>
                      </a:lnTo>
                      <a:lnTo>
                        <a:pt x="2101" y="1911"/>
                      </a:lnTo>
                      <a:lnTo>
                        <a:pt x="2101" y="1883"/>
                      </a:lnTo>
                      <a:lnTo>
                        <a:pt x="2101" y="1770"/>
                      </a:lnTo>
                      <a:cubicBezTo>
                        <a:pt x="2101" y="1728"/>
                        <a:pt x="2115" y="1700"/>
                        <a:pt x="2108" y="1664"/>
                      </a:cubicBezTo>
                      <a:cubicBezTo>
                        <a:pt x="2108" y="1657"/>
                        <a:pt x="2108" y="1650"/>
                        <a:pt x="2108" y="1643"/>
                      </a:cubicBezTo>
                      <a:lnTo>
                        <a:pt x="2108" y="1608"/>
                      </a:lnTo>
                      <a:lnTo>
                        <a:pt x="2108" y="1559"/>
                      </a:lnTo>
                      <a:lnTo>
                        <a:pt x="2108" y="1502"/>
                      </a:lnTo>
                      <a:lnTo>
                        <a:pt x="2108" y="1481"/>
                      </a:lnTo>
                      <a:cubicBezTo>
                        <a:pt x="2108" y="1474"/>
                        <a:pt x="2108" y="1467"/>
                        <a:pt x="2108" y="1467"/>
                      </a:cubicBezTo>
                      <a:cubicBezTo>
                        <a:pt x="2108" y="1439"/>
                        <a:pt x="2101" y="1411"/>
                        <a:pt x="2101" y="1375"/>
                      </a:cubicBezTo>
                      <a:lnTo>
                        <a:pt x="2101" y="1354"/>
                      </a:lnTo>
                      <a:lnTo>
                        <a:pt x="2101" y="1333"/>
                      </a:lnTo>
                      <a:lnTo>
                        <a:pt x="2094" y="1298"/>
                      </a:lnTo>
                      <a:cubicBezTo>
                        <a:pt x="2094" y="1270"/>
                        <a:pt x="2087" y="1249"/>
                        <a:pt x="2080" y="1220"/>
                      </a:cubicBezTo>
                      <a:cubicBezTo>
                        <a:pt x="2080" y="1192"/>
                        <a:pt x="2073" y="1171"/>
                        <a:pt x="2066" y="1157"/>
                      </a:cubicBezTo>
                      <a:cubicBezTo>
                        <a:pt x="2066" y="1136"/>
                        <a:pt x="2059" y="1115"/>
                        <a:pt x="2052" y="1093"/>
                      </a:cubicBezTo>
                      <a:cubicBezTo>
                        <a:pt x="2052" y="1079"/>
                        <a:pt x="2045" y="1044"/>
                        <a:pt x="2038" y="1023"/>
                      </a:cubicBezTo>
                      <a:cubicBezTo>
                        <a:pt x="2031" y="1002"/>
                        <a:pt x="2024" y="995"/>
                        <a:pt x="2024" y="981"/>
                      </a:cubicBezTo>
                      <a:cubicBezTo>
                        <a:pt x="2024" y="974"/>
                        <a:pt x="2024" y="974"/>
                        <a:pt x="2024" y="967"/>
                      </a:cubicBezTo>
                      <a:cubicBezTo>
                        <a:pt x="2017" y="938"/>
                        <a:pt x="2010" y="917"/>
                        <a:pt x="2002" y="896"/>
                      </a:cubicBezTo>
                      <a:cubicBezTo>
                        <a:pt x="1995" y="875"/>
                        <a:pt x="1988" y="875"/>
                        <a:pt x="1988" y="868"/>
                      </a:cubicBezTo>
                      <a:cubicBezTo>
                        <a:pt x="1981" y="861"/>
                        <a:pt x="1988" y="854"/>
                        <a:pt x="1981" y="854"/>
                      </a:cubicBezTo>
                      <a:cubicBezTo>
                        <a:pt x="1974" y="847"/>
                        <a:pt x="1974" y="840"/>
                        <a:pt x="1974" y="833"/>
                      </a:cubicBezTo>
                      <a:cubicBezTo>
                        <a:pt x="1967" y="812"/>
                        <a:pt x="1953" y="790"/>
                        <a:pt x="1946" y="762"/>
                      </a:cubicBezTo>
                      <a:cubicBezTo>
                        <a:pt x="1946" y="762"/>
                        <a:pt x="1946" y="755"/>
                        <a:pt x="1939" y="755"/>
                      </a:cubicBezTo>
                      <a:cubicBezTo>
                        <a:pt x="1939" y="748"/>
                        <a:pt x="1932" y="741"/>
                        <a:pt x="1932" y="727"/>
                      </a:cubicBezTo>
                      <a:cubicBezTo>
                        <a:pt x="1925" y="720"/>
                        <a:pt x="1911" y="699"/>
                        <a:pt x="1904" y="678"/>
                      </a:cubicBezTo>
                      <a:cubicBezTo>
                        <a:pt x="1904" y="678"/>
                        <a:pt x="1904" y="671"/>
                        <a:pt x="1897" y="671"/>
                      </a:cubicBezTo>
                      <a:cubicBezTo>
                        <a:pt x="1876" y="628"/>
                        <a:pt x="1854" y="579"/>
                        <a:pt x="1826" y="544"/>
                      </a:cubicBezTo>
                      <a:lnTo>
                        <a:pt x="1819" y="530"/>
                      </a:lnTo>
                      <a:cubicBezTo>
                        <a:pt x="1791" y="494"/>
                        <a:pt x="1770" y="459"/>
                        <a:pt x="1742" y="431"/>
                      </a:cubicBezTo>
                      <a:lnTo>
                        <a:pt x="1735" y="417"/>
                      </a:lnTo>
                      <a:lnTo>
                        <a:pt x="1706" y="389"/>
                      </a:lnTo>
                      <a:cubicBezTo>
                        <a:pt x="1706" y="382"/>
                        <a:pt x="1699" y="374"/>
                        <a:pt x="1692" y="367"/>
                      </a:cubicBezTo>
                      <a:lnTo>
                        <a:pt x="1678" y="353"/>
                      </a:lnTo>
                      <a:lnTo>
                        <a:pt x="1636" y="304"/>
                      </a:lnTo>
                      <a:lnTo>
                        <a:pt x="1629" y="297"/>
                      </a:lnTo>
                      <a:lnTo>
                        <a:pt x="1615" y="290"/>
                      </a:lnTo>
                      <a:lnTo>
                        <a:pt x="1601" y="269"/>
                      </a:lnTo>
                      <a:lnTo>
                        <a:pt x="1558" y="241"/>
                      </a:lnTo>
                      <a:lnTo>
                        <a:pt x="1544" y="226"/>
                      </a:lnTo>
                      <a:lnTo>
                        <a:pt x="1537" y="219"/>
                      </a:lnTo>
                      <a:lnTo>
                        <a:pt x="1523" y="212"/>
                      </a:lnTo>
                      <a:lnTo>
                        <a:pt x="1488" y="184"/>
                      </a:lnTo>
                      <a:lnTo>
                        <a:pt x="1460" y="163"/>
                      </a:lnTo>
                      <a:cubicBezTo>
                        <a:pt x="1439" y="149"/>
                        <a:pt x="1424" y="135"/>
                        <a:pt x="1417" y="128"/>
                      </a:cubicBezTo>
                      <a:lnTo>
                        <a:pt x="1375" y="107"/>
                      </a:lnTo>
                      <a:lnTo>
                        <a:pt x="1368" y="100"/>
                      </a:lnTo>
                      <a:lnTo>
                        <a:pt x="1333" y="85"/>
                      </a:lnTo>
                      <a:lnTo>
                        <a:pt x="1298" y="64"/>
                      </a:lnTo>
                      <a:lnTo>
                        <a:pt x="1262" y="50"/>
                      </a:lnTo>
                      <a:lnTo>
                        <a:pt x="1227" y="36"/>
                      </a:lnTo>
                      <a:lnTo>
                        <a:pt x="1220" y="36"/>
                      </a:lnTo>
                      <a:lnTo>
                        <a:pt x="1199" y="29"/>
                      </a:lnTo>
                      <a:lnTo>
                        <a:pt x="1171" y="15"/>
                      </a:lnTo>
                      <a:lnTo>
                        <a:pt x="1150" y="15"/>
                      </a:lnTo>
                      <a:lnTo>
                        <a:pt x="11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7" name="Google Shape;1647;g1b4b0e4ccdf_1_11"/>
                <p:cNvSpPr/>
                <p:nvPr/>
              </p:nvSpPr>
              <p:spPr>
                <a:xfrm>
                  <a:off x="1912214" y="842583"/>
                  <a:ext cx="427901" cy="634612"/>
                </a:xfrm>
                <a:custGeom>
                  <a:rect b="b" l="l" r="r" t="t"/>
                  <a:pathLst>
                    <a:path extrusionOk="0" h="3159" w="2130">
                      <a:moveTo>
                        <a:pt x="1636" y="318"/>
                      </a:moveTo>
                      <a:lnTo>
                        <a:pt x="1615" y="339"/>
                      </a:lnTo>
                      <a:lnTo>
                        <a:pt x="1629" y="353"/>
                      </a:lnTo>
                      <a:lnTo>
                        <a:pt x="1671" y="395"/>
                      </a:lnTo>
                      <a:lnTo>
                        <a:pt x="1706" y="445"/>
                      </a:lnTo>
                      <a:lnTo>
                        <a:pt x="1720" y="459"/>
                      </a:lnTo>
                      <a:cubicBezTo>
                        <a:pt x="1727" y="459"/>
                        <a:pt x="1727" y="466"/>
                        <a:pt x="1727" y="466"/>
                      </a:cubicBezTo>
                      <a:cubicBezTo>
                        <a:pt x="1727" y="466"/>
                        <a:pt x="1734" y="473"/>
                        <a:pt x="1734" y="473"/>
                      </a:cubicBezTo>
                      <a:cubicBezTo>
                        <a:pt x="1756" y="508"/>
                        <a:pt x="1784" y="536"/>
                        <a:pt x="1805" y="572"/>
                      </a:cubicBezTo>
                      <a:lnTo>
                        <a:pt x="1819" y="586"/>
                      </a:lnTo>
                      <a:cubicBezTo>
                        <a:pt x="1840" y="621"/>
                        <a:pt x="1861" y="663"/>
                        <a:pt x="1889" y="706"/>
                      </a:cubicBezTo>
                      <a:lnTo>
                        <a:pt x="1897" y="720"/>
                      </a:lnTo>
                      <a:cubicBezTo>
                        <a:pt x="1897" y="734"/>
                        <a:pt x="1904" y="741"/>
                        <a:pt x="1911" y="755"/>
                      </a:cubicBezTo>
                      <a:lnTo>
                        <a:pt x="1932" y="804"/>
                      </a:lnTo>
                      <a:lnTo>
                        <a:pt x="1960" y="875"/>
                      </a:lnTo>
                      <a:lnTo>
                        <a:pt x="1988" y="938"/>
                      </a:lnTo>
                      <a:cubicBezTo>
                        <a:pt x="1995" y="952"/>
                        <a:pt x="2002" y="973"/>
                        <a:pt x="2009" y="995"/>
                      </a:cubicBezTo>
                      <a:lnTo>
                        <a:pt x="2030" y="988"/>
                      </a:lnTo>
                      <a:cubicBezTo>
                        <a:pt x="2023" y="966"/>
                        <a:pt x="2016" y="945"/>
                        <a:pt x="2009" y="924"/>
                      </a:cubicBezTo>
                      <a:lnTo>
                        <a:pt x="1988" y="861"/>
                      </a:lnTo>
                      <a:cubicBezTo>
                        <a:pt x="1974" y="840"/>
                        <a:pt x="1967" y="811"/>
                        <a:pt x="1953" y="790"/>
                      </a:cubicBezTo>
                      <a:lnTo>
                        <a:pt x="1932" y="741"/>
                      </a:lnTo>
                      <a:cubicBezTo>
                        <a:pt x="1925" y="727"/>
                        <a:pt x="1918" y="713"/>
                        <a:pt x="1918" y="706"/>
                      </a:cubicBezTo>
                      <a:cubicBezTo>
                        <a:pt x="1911" y="699"/>
                        <a:pt x="1911" y="699"/>
                        <a:pt x="1911" y="691"/>
                      </a:cubicBezTo>
                      <a:cubicBezTo>
                        <a:pt x="1882" y="649"/>
                        <a:pt x="1861" y="607"/>
                        <a:pt x="1833" y="565"/>
                      </a:cubicBezTo>
                      <a:lnTo>
                        <a:pt x="1826" y="550"/>
                      </a:lnTo>
                      <a:cubicBezTo>
                        <a:pt x="1805" y="515"/>
                        <a:pt x="1777" y="480"/>
                        <a:pt x="1749" y="445"/>
                      </a:cubicBezTo>
                      <a:lnTo>
                        <a:pt x="1741" y="431"/>
                      </a:lnTo>
                      <a:lnTo>
                        <a:pt x="1720" y="417"/>
                      </a:lnTo>
                      <a:lnTo>
                        <a:pt x="1685" y="367"/>
                      </a:lnTo>
                      <a:cubicBezTo>
                        <a:pt x="1671" y="353"/>
                        <a:pt x="1657" y="339"/>
                        <a:pt x="1636" y="318"/>
                      </a:cubicBezTo>
                      <a:close/>
                      <a:moveTo>
                        <a:pt x="2030" y="988"/>
                      </a:moveTo>
                      <a:lnTo>
                        <a:pt x="2009" y="1002"/>
                      </a:lnTo>
                      <a:lnTo>
                        <a:pt x="2016" y="1023"/>
                      </a:lnTo>
                      <a:cubicBezTo>
                        <a:pt x="2016" y="1037"/>
                        <a:pt x="2023" y="1037"/>
                        <a:pt x="2023" y="1058"/>
                      </a:cubicBezTo>
                      <a:cubicBezTo>
                        <a:pt x="2030" y="1079"/>
                        <a:pt x="2038" y="1100"/>
                        <a:pt x="2045" y="1129"/>
                      </a:cubicBezTo>
                      <a:lnTo>
                        <a:pt x="2059" y="1185"/>
                      </a:lnTo>
                      <a:cubicBezTo>
                        <a:pt x="2059" y="1206"/>
                        <a:pt x="2066" y="1227"/>
                        <a:pt x="2073" y="1248"/>
                      </a:cubicBezTo>
                      <a:lnTo>
                        <a:pt x="2094" y="1241"/>
                      </a:lnTo>
                      <a:lnTo>
                        <a:pt x="2094" y="1241"/>
                      </a:lnTo>
                      <a:lnTo>
                        <a:pt x="2073" y="1255"/>
                      </a:lnTo>
                      <a:cubicBezTo>
                        <a:pt x="2073" y="1284"/>
                        <a:pt x="2087" y="1305"/>
                        <a:pt x="2087" y="1333"/>
                      </a:cubicBezTo>
                      <a:lnTo>
                        <a:pt x="2094" y="1411"/>
                      </a:lnTo>
                      <a:cubicBezTo>
                        <a:pt x="2101" y="1439"/>
                        <a:pt x="2108" y="1467"/>
                        <a:pt x="2108" y="1495"/>
                      </a:cubicBezTo>
                      <a:lnTo>
                        <a:pt x="2108" y="1551"/>
                      </a:lnTo>
                      <a:lnTo>
                        <a:pt x="2108" y="1587"/>
                      </a:lnTo>
                      <a:lnTo>
                        <a:pt x="2108" y="1615"/>
                      </a:lnTo>
                      <a:lnTo>
                        <a:pt x="2108" y="1692"/>
                      </a:lnTo>
                      <a:lnTo>
                        <a:pt x="2108" y="1798"/>
                      </a:lnTo>
                      <a:lnTo>
                        <a:pt x="2129" y="1798"/>
                      </a:lnTo>
                      <a:lnTo>
                        <a:pt x="2129" y="1700"/>
                      </a:lnTo>
                      <a:lnTo>
                        <a:pt x="2129" y="1622"/>
                      </a:lnTo>
                      <a:lnTo>
                        <a:pt x="2129" y="1594"/>
                      </a:lnTo>
                      <a:lnTo>
                        <a:pt x="2129" y="1551"/>
                      </a:lnTo>
                      <a:lnTo>
                        <a:pt x="2129" y="1495"/>
                      </a:lnTo>
                      <a:cubicBezTo>
                        <a:pt x="2129" y="1467"/>
                        <a:pt x="2122" y="1439"/>
                        <a:pt x="2122" y="1411"/>
                      </a:cubicBezTo>
                      <a:lnTo>
                        <a:pt x="2108" y="1326"/>
                      </a:lnTo>
                      <a:cubicBezTo>
                        <a:pt x="2108" y="1305"/>
                        <a:pt x="2101" y="1277"/>
                        <a:pt x="2094" y="1248"/>
                      </a:cubicBezTo>
                      <a:lnTo>
                        <a:pt x="2094" y="1241"/>
                      </a:lnTo>
                      <a:cubicBezTo>
                        <a:pt x="2094" y="1220"/>
                        <a:pt x="2087" y="1206"/>
                        <a:pt x="2087" y="1185"/>
                      </a:cubicBezTo>
                      <a:cubicBezTo>
                        <a:pt x="2080" y="1164"/>
                        <a:pt x="2073" y="1143"/>
                        <a:pt x="2066" y="1114"/>
                      </a:cubicBezTo>
                      <a:cubicBezTo>
                        <a:pt x="2066" y="1093"/>
                        <a:pt x="2059" y="1072"/>
                        <a:pt x="2052" y="1051"/>
                      </a:cubicBezTo>
                      <a:lnTo>
                        <a:pt x="2038" y="1016"/>
                      </a:lnTo>
                      <a:lnTo>
                        <a:pt x="2030" y="988"/>
                      </a:lnTo>
                      <a:close/>
                      <a:moveTo>
                        <a:pt x="1128" y="1340"/>
                      </a:moveTo>
                      <a:cubicBezTo>
                        <a:pt x="1128" y="1354"/>
                        <a:pt x="1135" y="1361"/>
                        <a:pt x="1142" y="1375"/>
                      </a:cubicBezTo>
                      <a:lnTo>
                        <a:pt x="1142" y="1389"/>
                      </a:lnTo>
                      <a:cubicBezTo>
                        <a:pt x="1156" y="1425"/>
                        <a:pt x="1170" y="1460"/>
                        <a:pt x="1178" y="1495"/>
                      </a:cubicBezTo>
                      <a:lnTo>
                        <a:pt x="1178" y="1502"/>
                      </a:lnTo>
                      <a:cubicBezTo>
                        <a:pt x="1192" y="1537"/>
                        <a:pt x="1199" y="1573"/>
                        <a:pt x="1213" y="1615"/>
                      </a:cubicBezTo>
                      <a:cubicBezTo>
                        <a:pt x="1220" y="1657"/>
                        <a:pt x="1227" y="1692"/>
                        <a:pt x="1234" y="1735"/>
                      </a:cubicBezTo>
                      <a:lnTo>
                        <a:pt x="1262" y="1728"/>
                      </a:lnTo>
                      <a:lnTo>
                        <a:pt x="1262" y="1728"/>
                      </a:lnTo>
                      <a:lnTo>
                        <a:pt x="1241" y="1742"/>
                      </a:lnTo>
                      <a:cubicBezTo>
                        <a:pt x="1248" y="1777"/>
                        <a:pt x="1248" y="1812"/>
                        <a:pt x="1255" y="1855"/>
                      </a:cubicBezTo>
                      <a:lnTo>
                        <a:pt x="1255" y="1876"/>
                      </a:lnTo>
                      <a:cubicBezTo>
                        <a:pt x="1262" y="1918"/>
                        <a:pt x="1269" y="1953"/>
                        <a:pt x="1269" y="1996"/>
                      </a:cubicBezTo>
                      <a:lnTo>
                        <a:pt x="1269" y="2017"/>
                      </a:lnTo>
                      <a:cubicBezTo>
                        <a:pt x="1269" y="2031"/>
                        <a:pt x="1269" y="2045"/>
                        <a:pt x="1269" y="2059"/>
                      </a:cubicBezTo>
                      <a:cubicBezTo>
                        <a:pt x="1255" y="2038"/>
                        <a:pt x="1234" y="2010"/>
                        <a:pt x="1220" y="1982"/>
                      </a:cubicBezTo>
                      <a:cubicBezTo>
                        <a:pt x="1220" y="1982"/>
                        <a:pt x="1220" y="1974"/>
                        <a:pt x="1220" y="1974"/>
                      </a:cubicBezTo>
                      <a:lnTo>
                        <a:pt x="1199" y="1982"/>
                      </a:lnTo>
                      <a:lnTo>
                        <a:pt x="1220" y="1967"/>
                      </a:lnTo>
                      <a:cubicBezTo>
                        <a:pt x="1213" y="1953"/>
                        <a:pt x="1206" y="1939"/>
                        <a:pt x="1199" y="1925"/>
                      </a:cubicBezTo>
                      <a:lnTo>
                        <a:pt x="1178" y="1932"/>
                      </a:lnTo>
                      <a:lnTo>
                        <a:pt x="1199" y="1918"/>
                      </a:lnTo>
                      <a:cubicBezTo>
                        <a:pt x="1192" y="1904"/>
                        <a:pt x="1185" y="1890"/>
                        <a:pt x="1185" y="1869"/>
                      </a:cubicBezTo>
                      <a:lnTo>
                        <a:pt x="1156" y="1876"/>
                      </a:lnTo>
                      <a:lnTo>
                        <a:pt x="1156" y="1876"/>
                      </a:lnTo>
                      <a:lnTo>
                        <a:pt x="1178" y="1869"/>
                      </a:lnTo>
                      <a:cubicBezTo>
                        <a:pt x="1178" y="1848"/>
                        <a:pt x="1170" y="1826"/>
                        <a:pt x="1163" y="1805"/>
                      </a:cubicBezTo>
                      <a:cubicBezTo>
                        <a:pt x="1163" y="1784"/>
                        <a:pt x="1156" y="1770"/>
                        <a:pt x="1156" y="1749"/>
                      </a:cubicBezTo>
                      <a:lnTo>
                        <a:pt x="1156" y="1735"/>
                      </a:lnTo>
                      <a:cubicBezTo>
                        <a:pt x="1149" y="1721"/>
                        <a:pt x="1142" y="1700"/>
                        <a:pt x="1142" y="1678"/>
                      </a:cubicBezTo>
                      <a:lnTo>
                        <a:pt x="1142" y="1664"/>
                      </a:lnTo>
                      <a:cubicBezTo>
                        <a:pt x="1142" y="1643"/>
                        <a:pt x="1142" y="1615"/>
                        <a:pt x="1135" y="1594"/>
                      </a:cubicBezTo>
                      <a:cubicBezTo>
                        <a:pt x="1128" y="1573"/>
                        <a:pt x="1128" y="1544"/>
                        <a:pt x="1128" y="1523"/>
                      </a:cubicBezTo>
                      <a:lnTo>
                        <a:pt x="1128" y="1502"/>
                      </a:lnTo>
                      <a:cubicBezTo>
                        <a:pt x="1128" y="1467"/>
                        <a:pt x="1128" y="1432"/>
                        <a:pt x="1128" y="1389"/>
                      </a:cubicBezTo>
                      <a:lnTo>
                        <a:pt x="1128" y="1361"/>
                      </a:lnTo>
                      <a:cubicBezTo>
                        <a:pt x="1128" y="1354"/>
                        <a:pt x="1128" y="1347"/>
                        <a:pt x="1128" y="1340"/>
                      </a:cubicBezTo>
                      <a:close/>
                      <a:moveTo>
                        <a:pt x="1072" y="1100"/>
                      </a:moveTo>
                      <a:lnTo>
                        <a:pt x="1072" y="1213"/>
                      </a:lnTo>
                      <a:lnTo>
                        <a:pt x="1072" y="1361"/>
                      </a:lnTo>
                      <a:lnTo>
                        <a:pt x="1072" y="1389"/>
                      </a:lnTo>
                      <a:cubicBezTo>
                        <a:pt x="1072" y="1432"/>
                        <a:pt x="1072" y="1467"/>
                        <a:pt x="1072" y="1509"/>
                      </a:cubicBezTo>
                      <a:lnTo>
                        <a:pt x="1072" y="1523"/>
                      </a:lnTo>
                      <a:cubicBezTo>
                        <a:pt x="1079" y="1551"/>
                        <a:pt x="1079" y="1573"/>
                        <a:pt x="1079" y="1594"/>
                      </a:cubicBezTo>
                      <a:cubicBezTo>
                        <a:pt x="1086" y="1622"/>
                        <a:pt x="1086" y="1650"/>
                        <a:pt x="1086" y="1671"/>
                      </a:cubicBezTo>
                      <a:lnTo>
                        <a:pt x="1086" y="1685"/>
                      </a:lnTo>
                      <a:cubicBezTo>
                        <a:pt x="1093" y="1707"/>
                        <a:pt x="1100" y="1728"/>
                        <a:pt x="1100" y="1749"/>
                      </a:cubicBezTo>
                      <a:lnTo>
                        <a:pt x="1100" y="1756"/>
                      </a:lnTo>
                      <a:cubicBezTo>
                        <a:pt x="1100" y="1777"/>
                        <a:pt x="1107" y="1805"/>
                        <a:pt x="1114" y="1826"/>
                      </a:cubicBezTo>
                      <a:cubicBezTo>
                        <a:pt x="1114" y="1841"/>
                        <a:pt x="1121" y="1869"/>
                        <a:pt x="1128" y="1883"/>
                      </a:cubicBezTo>
                      <a:cubicBezTo>
                        <a:pt x="1135" y="1904"/>
                        <a:pt x="1135" y="1918"/>
                        <a:pt x="1142" y="1939"/>
                      </a:cubicBezTo>
                      <a:cubicBezTo>
                        <a:pt x="1149" y="1960"/>
                        <a:pt x="1156" y="1974"/>
                        <a:pt x="1163" y="1989"/>
                      </a:cubicBezTo>
                      <a:lnTo>
                        <a:pt x="1192" y="1974"/>
                      </a:lnTo>
                      <a:lnTo>
                        <a:pt x="1170" y="1996"/>
                      </a:lnTo>
                      <a:cubicBezTo>
                        <a:pt x="1170" y="2003"/>
                        <a:pt x="1170" y="2003"/>
                        <a:pt x="1178" y="2017"/>
                      </a:cubicBezTo>
                      <a:cubicBezTo>
                        <a:pt x="1192" y="2045"/>
                        <a:pt x="1213" y="2073"/>
                        <a:pt x="1234" y="2094"/>
                      </a:cubicBezTo>
                      <a:cubicBezTo>
                        <a:pt x="1234" y="2101"/>
                        <a:pt x="1241" y="2108"/>
                        <a:pt x="1248" y="2115"/>
                      </a:cubicBezTo>
                      <a:cubicBezTo>
                        <a:pt x="1255" y="2130"/>
                        <a:pt x="1269" y="2137"/>
                        <a:pt x="1283" y="2151"/>
                      </a:cubicBezTo>
                      <a:lnTo>
                        <a:pt x="1333" y="2193"/>
                      </a:lnTo>
                      <a:lnTo>
                        <a:pt x="1333" y="2115"/>
                      </a:lnTo>
                      <a:cubicBezTo>
                        <a:pt x="1326" y="2080"/>
                        <a:pt x="1326" y="2045"/>
                        <a:pt x="1326" y="2017"/>
                      </a:cubicBezTo>
                      <a:lnTo>
                        <a:pt x="1326" y="1989"/>
                      </a:lnTo>
                      <a:cubicBezTo>
                        <a:pt x="1319" y="1946"/>
                        <a:pt x="1319" y="1911"/>
                        <a:pt x="1311" y="1869"/>
                      </a:cubicBezTo>
                      <a:lnTo>
                        <a:pt x="1311" y="1848"/>
                      </a:lnTo>
                      <a:cubicBezTo>
                        <a:pt x="1304" y="1812"/>
                        <a:pt x="1297" y="1763"/>
                        <a:pt x="1290" y="1721"/>
                      </a:cubicBezTo>
                      <a:cubicBezTo>
                        <a:pt x="1283" y="1678"/>
                        <a:pt x="1269" y="1636"/>
                        <a:pt x="1262" y="1601"/>
                      </a:cubicBezTo>
                      <a:cubicBezTo>
                        <a:pt x="1255" y="1566"/>
                        <a:pt x="1241" y="1509"/>
                        <a:pt x="1227" y="1474"/>
                      </a:cubicBezTo>
                      <a:cubicBezTo>
                        <a:pt x="1220" y="1439"/>
                        <a:pt x="1206" y="1403"/>
                        <a:pt x="1192" y="1375"/>
                      </a:cubicBezTo>
                      <a:lnTo>
                        <a:pt x="1185" y="1354"/>
                      </a:lnTo>
                      <a:cubicBezTo>
                        <a:pt x="1170" y="1326"/>
                        <a:pt x="1156" y="1291"/>
                        <a:pt x="1142" y="1255"/>
                      </a:cubicBezTo>
                      <a:lnTo>
                        <a:pt x="1135" y="1234"/>
                      </a:lnTo>
                      <a:lnTo>
                        <a:pt x="1121" y="1213"/>
                      </a:lnTo>
                      <a:lnTo>
                        <a:pt x="1072" y="1100"/>
                      </a:lnTo>
                      <a:close/>
                      <a:moveTo>
                        <a:pt x="938" y="1"/>
                      </a:moveTo>
                      <a:lnTo>
                        <a:pt x="888" y="15"/>
                      </a:lnTo>
                      <a:cubicBezTo>
                        <a:pt x="874" y="22"/>
                        <a:pt x="860" y="29"/>
                        <a:pt x="846" y="36"/>
                      </a:cubicBezTo>
                      <a:lnTo>
                        <a:pt x="0" y="529"/>
                      </a:lnTo>
                      <a:lnTo>
                        <a:pt x="28" y="572"/>
                      </a:lnTo>
                      <a:cubicBezTo>
                        <a:pt x="43" y="565"/>
                        <a:pt x="57" y="558"/>
                        <a:pt x="78" y="550"/>
                      </a:cubicBezTo>
                      <a:cubicBezTo>
                        <a:pt x="92" y="543"/>
                        <a:pt x="106" y="543"/>
                        <a:pt x="120" y="536"/>
                      </a:cubicBezTo>
                      <a:lnTo>
                        <a:pt x="120" y="522"/>
                      </a:lnTo>
                      <a:lnTo>
                        <a:pt x="134" y="536"/>
                      </a:lnTo>
                      <a:lnTo>
                        <a:pt x="233" y="536"/>
                      </a:lnTo>
                      <a:cubicBezTo>
                        <a:pt x="254" y="543"/>
                        <a:pt x="275" y="543"/>
                        <a:pt x="303" y="550"/>
                      </a:cubicBezTo>
                      <a:cubicBezTo>
                        <a:pt x="318" y="558"/>
                        <a:pt x="339" y="565"/>
                        <a:pt x="360" y="572"/>
                      </a:cubicBezTo>
                      <a:lnTo>
                        <a:pt x="367" y="543"/>
                      </a:lnTo>
                      <a:lnTo>
                        <a:pt x="367" y="572"/>
                      </a:lnTo>
                      <a:cubicBezTo>
                        <a:pt x="388" y="579"/>
                        <a:pt x="416" y="593"/>
                        <a:pt x="437" y="600"/>
                      </a:cubicBezTo>
                      <a:cubicBezTo>
                        <a:pt x="466" y="614"/>
                        <a:pt x="487" y="628"/>
                        <a:pt x="515" y="642"/>
                      </a:cubicBezTo>
                      <a:cubicBezTo>
                        <a:pt x="536" y="656"/>
                        <a:pt x="578" y="684"/>
                        <a:pt x="599" y="699"/>
                      </a:cubicBezTo>
                      <a:cubicBezTo>
                        <a:pt x="628" y="720"/>
                        <a:pt x="656" y="741"/>
                        <a:pt x="677" y="762"/>
                      </a:cubicBezTo>
                      <a:lnTo>
                        <a:pt x="684" y="762"/>
                      </a:lnTo>
                      <a:cubicBezTo>
                        <a:pt x="691" y="769"/>
                        <a:pt x="691" y="776"/>
                        <a:pt x="698" y="776"/>
                      </a:cubicBezTo>
                      <a:lnTo>
                        <a:pt x="353" y="981"/>
                      </a:lnTo>
                      <a:cubicBezTo>
                        <a:pt x="339" y="988"/>
                        <a:pt x="325" y="995"/>
                        <a:pt x="318" y="1009"/>
                      </a:cubicBezTo>
                      <a:lnTo>
                        <a:pt x="310" y="1016"/>
                      </a:lnTo>
                      <a:lnTo>
                        <a:pt x="332" y="1037"/>
                      </a:lnTo>
                      <a:lnTo>
                        <a:pt x="303" y="1023"/>
                      </a:lnTo>
                      <a:lnTo>
                        <a:pt x="296" y="1030"/>
                      </a:lnTo>
                      <a:lnTo>
                        <a:pt x="282" y="1058"/>
                      </a:lnTo>
                      <a:cubicBezTo>
                        <a:pt x="275" y="1072"/>
                        <a:pt x="275" y="1079"/>
                        <a:pt x="268" y="1093"/>
                      </a:cubicBezTo>
                      <a:lnTo>
                        <a:pt x="261" y="1121"/>
                      </a:lnTo>
                      <a:cubicBezTo>
                        <a:pt x="254" y="1136"/>
                        <a:pt x="247" y="1150"/>
                        <a:pt x="247" y="1164"/>
                      </a:cubicBezTo>
                      <a:cubicBezTo>
                        <a:pt x="247" y="1171"/>
                        <a:pt x="247" y="1178"/>
                        <a:pt x="247" y="1185"/>
                      </a:cubicBezTo>
                      <a:lnTo>
                        <a:pt x="240" y="1213"/>
                      </a:lnTo>
                      <a:cubicBezTo>
                        <a:pt x="240" y="1234"/>
                        <a:pt x="233" y="1255"/>
                        <a:pt x="233" y="1277"/>
                      </a:cubicBezTo>
                      <a:lnTo>
                        <a:pt x="226" y="1319"/>
                      </a:lnTo>
                      <a:lnTo>
                        <a:pt x="226" y="1361"/>
                      </a:lnTo>
                      <a:lnTo>
                        <a:pt x="226" y="1382"/>
                      </a:lnTo>
                      <a:lnTo>
                        <a:pt x="226" y="1439"/>
                      </a:lnTo>
                      <a:lnTo>
                        <a:pt x="226" y="1460"/>
                      </a:lnTo>
                      <a:cubicBezTo>
                        <a:pt x="226" y="1467"/>
                        <a:pt x="226" y="1474"/>
                        <a:pt x="226" y="1481"/>
                      </a:cubicBezTo>
                      <a:lnTo>
                        <a:pt x="226" y="1551"/>
                      </a:lnTo>
                      <a:lnTo>
                        <a:pt x="226" y="1671"/>
                      </a:lnTo>
                      <a:lnTo>
                        <a:pt x="226" y="1685"/>
                      </a:lnTo>
                      <a:lnTo>
                        <a:pt x="226" y="1855"/>
                      </a:lnTo>
                      <a:lnTo>
                        <a:pt x="226" y="1883"/>
                      </a:lnTo>
                      <a:cubicBezTo>
                        <a:pt x="233" y="1925"/>
                        <a:pt x="233" y="1960"/>
                        <a:pt x="233" y="2003"/>
                      </a:cubicBezTo>
                      <a:lnTo>
                        <a:pt x="233" y="2017"/>
                      </a:lnTo>
                      <a:lnTo>
                        <a:pt x="240" y="2094"/>
                      </a:lnTo>
                      <a:cubicBezTo>
                        <a:pt x="240" y="2115"/>
                        <a:pt x="247" y="2137"/>
                        <a:pt x="247" y="2165"/>
                      </a:cubicBezTo>
                      <a:lnTo>
                        <a:pt x="247" y="2186"/>
                      </a:lnTo>
                      <a:cubicBezTo>
                        <a:pt x="254" y="2200"/>
                        <a:pt x="254" y="2207"/>
                        <a:pt x="254" y="2221"/>
                      </a:cubicBezTo>
                      <a:lnTo>
                        <a:pt x="261" y="2263"/>
                      </a:lnTo>
                      <a:lnTo>
                        <a:pt x="268" y="2299"/>
                      </a:lnTo>
                      <a:lnTo>
                        <a:pt x="275" y="2334"/>
                      </a:lnTo>
                      <a:lnTo>
                        <a:pt x="282" y="2369"/>
                      </a:lnTo>
                      <a:lnTo>
                        <a:pt x="310" y="2362"/>
                      </a:lnTo>
                      <a:lnTo>
                        <a:pt x="310" y="2362"/>
                      </a:lnTo>
                      <a:lnTo>
                        <a:pt x="289" y="2376"/>
                      </a:lnTo>
                      <a:lnTo>
                        <a:pt x="296" y="2397"/>
                      </a:lnTo>
                      <a:cubicBezTo>
                        <a:pt x="296" y="2404"/>
                        <a:pt x="303" y="2412"/>
                        <a:pt x="303" y="2426"/>
                      </a:cubicBezTo>
                      <a:lnTo>
                        <a:pt x="332" y="2419"/>
                      </a:lnTo>
                      <a:lnTo>
                        <a:pt x="332" y="2419"/>
                      </a:lnTo>
                      <a:lnTo>
                        <a:pt x="303" y="2433"/>
                      </a:lnTo>
                      <a:lnTo>
                        <a:pt x="332" y="2426"/>
                      </a:lnTo>
                      <a:lnTo>
                        <a:pt x="310" y="2440"/>
                      </a:lnTo>
                      <a:lnTo>
                        <a:pt x="310" y="2447"/>
                      </a:lnTo>
                      <a:cubicBezTo>
                        <a:pt x="310" y="2454"/>
                        <a:pt x="318" y="2468"/>
                        <a:pt x="318" y="2475"/>
                      </a:cubicBezTo>
                      <a:lnTo>
                        <a:pt x="346" y="2461"/>
                      </a:lnTo>
                      <a:lnTo>
                        <a:pt x="325" y="2482"/>
                      </a:lnTo>
                      <a:cubicBezTo>
                        <a:pt x="325" y="2482"/>
                        <a:pt x="339" y="2503"/>
                        <a:pt x="339" y="2510"/>
                      </a:cubicBezTo>
                      <a:cubicBezTo>
                        <a:pt x="353" y="2538"/>
                        <a:pt x="367" y="2567"/>
                        <a:pt x="388" y="2588"/>
                      </a:cubicBezTo>
                      <a:lnTo>
                        <a:pt x="409" y="2609"/>
                      </a:lnTo>
                      <a:lnTo>
                        <a:pt x="423" y="2623"/>
                      </a:lnTo>
                      <a:lnTo>
                        <a:pt x="430" y="2637"/>
                      </a:lnTo>
                      <a:lnTo>
                        <a:pt x="451" y="2616"/>
                      </a:lnTo>
                      <a:lnTo>
                        <a:pt x="451" y="2616"/>
                      </a:lnTo>
                      <a:lnTo>
                        <a:pt x="437" y="2637"/>
                      </a:lnTo>
                      <a:lnTo>
                        <a:pt x="473" y="2665"/>
                      </a:lnTo>
                      <a:lnTo>
                        <a:pt x="487" y="2644"/>
                      </a:lnTo>
                      <a:lnTo>
                        <a:pt x="487" y="2644"/>
                      </a:lnTo>
                      <a:cubicBezTo>
                        <a:pt x="487" y="2644"/>
                        <a:pt x="473" y="2672"/>
                        <a:pt x="480" y="2672"/>
                      </a:cubicBezTo>
                      <a:lnTo>
                        <a:pt x="494" y="2679"/>
                      </a:lnTo>
                      <a:lnTo>
                        <a:pt x="508" y="2693"/>
                      </a:lnTo>
                      <a:lnTo>
                        <a:pt x="522" y="2701"/>
                      </a:lnTo>
                      <a:lnTo>
                        <a:pt x="536" y="2708"/>
                      </a:lnTo>
                      <a:lnTo>
                        <a:pt x="550" y="2715"/>
                      </a:lnTo>
                      <a:lnTo>
                        <a:pt x="557" y="2715"/>
                      </a:lnTo>
                      <a:lnTo>
                        <a:pt x="578" y="2722"/>
                      </a:lnTo>
                      <a:lnTo>
                        <a:pt x="649" y="2722"/>
                      </a:lnTo>
                      <a:lnTo>
                        <a:pt x="649" y="2693"/>
                      </a:lnTo>
                      <a:cubicBezTo>
                        <a:pt x="649" y="2693"/>
                        <a:pt x="656" y="2722"/>
                        <a:pt x="656" y="2722"/>
                      </a:cubicBezTo>
                      <a:lnTo>
                        <a:pt x="677" y="2715"/>
                      </a:lnTo>
                      <a:lnTo>
                        <a:pt x="698" y="2708"/>
                      </a:lnTo>
                      <a:lnTo>
                        <a:pt x="1269" y="2369"/>
                      </a:lnTo>
                      <a:lnTo>
                        <a:pt x="1269" y="2426"/>
                      </a:lnTo>
                      <a:lnTo>
                        <a:pt x="1269" y="2461"/>
                      </a:lnTo>
                      <a:cubicBezTo>
                        <a:pt x="1262" y="2545"/>
                        <a:pt x="1255" y="2623"/>
                        <a:pt x="1241" y="2708"/>
                      </a:cubicBezTo>
                      <a:lnTo>
                        <a:pt x="1241" y="2729"/>
                      </a:lnTo>
                      <a:cubicBezTo>
                        <a:pt x="1234" y="2764"/>
                        <a:pt x="1220" y="2792"/>
                        <a:pt x="1213" y="2827"/>
                      </a:cubicBezTo>
                      <a:lnTo>
                        <a:pt x="1206" y="2842"/>
                      </a:lnTo>
                      <a:cubicBezTo>
                        <a:pt x="1199" y="2870"/>
                        <a:pt x="1185" y="2898"/>
                        <a:pt x="1178" y="2926"/>
                      </a:cubicBezTo>
                      <a:lnTo>
                        <a:pt x="1199" y="2933"/>
                      </a:lnTo>
                      <a:lnTo>
                        <a:pt x="1170" y="2933"/>
                      </a:lnTo>
                      <a:cubicBezTo>
                        <a:pt x="1163" y="2954"/>
                        <a:pt x="1149" y="2982"/>
                        <a:pt x="1135" y="3004"/>
                      </a:cubicBezTo>
                      <a:cubicBezTo>
                        <a:pt x="1121" y="3018"/>
                        <a:pt x="1114" y="3032"/>
                        <a:pt x="1100" y="3046"/>
                      </a:cubicBezTo>
                      <a:lnTo>
                        <a:pt x="1093" y="3060"/>
                      </a:lnTo>
                      <a:cubicBezTo>
                        <a:pt x="1086" y="3060"/>
                        <a:pt x="1086" y="3067"/>
                        <a:pt x="1079" y="3067"/>
                      </a:cubicBezTo>
                      <a:cubicBezTo>
                        <a:pt x="1065" y="3088"/>
                        <a:pt x="1044" y="3102"/>
                        <a:pt x="1022" y="3116"/>
                      </a:cubicBezTo>
                      <a:lnTo>
                        <a:pt x="1044" y="3159"/>
                      </a:lnTo>
                      <a:lnTo>
                        <a:pt x="1854" y="2686"/>
                      </a:lnTo>
                      <a:cubicBezTo>
                        <a:pt x="1875" y="2672"/>
                        <a:pt x="1904" y="2651"/>
                        <a:pt x="1925" y="2630"/>
                      </a:cubicBezTo>
                      <a:lnTo>
                        <a:pt x="1939" y="2616"/>
                      </a:lnTo>
                      <a:lnTo>
                        <a:pt x="1946" y="2609"/>
                      </a:lnTo>
                      <a:cubicBezTo>
                        <a:pt x="1960" y="2588"/>
                        <a:pt x="1974" y="2574"/>
                        <a:pt x="1988" y="2552"/>
                      </a:cubicBezTo>
                      <a:cubicBezTo>
                        <a:pt x="2002" y="2524"/>
                        <a:pt x="2016" y="2503"/>
                        <a:pt x="2023" y="2482"/>
                      </a:cubicBezTo>
                      <a:lnTo>
                        <a:pt x="2002" y="2468"/>
                      </a:lnTo>
                      <a:lnTo>
                        <a:pt x="2030" y="2468"/>
                      </a:lnTo>
                      <a:cubicBezTo>
                        <a:pt x="2038" y="2454"/>
                        <a:pt x="2045" y="2433"/>
                        <a:pt x="2052" y="2412"/>
                      </a:cubicBezTo>
                      <a:cubicBezTo>
                        <a:pt x="2052" y="2404"/>
                        <a:pt x="2059" y="2397"/>
                        <a:pt x="2059" y="2390"/>
                      </a:cubicBezTo>
                      <a:lnTo>
                        <a:pt x="2073" y="2355"/>
                      </a:lnTo>
                      <a:cubicBezTo>
                        <a:pt x="2073" y="2355"/>
                        <a:pt x="2073" y="2348"/>
                        <a:pt x="2073" y="2348"/>
                      </a:cubicBezTo>
                      <a:cubicBezTo>
                        <a:pt x="2080" y="2327"/>
                        <a:pt x="2080" y="2299"/>
                        <a:pt x="2087" y="2278"/>
                      </a:cubicBezTo>
                      <a:lnTo>
                        <a:pt x="2101" y="2228"/>
                      </a:lnTo>
                      <a:cubicBezTo>
                        <a:pt x="2101" y="2221"/>
                        <a:pt x="2101" y="2214"/>
                        <a:pt x="2101" y="2200"/>
                      </a:cubicBezTo>
                      <a:cubicBezTo>
                        <a:pt x="2108" y="2179"/>
                        <a:pt x="2108" y="2144"/>
                        <a:pt x="2115" y="2122"/>
                      </a:cubicBezTo>
                      <a:cubicBezTo>
                        <a:pt x="2122" y="2094"/>
                        <a:pt x="2122" y="2066"/>
                        <a:pt x="2122" y="2031"/>
                      </a:cubicBezTo>
                      <a:lnTo>
                        <a:pt x="2122" y="2003"/>
                      </a:lnTo>
                      <a:lnTo>
                        <a:pt x="2129" y="1932"/>
                      </a:lnTo>
                      <a:lnTo>
                        <a:pt x="2129" y="1805"/>
                      </a:lnTo>
                      <a:lnTo>
                        <a:pt x="2129" y="1798"/>
                      </a:lnTo>
                      <a:lnTo>
                        <a:pt x="2108" y="1805"/>
                      </a:lnTo>
                      <a:lnTo>
                        <a:pt x="2108" y="1918"/>
                      </a:lnTo>
                      <a:lnTo>
                        <a:pt x="2108" y="1996"/>
                      </a:lnTo>
                      <a:lnTo>
                        <a:pt x="2108" y="2024"/>
                      </a:lnTo>
                      <a:cubicBezTo>
                        <a:pt x="2101" y="2052"/>
                        <a:pt x="2101" y="2080"/>
                        <a:pt x="2094" y="2108"/>
                      </a:cubicBezTo>
                      <a:cubicBezTo>
                        <a:pt x="2094" y="2137"/>
                        <a:pt x="2087" y="2165"/>
                        <a:pt x="2087" y="2186"/>
                      </a:cubicBezTo>
                      <a:cubicBezTo>
                        <a:pt x="2080" y="2200"/>
                        <a:pt x="2080" y="2207"/>
                        <a:pt x="2080" y="2214"/>
                      </a:cubicBezTo>
                      <a:lnTo>
                        <a:pt x="2073" y="2263"/>
                      </a:lnTo>
                      <a:cubicBezTo>
                        <a:pt x="2066" y="2285"/>
                        <a:pt x="2059" y="2306"/>
                        <a:pt x="2052" y="2327"/>
                      </a:cubicBezTo>
                      <a:lnTo>
                        <a:pt x="2038" y="2369"/>
                      </a:lnTo>
                      <a:lnTo>
                        <a:pt x="2030" y="2390"/>
                      </a:lnTo>
                      <a:cubicBezTo>
                        <a:pt x="2023" y="2412"/>
                        <a:pt x="2016" y="2426"/>
                        <a:pt x="2009" y="2440"/>
                      </a:cubicBezTo>
                      <a:lnTo>
                        <a:pt x="2030" y="2454"/>
                      </a:lnTo>
                      <a:lnTo>
                        <a:pt x="2009" y="2454"/>
                      </a:lnTo>
                      <a:cubicBezTo>
                        <a:pt x="1995" y="2475"/>
                        <a:pt x="1981" y="2496"/>
                        <a:pt x="1967" y="2517"/>
                      </a:cubicBezTo>
                      <a:cubicBezTo>
                        <a:pt x="1960" y="2531"/>
                        <a:pt x="1946" y="2545"/>
                        <a:pt x="1932" y="2560"/>
                      </a:cubicBezTo>
                      <a:lnTo>
                        <a:pt x="1925" y="2574"/>
                      </a:lnTo>
                      <a:lnTo>
                        <a:pt x="1918" y="2581"/>
                      </a:lnTo>
                      <a:cubicBezTo>
                        <a:pt x="1897" y="2602"/>
                        <a:pt x="1875" y="2616"/>
                        <a:pt x="1854" y="2630"/>
                      </a:cubicBezTo>
                      <a:lnTo>
                        <a:pt x="1185" y="3018"/>
                      </a:lnTo>
                      <a:cubicBezTo>
                        <a:pt x="1199" y="2997"/>
                        <a:pt x="1213" y="2975"/>
                        <a:pt x="1220" y="2954"/>
                      </a:cubicBezTo>
                      <a:lnTo>
                        <a:pt x="1199" y="2947"/>
                      </a:lnTo>
                      <a:lnTo>
                        <a:pt x="1241" y="2947"/>
                      </a:lnTo>
                      <a:cubicBezTo>
                        <a:pt x="1255" y="2919"/>
                        <a:pt x="1269" y="2891"/>
                        <a:pt x="1276" y="2856"/>
                      </a:cubicBezTo>
                      <a:lnTo>
                        <a:pt x="1276" y="2842"/>
                      </a:lnTo>
                      <a:cubicBezTo>
                        <a:pt x="1290" y="2806"/>
                        <a:pt x="1297" y="2778"/>
                        <a:pt x="1304" y="2743"/>
                      </a:cubicBezTo>
                      <a:lnTo>
                        <a:pt x="1304" y="2722"/>
                      </a:lnTo>
                      <a:cubicBezTo>
                        <a:pt x="1326" y="2637"/>
                        <a:pt x="1333" y="2552"/>
                        <a:pt x="1340" y="2468"/>
                      </a:cubicBezTo>
                      <a:lnTo>
                        <a:pt x="1340" y="2433"/>
                      </a:lnTo>
                      <a:lnTo>
                        <a:pt x="1340" y="2327"/>
                      </a:lnTo>
                      <a:lnTo>
                        <a:pt x="1340" y="2278"/>
                      </a:lnTo>
                      <a:lnTo>
                        <a:pt x="684" y="2658"/>
                      </a:lnTo>
                      <a:lnTo>
                        <a:pt x="670" y="2665"/>
                      </a:lnTo>
                      <a:lnTo>
                        <a:pt x="663" y="2665"/>
                      </a:lnTo>
                      <a:lnTo>
                        <a:pt x="663" y="2693"/>
                      </a:lnTo>
                      <a:cubicBezTo>
                        <a:pt x="663" y="2693"/>
                        <a:pt x="656" y="2665"/>
                        <a:pt x="635" y="2665"/>
                      </a:cubicBezTo>
                      <a:lnTo>
                        <a:pt x="628" y="2665"/>
                      </a:lnTo>
                      <a:lnTo>
                        <a:pt x="543" y="2623"/>
                      </a:lnTo>
                      <a:lnTo>
                        <a:pt x="529" y="2616"/>
                      </a:lnTo>
                      <a:lnTo>
                        <a:pt x="515" y="2637"/>
                      </a:lnTo>
                      <a:lnTo>
                        <a:pt x="522" y="2616"/>
                      </a:lnTo>
                      <a:lnTo>
                        <a:pt x="508" y="2637"/>
                      </a:lnTo>
                      <a:lnTo>
                        <a:pt x="522" y="2609"/>
                      </a:lnTo>
                      <a:lnTo>
                        <a:pt x="494" y="2588"/>
                      </a:lnTo>
                      <a:lnTo>
                        <a:pt x="473" y="2609"/>
                      </a:lnTo>
                      <a:lnTo>
                        <a:pt x="487" y="2588"/>
                      </a:lnTo>
                      <a:lnTo>
                        <a:pt x="480" y="2574"/>
                      </a:lnTo>
                      <a:lnTo>
                        <a:pt x="458" y="2560"/>
                      </a:lnTo>
                      <a:cubicBezTo>
                        <a:pt x="458" y="2552"/>
                        <a:pt x="451" y="2552"/>
                        <a:pt x="444" y="2538"/>
                      </a:cubicBezTo>
                      <a:cubicBezTo>
                        <a:pt x="430" y="2517"/>
                        <a:pt x="416" y="2496"/>
                        <a:pt x="402" y="2468"/>
                      </a:cubicBezTo>
                      <a:lnTo>
                        <a:pt x="395" y="2454"/>
                      </a:lnTo>
                      <a:lnTo>
                        <a:pt x="367" y="2468"/>
                      </a:lnTo>
                      <a:lnTo>
                        <a:pt x="367" y="2468"/>
                      </a:lnTo>
                      <a:lnTo>
                        <a:pt x="388" y="2447"/>
                      </a:lnTo>
                      <a:lnTo>
                        <a:pt x="367" y="2454"/>
                      </a:lnTo>
                      <a:lnTo>
                        <a:pt x="388" y="2440"/>
                      </a:lnTo>
                      <a:lnTo>
                        <a:pt x="374" y="2419"/>
                      </a:lnTo>
                      <a:lnTo>
                        <a:pt x="374" y="2404"/>
                      </a:lnTo>
                      <a:lnTo>
                        <a:pt x="346" y="2412"/>
                      </a:lnTo>
                      <a:lnTo>
                        <a:pt x="374" y="2397"/>
                      </a:lnTo>
                      <a:lnTo>
                        <a:pt x="374" y="2397"/>
                      </a:lnTo>
                      <a:lnTo>
                        <a:pt x="346" y="2404"/>
                      </a:lnTo>
                      <a:lnTo>
                        <a:pt x="367" y="2390"/>
                      </a:lnTo>
                      <a:cubicBezTo>
                        <a:pt x="367" y="2383"/>
                        <a:pt x="360" y="2376"/>
                        <a:pt x="360" y="2369"/>
                      </a:cubicBezTo>
                      <a:lnTo>
                        <a:pt x="353" y="2341"/>
                      </a:lnTo>
                      <a:lnTo>
                        <a:pt x="346" y="2313"/>
                      </a:lnTo>
                      <a:lnTo>
                        <a:pt x="339" y="2285"/>
                      </a:lnTo>
                      <a:lnTo>
                        <a:pt x="310" y="2292"/>
                      </a:lnTo>
                      <a:lnTo>
                        <a:pt x="310" y="2292"/>
                      </a:lnTo>
                      <a:lnTo>
                        <a:pt x="339" y="2278"/>
                      </a:lnTo>
                      <a:lnTo>
                        <a:pt x="332" y="2242"/>
                      </a:lnTo>
                      <a:lnTo>
                        <a:pt x="318" y="2200"/>
                      </a:lnTo>
                      <a:lnTo>
                        <a:pt x="318" y="2165"/>
                      </a:lnTo>
                      <a:lnTo>
                        <a:pt x="318" y="2144"/>
                      </a:lnTo>
                      <a:cubicBezTo>
                        <a:pt x="318" y="2122"/>
                        <a:pt x="318" y="2094"/>
                        <a:pt x="310" y="2073"/>
                      </a:cubicBezTo>
                      <a:cubicBezTo>
                        <a:pt x="310" y="2052"/>
                        <a:pt x="310" y="2031"/>
                        <a:pt x="310" y="2003"/>
                      </a:cubicBezTo>
                      <a:lnTo>
                        <a:pt x="310" y="1982"/>
                      </a:lnTo>
                      <a:cubicBezTo>
                        <a:pt x="303" y="1946"/>
                        <a:pt x="303" y="1911"/>
                        <a:pt x="303" y="1869"/>
                      </a:cubicBezTo>
                      <a:lnTo>
                        <a:pt x="303" y="1841"/>
                      </a:lnTo>
                      <a:lnTo>
                        <a:pt x="303" y="1671"/>
                      </a:lnTo>
                      <a:lnTo>
                        <a:pt x="303" y="1657"/>
                      </a:lnTo>
                      <a:lnTo>
                        <a:pt x="303" y="1537"/>
                      </a:lnTo>
                      <a:lnTo>
                        <a:pt x="303" y="1474"/>
                      </a:lnTo>
                      <a:cubicBezTo>
                        <a:pt x="303" y="1467"/>
                        <a:pt x="303" y="1460"/>
                        <a:pt x="303" y="1453"/>
                      </a:cubicBezTo>
                      <a:lnTo>
                        <a:pt x="303" y="1432"/>
                      </a:lnTo>
                      <a:lnTo>
                        <a:pt x="303" y="1375"/>
                      </a:lnTo>
                      <a:lnTo>
                        <a:pt x="303" y="1354"/>
                      </a:lnTo>
                      <a:lnTo>
                        <a:pt x="303" y="1319"/>
                      </a:lnTo>
                      <a:lnTo>
                        <a:pt x="303" y="1284"/>
                      </a:lnTo>
                      <a:lnTo>
                        <a:pt x="275" y="1284"/>
                      </a:lnTo>
                      <a:lnTo>
                        <a:pt x="303" y="1277"/>
                      </a:lnTo>
                      <a:cubicBezTo>
                        <a:pt x="303" y="1255"/>
                        <a:pt x="310" y="1241"/>
                        <a:pt x="310" y="1220"/>
                      </a:cubicBezTo>
                      <a:lnTo>
                        <a:pt x="318" y="1192"/>
                      </a:lnTo>
                      <a:lnTo>
                        <a:pt x="318" y="1171"/>
                      </a:lnTo>
                      <a:cubicBezTo>
                        <a:pt x="325" y="1157"/>
                        <a:pt x="325" y="1150"/>
                        <a:pt x="332" y="1129"/>
                      </a:cubicBezTo>
                      <a:cubicBezTo>
                        <a:pt x="332" y="1121"/>
                        <a:pt x="339" y="1114"/>
                        <a:pt x="339" y="1107"/>
                      </a:cubicBezTo>
                      <a:cubicBezTo>
                        <a:pt x="339" y="1093"/>
                        <a:pt x="346" y="1086"/>
                        <a:pt x="353" y="1079"/>
                      </a:cubicBezTo>
                      <a:cubicBezTo>
                        <a:pt x="353" y="1065"/>
                        <a:pt x="360" y="1058"/>
                        <a:pt x="367" y="1051"/>
                      </a:cubicBezTo>
                      <a:lnTo>
                        <a:pt x="374" y="1037"/>
                      </a:lnTo>
                      <a:cubicBezTo>
                        <a:pt x="381" y="1030"/>
                        <a:pt x="388" y="1023"/>
                        <a:pt x="395" y="1023"/>
                      </a:cubicBezTo>
                      <a:lnTo>
                        <a:pt x="804" y="783"/>
                      </a:lnTo>
                      <a:lnTo>
                        <a:pt x="769" y="748"/>
                      </a:lnTo>
                      <a:cubicBezTo>
                        <a:pt x="762" y="741"/>
                        <a:pt x="762" y="734"/>
                        <a:pt x="733" y="713"/>
                      </a:cubicBezTo>
                      <a:cubicBezTo>
                        <a:pt x="698" y="691"/>
                        <a:pt x="670" y="670"/>
                        <a:pt x="642" y="649"/>
                      </a:cubicBezTo>
                      <a:cubicBezTo>
                        <a:pt x="614" y="628"/>
                        <a:pt x="578" y="607"/>
                        <a:pt x="557" y="593"/>
                      </a:cubicBezTo>
                      <a:cubicBezTo>
                        <a:pt x="529" y="579"/>
                        <a:pt x="501" y="565"/>
                        <a:pt x="473" y="550"/>
                      </a:cubicBezTo>
                      <a:cubicBezTo>
                        <a:pt x="444" y="536"/>
                        <a:pt x="423" y="529"/>
                        <a:pt x="395" y="515"/>
                      </a:cubicBezTo>
                      <a:cubicBezTo>
                        <a:pt x="374" y="508"/>
                        <a:pt x="353" y="501"/>
                        <a:pt x="325" y="494"/>
                      </a:cubicBezTo>
                      <a:cubicBezTo>
                        <a:pt x="289" y="487"/>
                        <a:pt x="247" y="480"/>
                        <a:pt x="205" y="480"/>
                      </a:cubicBezTo>
                      <a:lnTo>
                        <a:pt x="881" y="85"/>
                      </a:lnTo>
                      <a:cubicBezTo>
                        <a:pt x="896" y="78"/>
                        <a:pt x="910" y="71"/>
                        <a:pt x="924" y="71"/>
                      </a:cubicBezTo>
                      <a:cubicBezTo>
                        <a:pt x="938" y="64"/>
                        <a:pt x="959" y="57"/>
                        <a:pt x="973" y="57"/>
                      </a:cubicBezTo>
                      <a:lnTo>
                        <a:pt x="966" y="29"/>
                      </a:lnTo>
                      <a:lnTo>
                        <a:pt x="966" y="29"/>
                      </a:lnTo>
                      <a:cubicBezTo>
                        <a:pt x="966" y="29"/>
                        <a:pt x="980" y="57"/>
                        <a:pt x="987" y="57"/>
                      </a:cubicBezTo>
                      <a:lnTo>
                        <a:pt x="1114" y="57"/>
                      </a:lnTo>
                      <a:lnTo>
                        <a:pt x="1142" y="64"/>
                      </a:lnTo>
                      <a:lnTo>
                        <a:pt x="1170" y="64"/>
                      </a:lnTo>
                      <a:lnTo>
                        <a:pt x="1199" y="78"/>
                      </a:lnTo>
                      <a:lnTo>
                        <a:pt x="1227" y="85"/>
                      </a:lnTo>
                      <a:lnTo>
                        <a:pt x="1262" y="99"/>
                      </a:lnTo>
                      <a:lnTo>
                        <a:pt x="1283" y="113"/>
                      </a:lnTo>
                      <a:lnTo>
                        <a:pt x="1290" y="85"/>
                      </a:lnTo>
                      <a:lnTo>
                        <a:pt x="1290" y="113"/>
                      </a:lnTo>
                      <a:lnTo>
                        <a:pt x="1297" y="92"/>
                      </a:lnTo>
                      <a:lnTo>
                        <a:pt x="1297" y="113"/>
                      </a:lnTo>
                      <a:lnTo>
                        <a:pt x="1333" y="135"/>
                      </a:lnTo>
                      <a:cubicBezTo>
                        <a:pt x="1347" y="142"/>
                        <a:pt x="1361" y="149"/>
                        <a:pt x="1375" y="156"/>
                      </a:cubicBezTo>
                      <a:cubicBezTo>
                        <a:pt x="1389" y="163"/>
                        <a:pt x="1396" y="170"/>
                        <a:pt x="1410" y="184"/>
                      </a:cubicBezTo>
                      <a:lnTo>
                        <a:pt x="1459" y="212"/>
                      </a:lnTo>
                      <a:lnTo>
                        <a:pt x="1488" y="233"/>
                      </a:lnTo>
                      <a:lnTo>
                        <a:pt x="1523" y="254"/>
                      </a:lnTo>
                      <a:lnTo>
                        <a:pt x="1558" y="290"/>
                      </a:lnTo>
                      <a:lnTo>
                        <a:pt x="1593" y="318"/>
                      </a:lnTo>
                      <a:lnTo>
                        <a:pt x="1615" y="339"/>
                      </a:lnTo>
                      <a:lnTo>
                        <a:pt x="1615" y="339"/>
                      </a:lnTo>
                      <a:lnTo>
                        <a:pt x="1629" y="311"/>
                      </a:lnTo>
                      <a:lnTo>
                        <a:pt x="1600" y="290"/>
                      </a:lnTo>
                      <a:lnTo>
                        <a:pt x="1565" y="254"/>
                      </a:lnTo>
                      <a:lnTo>
                        <a:pt x="1530" y="226"/>
                      </a:lnTo>
                      <a:lnTo>
                        <a:pt x="1488" y="198"/>
                      </a:lnTo>
                      <a:lnTo>
                        <a:pt x="1459" y="177"/>
                      </a:lnTo>
                      <a:lnTo>
                        <a:pt x="1452" y="170"/>
                      </a:lnTo>
                      <a:lnTo>
                        <a:pt x="1417" y="142"/>
                      </a:lnTo>
                      <a:lnTo>
                        <a:pt x="1375" y="120"/>
                      </a:lnTo>
                      <a:lnTo>
                        <a:pt x="1368" y="113"/>
                      </a:lnTo>
                      <a:lnTo>
                        <a:pt x="1333" y="99"/>
                      </a:lnTo>
                      <a:lnTo>
                        <a:pt x="1290" y="71"/>
                      </a:lnTo>
                      <a:lnTo>
                        <a:pt x="1276" y="99"/>
                      </a:lnTo>
                      <a:lnTo>
                        <a:pt x="1283" y="71"/>
                      </a:lnTo>
                      <a:lnTo>
                        <a:pt x="1262" y="57"/>
                      </a:lnTo>
                      <a:lnTo>
                        <a:pt x="1227" y="43"/>
                      </a:lnTo>
                      <a:lnTo>
                        <a:pt x="1192" y="36"/>
                      </a:lnTo>
                      <a:cubicBezTo>
                        <a:pt x="1185" y="29"/>
                        <a:pt x="1170" y="29"/>
                        <a:pt x="1163" y="22"/>
                      </a:cubicBezTo>
                      <a:lnTo>
                        <a:pt x="1142" y="15"/>
                      </a:lnTo>
                      <a:lnTo>
                        <a:pt x="1135" y="43"/>
                      </a:lnTo>
                      <a:cubicBezTo>
                        <a:pt x="1135" y="43"/>
                        <a:pt x="1142" y="15"/>
                        <a:pt x="1135" y="15"/>
                      </a:cubicBezTo>
                      <a:lnTo>
                        <a:pt x="1107" y="8"/>
                      </a:lnTo>
                      <a:cubicBezTo>
                        <a:pt x="1093" y="8"/>
                        <a:pt x="1086" y="8"/>
                        <a:pt x="10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8" name="Google Shape;1648;g1b4b0e4ccdf_1_11"/>
                <p:cNvSpPr/>
                <p:nvPr/>
              </p:nvSpPr>
              <p:spPr>
                <a:xfrm>
                  <a:off x="1864000" y="943631"/>
                  <a:ext cx="310379" cy="537180"/>
                </a:xfrm>
                <a:custGeom>
                  <a:rect b="b" l="l" r="r" t="t"/>
                  <a:pathLst>
                    <a:path extrusionOk="0" h="2674" w="1545">
                      <a:moveTo>
                        <a:pt x="668" y="482"/>
                      </a:moveTo>
                      <a:cubicBezTo>
                        <a:pt x="699" y="482"/>
                        <a:pt x="735" y="495"/>
                        <a:pt x="776" y="520"/>
                      </a:cubicBezTo>
                      <a:cubicBezTo>
                        <a:pt x="973" y="633"/>
                        <a:pt x="1058" y="858"/>
                        <a:pt x="1058" y="1500"/>
                      </a:cubicBezTo>
                      <a:cubicBezTo>
                        <a:pt x="1052" y="2005"/>
                        <a:pt x="1002" y="2198"/>
                        <a:pt x="878" y="2198"/>
                      </a:cubicBezTo>
                      <a:cubicBezTo>
                        <a:pt x="847" y="2198"/>
                        <a:pt x="810" y="2185"/>
                        <a:pt x="769" y="2162"/>
                      </a:cubicBezTo>
                      <a:cubicBezTo>
                        <a:pt x="572" y="2042"/>
                        <a:pt x="494" y="1796"/>
                        <a:pt x="494" y="1175"/>
                      </a:cubicBezTo>
                      <a:cubicBezTo>
                        <a:pt x="494" y="678"/>
                        <a:pt x="547" y="482"/>
                        <a:pt x="668" y="482"/>
                      </a:cubicBezTo>
                      <a:close/>
                      <a:moveTo>
                        <a:pt x="437" y="0"/>
                      </a:moveTo>
                      <a:cubicBezTo>
                        <a:pt x="155" y="0"/>
                        <a:pt x="6" y="307"/>
                        <a:pt x="1" y="893"/>
                      </a:cubicBezTo>
                      <a:cubicBezTo>
                        <a:pt x="1" y="1676"/>
                        <a:pt x="268" y="2275"/>
                        <a:pt x="769" y="2564"/>
                      </a:cubicBezTo>
                      <a:cubicBezTo>
                        <a:pt x="898" y="2638"/>
                        <a:pt x="1012" y="2674"/>
                        <a:pt x="1110" y="2674"/>
                      </a:cubicBezTo>
                      <a:cubicBezTo>
                        <a:pt x="1396" y="2674"/>
                        <a:pt x="1544" y="2365"/>
                        <a:pt x="1544" y="1782"/>
                      </a:cubicBezTo>
                      <a:cubicBezTo>
                        <a:pt x="1544" y="992"/>
                        <a:pt x="1284" y="400"/>
                        <a:pt x="776" y="111"/>
                      </a:cubicBezTo>
                      <a:cubicBezTo>
                        <a:pt x="648" y="37"/>
                        <a:pt x="534" y="0"/>
                        <a:pt x="4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9" name="Google Shape;1649;g1b4b0e4ccdf_1_11"/>
                <p:cNvSpPr/>
                <p:nvPr/>
              </p:nvSpPr>
              <p:spPr>
                <a:xfrm>
                  <a:off x="1858375" y="938408"/>
                  <a:ext cx="321629" cy="547425"/>
                </a:xfrm>
                <a:custGeom>
                  <a:rect b="b" l="l" r="r" t="t"/>
                  <a:pathLst>
                    <a:path extrusionOk="0" h="2725" w="1601">
                      <a:moveTo>
                        <a:pt x="698" y="532"/>
                      </a:moveTo>
                      <a:cubicBezTo>
                        <a:pt x="734" y="539"/>
                        <a:pt x="762" y="546"/>
                        <a:pt x="790" y="560"/>
                      </a:cubicBezTo>
                      <a:cubicBezTo>
                        <a:pt x="959" y="659"/>
                        <a:pt x="1051" y="849"/>
                        <a:pt x="1051" y="1519"/>
                      </a:cubicBezTo>
                      <a:cubicBezTo>
                        <a:pt x="1051" y="1779"/>
                        <a:pt x="1037" y="2125"/>
                        <a:pt x="938" y="2181"/>
                      </a:cubicBezTo>
                      <a:cubicBezTo>
                        <a:pt x="927" y="2189"/>
                        <a:pt x="915" y="2193"/>
                        <a:pt x="900" y="2193"/>
                      </a:cubicBezTo>
                      <a:cubicBezTo>
                        <a:pt x="876" y="2193"/>
                        <a:pt x="846" y="2182"/>
                        <a:pt x="811" y="2160"/>
                      </a:cubicBezTo>
                      <a:cubicBezTo>
                        <a:pt x="614" y="2047"/>
                        <a:pt x="543" y="1786"/>
                        <a:pt x="543" y="1194"/>
                      </a:cubicBezTo>
                      <a:cubicBezTo>
                        <a:pt x="543" y="941"/>
                        <a:pt x="557" y="595"/>
                        <a:pt x="663" y="539"/>
                      </a:cubicBezTo>
                      <a:cubicBezTo>
                        <a:pt x="670" y="532"/>
                        <a:pt x="684" y="532"/>
                        <a:pt x="698" y="532"/>
                      </a:cubicBezTo>
                      <a:close/>
                      <a:moveTo>
                        <a:pt x="701" y="474"/>
                      </a:moveTo>
                      <a:cubicBezTo>
                        <a:pt x="678" y="474"/>
                        <a:pt x="656" y="479"/>
                        <a:pt x="635" y="489"/>
                      </a:cubicBezTo>
                      <a:cubicBezTo>
                        <a:pt x="536" y="553"/>
                        <a:pt x="494" y="757"/>
                        <a:pt x="494" y="1194"/>
                      </a:cubicBezTo>
                      <a:cubicBezTo>
                        <a:pt x="487" y="1808"/>
                        <a:pt x="571" y="2083"/>
                        <a:pt x="783" y="2202"/>
                      </a:cubicBezTo>
                      <a:cubicBezTo>
                        <a:pt x="818" y="2231"/>
                        <a:pt x="860" y="2245"/>
                        <a:pt x="903" y="2245"/>
                      </a:cubicBezTo>
                      <a:lnTo>
                        <a:pt x="910" y="2252"/>
                      </a:lnTo>
                      <a:cubicBezTo>
                        <a:pt x="931" y="2245"/>
                        <a:pt x="952" y="2238"/>
                        <a:pt x="966" y="2224"/>
                      </a:cubicBezTo>
                      <a:cubicBezTo>
                        <a:pt x="1065" y="2167"/>
                        <a:pt x="1107" y="1963"/>
                        <a:pt x="1107" y="1519"/>
                      </a:cubicBezTo>
                      <a:cubicBezTo>
                        <a:pt x="1107" y="905"/>
                        <a:pt x="1030" y="637"/>
                        <a:pt x="811" y="511"/>
                      </a:cubicBezTo>
                      <a:cubicBezTo>
                        <a:pt x="780" y="488"/>
                        <a:pt x="740" y="474"/>
                        <a:pt x="701" y="474"/>
                      </a:cubicBezTo>
                      <a:close/>
                      <a:moveTo>
                        <a:pt x="466" y="52"/>
                      </a:moveTo>
                      <a:cubicBezTo>
                        <a:pt x="578" y="59"/>
                        <a:pt x="691" y="95"/>
                        <a:pt x="797" y="158"/>
                      </a:cubicBezTo>
                      <a:cubicBezTo>
                        <a:pt x="1283" y="440"/>
                        <a:pt x="1544" y="1025"/>
                        <a:pt x="1544" y="1801"/>
                      </a:cubicBezTo>
                      <a:cubicBezTo>
                        <a:pt x="1544" y="2252"/>
                        <a:pt x="1460" y="2534"/>
                        <a:pt x="1290" y="2632"/>
                      </a:cubicBezTo>
                      <a:cubicBezTo>
                        <a:pt x="1242" y="2659"/>
                        <a:pt x="1189" y="2673"/>
                        <a:pt x="1131" y="2673"/>
                      </a:cubicBezTo>
                      <a:cubicBezTo>
                        <a:pt x="1038" y="2673"/>
                        <a:pt x="933" y="2638"/>
                        <a:pt x="811" y="2569"/>
                      </a:cubicBezTo>
                      <a:cubicBezTo>
                        <a:pt x="325" y="2280"/>
                        <a:pt x="57" y="1695"/>
                        <a:pt x="57" y="912"/>
                      </a:cubicBezTo>
                      <a:cubicBezTo>
                        <a:pt x="57" y="468"/>
                        <a:pt x="148" y="186"/>
                        <a:pt x="318" y="88"/>
                      </a:cubicBezTo>
                      <a:cubicBezTo>
                        <a:pt x="360" y="59"/>
                        <a:pt x="409" y="52"/>
                        <a:pt x="466" y="52"/>
                      </a:cubicBezTo>
                      <a:close/>
                      <a:moveTo>
                        <a:pt x="464" y="0"/>
                      </a:moveTo>
                      <a:cubicBezTo>
                        <a:pt x="400" y="0"/>
                        <a:pt x="341" y="15"/>
                        <a:pt x="289" y="45"/>
                      </a:cubicBezTo>
                      <a:cubicBezTo>
                        <a:pt x="99" y="151"/>
                        <a:pt x="7" y="440"/>
                        <a:pt x="7" y="912"/>
                      </a:cubicBezTo>
                      <a:cubicBezTo>
                        <a:pt x="0" y="1716"/>
                        <a:pt x="282" y="2322"/>
                        <a:pt x="783" y="2611"/>
                      </a:cubicBezTo>
                      <a:cubicBezTo>
                        <a:pt x="889" y="2682"/>
                        <a:pt x="1016" y="2717"/>
                        <a:pt x="1135" y="2724"/>
                      </a:cubicBezTo>
                      <a:cubicBezTo>
                        <a:pt x="1199" y="2724"/>
                        <a:pt x="1255" y="2710"/>
                        <a:pt x="1312" y="2682"/>
                      </a:cubicBezTo>
                      <a:cubicBezTo>
                        <a:pt x="1502" y="2569"/>
                        <a:pt x="1601" y="2280"/>
                        <a:pt x="1601" y="1801"/>
                      </a:cubicBezTo>
                      <a:cubicBezTo>
                        <a:pt x="1601" y="1004"/>
                        <a:pt x="1326" y="405"/>
                        <a:pt x="818" y="116"/>
                      </a:cubicBezTo>
                      <a:cubicBezTo>
                        <a:pt x="684" y="38"/>
                        <a:pt x="566" y="0"/>
                        <a:pt x="4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0" name="Google Shape;1650;g1b4b0e4ccdf_1_11"/>
                <p:cNvSpPr/>
                <p:nvPr/>
              </p:nvSpPr>
              <p:spPr>
                <a:xfrm>
                  <a:off x="2111900" y="233683"/>
                  <a:ext cx="168750" cy="568117"/>
                </a:xfrm>
                <a:custGeom>
                  <a:rect b="b" l="l" r="r" t="t"/>
                  <a:pathLst>
                    <a:path extrusionOk="0" h="2828" w="840">
                      <a:moveTo>
                        <a:pt x="839" y="0"/>
                      </a:moveTo>
                      <a:lnTo>
                        <a:pt x="7" y="480"/>
                      </a:lnTo>
                      <a:lnTo>
                        <a:pt x="0" y="2827"/>
                      </a:lnTo>
                      <a:lnTo>
                        <a:pt x="832" y="2341"/>
                      </a:lnTo>
                      <a:lnTo>
                        <a:pt x="8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1" name="Google Shape;1651;g1b4b0e4ccdf_1_11"/>
                <p:cNvSpPr/>
                <p:nvPr/>
              </p:nvSpPr>
              <p:spPr>
                <a:xfrm>
                  <a:off x="2106275" y="223839"/>
                  <a:ext cx="180000" cy="587804"/>
                </a:xfrm>
                <a:custGeom>
                  <a:rect b="b" l="l" r="r" t="t"/>
                  <a:pathLst>
                    <a:path extrusionOk="0" h="2926" w="896">
                      <a:moveTo>
                        <a:pt x="839" y="92"/>
                      </a:moveTo>
                      <a:lnTo>
                        <a:pt x="832" y="2376"/>
                      </a:lnTo>
                      <a:lnTo>
                        <a:pt x="49" y="2827"/>
                      </a:lnTo>
                      <a:lnTo>
                        <a:pt x="49" y="2827"/>
                      </a:lnTo>
                      <a:lnTo>
                        <a:pt x="56" y="543"/>
                      </a:lnTo>
                      <a:lnTo>
                        <a:pt x="839" y="92"/>
                      </a:lnTo>
                      <a:close/>
                      <a:moveTo>
                        <a:pt x="895" y="0"/>
                      </a:moveTo>
                      <a:lnTo>
                        <a:pt x="7" y="515"/>
                      </a:lnTo>
                      <a:lnTo>
                        <a:pt x="0" y="2926"/>
                      </a:lnTo>
                      <a:lnTo>
                        <a:pt x="888" y="2404"/>
                      </a:lnTo>
                      <a:lnTo>
                        <a:pt x="8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2" name="Google Shape;1652;g1b4b0e4ccdf_1_11"/>
                <p:cNvSpPr/>
                <p:nvPr/>
              </p:nvSpPr>
              <p:spPr>
                <a:xfrm>
                  <a:off x="1889513" y="281896"/>
                  <a:ext cx="223995" cy="519903"/>
                </a:xfrm>
                <a:custGeom>
                  <a:rect b="b" l="l" r="r" t="t"/>
                  <a:pathLst>
                    <a:path extrusionOk="0" h="2588" w="1115">
                      <a:moveTo>
                        <a:pt x="691" y="0"/>
                      </a:moveTo>
                      <a:lnTo>
                        <a:pt x="0" y="78"/>
                      </a:lnTo>
                      <a:lnTo>
                        <a:pt x="205" y="564"/>
                      </a:lnTo>
                      <a:lnTo>
                        <a:pt x="642" y="508"/>
                      </a:lnTo>
                      <a:lnTo>
                        <a:pt x="642" y="2319"/>
                      </a:lnTo>
                      <a:lnTo>
                        <a:pt x="1107" y="2587"/>
                      </a:lnTo>
                      <a:lnTo>
                        <a:pt x="1114" y="240"/>
                      </a:lnTo>
                      <a:lnTo>
                        <a:pt x="6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3" name="Google Shape;1653;g1b4b0e4ccdf_1_11"/>
                <p:cNvSpPr/>
                <p:nvPr/>
              </p:nvSpPr>
              <p:spPr>
                <a:xfrm>
                  <a:off x="1881076" y="274664"/>
                  <a:ext cx="236651" cy="536979"/>
                </a:xfrm>
                <a:custGeom>
                  <a:rect b="b" l="l" r="r" t="t"/>
                  <a:pathLst>
                    <a:path extrusionOk="0" h="2673" w="1178">
                      <a:moveTo>
                        <a:pt x="726" y="64"/>
                      </a:moveTo>
                      <a:lnTo>
                        <a:pt x="1128" y="297"/>
                      </a:lnTo>
                      <a:lnTo>
                        <a:pt x="1121" y="2581"/>
                      </a:lnTo>
                      <a:lnTo>
                        <a:pt x="705" y="2341"/>
                      </a:lnTo>
                      <a:lnTo>
                        <a:pt x="712" y="515"/>
                      </a:lnTo>
                      <a:lnTo>
                        <a:pt x="261" y="572"/>
                      </a:lnTo>
                      <a:lnTo>
                        <a:pt x="78" y="135"/>
                      </a:lnTo>
                      <a:lnTo>
                        <a:pt x="726" y="64"/>
                      </a:lnTo>
                      <a:close/>
                      <a:moveTo>
                        <a:pt x="733" y="1"/>
                      </a:moveTo>
                      <a:lnTo>
                        <a:pt x="0" y="93"/>
                      </a:lnTo>
                      <a:lnTo>
                        <a:pt x="233" y="628"/>
                      </a:lnTo>
                      <a:lnTo>
                        <a:pt x="663" y="572"/>
                      </a:lnTo>
                      <a:lnTo>
                        <a:pt x="656" y="2369"/>
                      </a:lnTo>
                      <a:lnTo>
                        <a:pt x="1177" y="2673"/>
                      </a:lnTo>
                      <a:lnTo>
                        <a:pt x="1177" y="262"/>
                      </a:lnTo>
                      <a:lnTo>
                        <a:pt x="7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4" name="Google Shape;1654;g1b4b0e4ccdf_1_11"/>
                <p:cNvSpPr/>
                <p:nvPr/>
              </p:nvSpPr>
              <p:spPr>
                <a:xfrm>
                  <a:off x="1917839" y="2226583"/>
                  <a:ext cx="425089" cy="621955"/>
                </a:xfrm>
                <a:custGeom>
                  <a:rect b="b" l="l" r="r" t="t"/>
                  <a:pathLst>
                    <a:path extrusionOk="0" h="3096" w="2116">
                      <a:moveTo>
                        <a:pt x="1058" y="1192"/>
                      </a:moveTo>
                      <a:lnTo>
                        <a:pt x="1072" y="1213"/>
                      </a:lnTo>
                      <a:lnTo>
                        <a:pt x="1086" y="1242"/>
                      </a:lnTo>
                      <a:cubicBezTo>
                        <a:pt x="1100" y="1270"/>
                        <a:pt x="1114" y="1305"/>
                        <a:pt x="1128" y="1340"/>
                      </a:cubicBezTo>
                      <a:cubicBezTo>
                        <a:pt x="1128" y="1340"/>
                        <a:pt x="1128" y="1347"/>
                        <a:pt x="1128" y="1354"/>
                      </a:cubicBezTo>
                      <a:cubicBezTo>
                        <a:pt x="1142" y="1390"/>
                        <a:pt x="1157" y="1418"/>
                        <a:pt x="1164" y="1453"/>
                      </a:cubicBezTo>
                      <a:cubicBezTo>
                        <a:pt x="1164" y="1460"/>
                        <a:pt x="1164" y="1460"/>
                        <a:pt x="1164" y="1467"/>
                      </a:cubicBezTo>
                      <a:cubicBezTo>
                        <a:pt x="1178" y="1502"/>
                        <a:pt x="1185" y="1538"/>
                        <a:pt x="1199" y="1580"/>
                      </a:cubicBezTo>
                      <a:cubicBezTo>
                        <a:pt x="1206" y="1615"/>
                        <a:pt x="1220" y="1657"/>
                        <a:pt x="1227" y="1700"/>
                      </a:cubicBezTo>
                      <a:cubicBezTo>
                        <a:pt x="1227" y="1742"/>
                        <a:pt x="1241" y="1784"/>
                        <a:pt x="1241" y="1820"/>
                      </a:cubicBezTo>
                      <a:lnTo>
                        <a:pt x="1241" y="1848"/>
                      </a:lnTo>
                      <a:cubicBezTo>
                        <a:pt x="1248" y="1883"/>
                        <a:pt x="1255" y="1925"/>
                        <a:pt x="1255" y="1961"/>
                      </a:cubicBezTo>
                      <a:lnTo>
                        <a:pt x="1255" y="1989"/>
                      </a:lnTo>
                      <a:cubicBezTo>
                        <a:pt x="1255" y="2024"/>
                        <a:pt x="1262" y="2052"/>
                        <a:pt x="1262" y="2087"/>
                      </a:cubicBezTo>
                      <a:cubicBezTo>
                        <a:pt x="1262" y="2094"/>
                        <a:pt x="1262" y="2102"/>
                        <a:pt x="1262" y="2102"/>
                      </a:cubicBezTo>
                      <a:cubicBezTo>
                        <a:pt x="1255" y="2094"/>
                        <a:pt x="1241" y="2080"/>
                        <a:pt x="1227" y="2066"/>
                      </a:cubicBezTo>
                      <a:lnTo>
                        <a:pt x="1213" y="2045"/>
                      </a:lnTo>
                      <a:cubicBezTo>
                        <a:pt x="1192" y="2024"/>
                        <a:pt x="1178" y="2003"/>
                        <a:pt x="1164" y="1975"/>
                      </a:cubicBezTo>
                      <a:lnTo>
                        <a:pt x="1157" y="1954"/>
                      </a:lnTo>
                      <a:cubicBezTo>
                        <a:pt x="1157" y="1954"/>
                        <a:pt x="1157" y="1954"/>
                        <a:pt x="1157" y="1946"/>
                      </a:cubicBezTo>
                      <a:cubicBezTo>
                        <a:pt x="1150" y="1932"/>
                        <a:pt x="1142" y="1918"/>
                        <a:pt x="1135" y="1904"/>
                      </a:cubicBezTo>
                      <a:cubicBezTo>
                        <a:pt x="1128" y="1890"/>
                        <a:pt x="1121" y="1869"/>
                        <a:pt x="1121" y="1848"/>
                      </a:cubicBezTo>
                      <a:cubicBezTo>
                        <a:pt x="1107" y="1827"/>
                        <a:pt x="1107" y="1813"/>
                        <a:pt x="1100" y="1791"/>
                      </a:cubicBezTo>
                      <a:cubicBezTo>
                        <a:pt x="1100" y="1770"/>
                        <a:pt x="1093" y="1742"/>
                        <a:pt x="1086" y="1728"/>
                      </a:cubicBezTo>
                      <a:lnTo>
                        <a:pt x="1086" y="1714"/>
                      </a:lnTo>
                      <a:cubicBezTo>
                        <a:pt x="1086" y="1693"/>
                        <a:pt x="1086" y="1672"/>
                        <a:pt x="1079" y="1657"/>
                      </a:cubicBezTo>
                      <a:cubicBezTo>
                        <a:pt x="1079" y="1650"/>
                        <a:pt x="1079" y="1643"/>
                        <a:pt x="1079" y="1643"/>
                      </a:cubicBezTo>
                      <a:cubicBezTo>
                        <a:pt x="1079" y="1615"/>
                        <a:pt x="1072" y="1594"/>
                        <a:pt x="1072" y="1566"/>
                      </a:cubicBezTo>
                      <a:cubicBezTo>
                        <a:pt x="1072" y="1538"/>
                        <a:pt x="1072" y="1516"/>
                        <a:pt x="1065" y="1495"/>
                      </a:cubicBezTo>
                      <a:lnTo>
                        <a:pt x="1065" y="1474"/>
                      </a:lnTo>
                      <a:cubicBezTo>
                        <a:pt x="1065" y="1439"/>
                        <a:pt x="1065" y="1404"/>
                        <a:pt x="1058" y="1361"/>
                      </a:cubicBezTo>
                      <a:lnTo>
                        <a:pt x="1058" y="1333"/>
                      </a:lnTo>
                      <a:cubicBezTo>
                        <a:pt x="1058" y="1284"/>
                        <a:pt x="1058" y="1234"/>
                        <a:pt x="1058" y="1192"/>
                      </a:cubicBezTo>
                      <a:close/>
                      <a:moveTo>
                        <a:pt x="959" y="1"/>
                      </a:moveTo>
                      <a:cubicBezTo>
                        <a:pt x="945" y="1"/>
                        <a:pt x="924" y="8"/>
                        <a:pt x="910" y="8"/>
                      </a:cubicBezTo>
                      <a:cubicBezTo>
                        <a:pt x="896" y="15"/>
                        <a:pt x="882" y="22"/>
                        <a:pt x="860" y="29"/>
                      </a:cubicBezTo>
                      <a:lnTo>
                        <a:pt x="0" y="515"/>
                      </a:lnTo>
                      <a:cubicBezTo>
                        <a:pt x="15" y="508"/>
                        <a:pt x="36" y="501"/>
                        <a:pt x="50" y="494"/>
                      </a:cubicBezTo>
                      <a:cubicBezTo>
                        <a:pt x="64" y="487"/>
                        <a:pt x="85" y="487"/>
                        <a:pt x="99" y="480"/>
                      </a:cubicBezTo>
                      <a:lnTo>
                        <a:pt x="226" y="480"/>
                      </a:lnTo>
                      <a:cubicBezTo>
                        <a:pt x="247" y="487"/>
                        <a:pt x="268" y="487"/>
                        <a:pt x="290" y="494"/>
                      </a:cubicBezTo>
                      <a:cubicBezTo>
                        <a:pt x="311" y="501"/>
                        <a:pt x="332" y="508"/>
                        <a:pt x="353" y="515"/>
                      </a:cubicBezTo>
                      <a:cubicBezTo>
                        <a:pt x="374" y="522"/>
                        <a:pt x="402" y="537"/>
                        <a:pt x="423" y="551"/>
                      </a:cubicBezTo>
                      <a:cubicBezTo>
                        <a:pt x="452" y="558"/>
                        <a:pt x="480" y="572"/>
                        <a:pt x="508" y="593"/>
                      </a:cubicBezTo>
                      <a:cubicBezTo>
                        <a:pt x="536" y="607"/>
                        <a:pt x="571" y="628"/>
                        <a:pt x="593" y="649"/>
                      </a:cubicBezTo>
                      <a:cubicBezTo>
                        <a:pt x="621" y="671"/>
                        <a:pt x="656" y="692"/>
                        <a:pt x="677" y="713"/>
                      </a:cubicBezTo>
                      <a:lnTo>
                        <a:pt x="684" y="713"/>
                      </a:lnTo>
                      <a:cubicBezTo>
                        <a:pt x="698" y="727"/>
                        <a:pt x="712" y="741"/>
                        <a:pt x="727" y="755"/>
                      </a:cubicBezTo>
                      <a:lnTo>
                        <a:pt x="353" y="974"/>
                      </a:lnTo>
                      <a:cubicBezTo>
                        <a:pt x="346" y="981"/>
                        <a:pt x="332" y="988"/>
                        <a:pt x="325" y="995"/>
                      </a:cubicBezTo>
                      <a:lnTo>
                        <a:pt x="318" y="1002"/>
                      </a:lnTo>
                      <a:cubicBezTo>
                        <a:pt x="318" y="1009"/>
                        <a:pt x="311" y="1009"/>
                        <a:pt x="311" y="1016"/>
                      </a:cubicBezTo>
                      <a:cubicBezTo>
                        <a:pt x="304" y="1023"/>
                        <a:pt x="304" y="1030"/>
                        <a:pt x="297" y="1037"/>
                      </a:cubicBezTo>
                      <a:cubicBezTo>
                        <a:pt x="290" y="1051"/>
                        <a:pt x="290" y="1058"/>
                        <a:pt x="282" y="1072"/>
                      </a:cubicBezTo>
                      <a:lnTo>
                        <a:pt x="275" y="1093"/>
                      </a:lnTo>
                      <a:cubicBezTo>
                        <a:pt x="268" y="1115"/>
                        <a:pt x="268" y="1129"/>
                        <a:pt x="261" y="1143"/>
                      </a:cubicBezTo>
                      <a:cubicBezTo>
                        <a:pt x="261" y="1150"/>
                        <a:pt x="261" y="1157"/>
                        <a:pt x="261" y="1164"/>
                      </a:cubicBezTo>
                      <a:lnTo>
                        <a:pt x="261" y="1178"/>
                      </a:lnTo>
                      <a:lnTo>
                        <a:pt x="261" y="1185"/>
                      </a:lnTo>
                      <a:cubicBezTo>
                        <a:pt x="261" y="1206"/>
                        <a:pt x="254" y="1227"/>
                        <a:pt x="254" y="1249"/>
                      </a:cubicBezTo>
                      <a:lnTo>
                        <a:pt x="254" y="1256"/>
                      </a:lnTo>
                      <a:lnTo>
                        <a:pt x="254" y="1284"/>
                      </a:lnTo>
                      <a:cubicBezTo>
                        <a:pt x="254" y="1298"/>
                        <a:pt x="254" y="1312"/>
                        <a:pt x="247" y="1333"/>
                      </a:cubicBezTo>
                      <a:cubicBezTo>
                        <a:pt x="240" y="1347"/>
                        <a:pt x="247" y="1347"/>
                        <a:pt x="247" y="1354"/>
                      </a:cubicBezTo>
                      <a:lnTo>
                        <a:pt x="247" y="1411"/>
                      </a:lnTo>
                      <a:lnTo>
                        <a:pt x="247" y="1453"/>
                      </a:lnTo>
                      <a:lnTo>
                        <a:pt x="247" y="1488"/>
                      </a:lnTo>
                      <a:lnTo>
                        <a:pt x="247" y="1516"/>
                      </a:lnTo>
                      <a:lnTo>
                        <a:pt x="247" y="1636"/>
                      </a:lnTo>
                      <a:lnTo>
                        <a:pt x="247" y="1650"/>
                      </a:lnTo>
                      <a:lnTo>
                        <a:pt x="247" y="1820"/>
                      </a:lnTo>
                      <a:cubicBezTo>
                        <a:pt x="247" y="1827"/>
                        <a:pt x="247" y="1827"/>
                        <a:pt x="247" y="1834"/>
                      </a:cubicBezTo>
                      <a:lnTo>
                        <a:pt x="247" y="1848"/>
                      </a:lnTo>
                      <a:cubicBezTo>
                        <a:pt x="247" y="1890"/>
                        <a:pt x="247" y="1925"/>
                        <a:pt x="254" y="1961"/>
                      </a:cubicBezTo>
                      <a:lnTo>
                        <a:pt x="254" y="1982"/>
                      </a:lnTo>
                      <a:cubicBezTo>
                        <a:pt x="254" y="2010"/>
                        <a:pt x="254" y="2031"/>
                        <a:pt x="254" y="2052"/>
                      </a:cubicBezTo>
                      <a:cubicBezTo>
                        <a:pt x="261" y="2073"/>
                        <a:pt x="261" y="2102"/>
                        <a:pt x="268" y="2123"/>
                      </a:cubicBezTo>
                      <a:cubicBezTo>
                        <a:pt x="261" y="2130"/>
                        <a:pt x="261" y="2137"/>
                        <a:pt x="268" y="2144"/>
                      </a:cubicBezTo>
                      <a:lnTo>
                        <a:pt x="268" y="2179"/>
                      </a:lnTo>
                      <a:lnTo>
                        <a:pt x="268" y="2200"/>
                      </a:lnTo>
                      <a:lnTo>
                        <a:pt x="268" y="2214"/>
                      </a:lnTo>
                      <a:lnTo>
                        <a:pt x="268" y="2221"/>
                      </a:lnTo>
                      <a:cubicBezTo>
                        <a:pt x="268" y="2235"/>
                        <a:pt x="268" y="2250"/>
                        <a:pt x="275" y="2264"/>
                      </a:cubicBezTo>
                      <a:cubicBezTo>
                        <a:pt x="275" y="2264"/>
                        <a:pt x="275" y="2271"/>
                        <a:pt x="275" y="2278"/>
                      </a:cubicBezTo>
                      <a:cubicBezTo>
                        <a:pt x="275" y="2285"/>
                        <a:pt x="275" y="2292"/>
                        <a:pt x="275" y="2292"/>
                      </a:cubicBezTo>
                      <a:lnTo>
                        <a:pt x="282" y="2327"/>
                      </a:lnTo>
                      <a:lnTo>
                        <a:pt x="297" y="2355"/>
                      </a:lnTo>
                      <a:lnTo>
                        <a:pt x="304" y="2376"/>
                      </a:lnTo>
                      <a:cubicBezTo>
                        <a:pt x="311" y="2398"/>
                        <a:pt x="311" y="2398"/>
                        <a:pt x="311" y="2405"/>
                      </a:cubicBezTo>
                      <a:lnTo>
                        <a:pt x="325" y="2426"/>
                      </a:lnTo>
                      <a:cubicBezTo>
                        <a:pt x="325" y="2433"/>
                        <a:pt x="325" y="2440"/>
                        <a:pt x="332" y="2440"/>
                      </a:cubicBezTo>
                      <a:lnTo>
                        <a:pt x="339" y="2454"/>
                      </a:lnTo>
                      <a:cubicBezTo>
                        <a:pt x="353" y="2482"/>
                        <a:pt x="367" y="2510"/>
                        <a:pt x="388" y="2532"/>
                      </a:cubicBezTo>
                      <a:cubicBezTo>
                        <a:pt x="388" y="2539"/>
                        <a:pt x="395" y="2546"/>
                        <a:pt x="402" y="2553"/>
                      </a:cubicBezTo>
                      <a:cubicBezTo>
                        <a:pt x="409" y="2560"/>
                        <a:pt x="409" y="2567"/>
                        <a:pt x="416" y="2574"/>
                      </a:cubicBezTo>
                      <a:lnTo>
                        <a:pt x="430" y="2581"/>
                      </a:lnTo>
                      <a:lnTo>
                        <a:pt x="438" y="2588"/>
                      </a:lnTo>
                      <a:lnTo>
                        <a:pt x="452" y="2602"/>
                      </a:lnTo>
                      <a:lnTo>
                        <a:pt x="466" y="2609"/>
                      </a:lnTo>
                      <a:lnTo>
                        <a:pt x="473" y="2616"/>
                      </a:lnTo>
                      <a:lnTo>
                        <a:pt x="487" y="2623"/>
                      </a:lnTo>
                      <a:lnTo>
                        <a:pt x="501" y="2630"/>
                      </a:lnTo>
                      <a:lnTo>
                        <a:pt x="515" y="2644"/>
                      </a:lnTo>
                      <a:lnTo>
                        <a:pt x="529" y="2651"/>
                      </a:lnTo>
                      <a:lnTo>
                        <a:pt x="649" y="2651"/>
                      </a:lnTo>
                      <a:lnTo>
                        <a:pt x="663" y="2644"/>
                      </a:lnTo>
                      <a:lnTo>
                        <a:pt x="1276" y="2292"/>
                      </a:lnTo>
                      <a:lnTo>
                        <a:pt x="1276" y="2391"/>
                      </a:lnTo>
                      <a:lnTo>
                        <a:pt x="1276" y="2426"/>
                      </a:lnTo>
                      <a:cubicBezTo>
                        <a:pt x="1269" y="2510"/>
                        <a:pt x="1262" y="2595"/>
                        <a:pt x="1248" y="2680"/>
                      </a:cubicBezTo>
                      <a:lnTo>
                        <a:pt x="1248" y="2694"/>
                      </a:lnTo>
                      <a:cubicBezTo>
                        <a:pt x="1241" y="2729"/>
                        <a:pt x="1227" y="2764"/>
                        <a:pt x="1220" y="2799"/>
                      </a:cubicBezTo>
                      <a:cubicBezTo>
                        <a:pt x="1220" y="2799"/>
                        <a:pt x="1213" y="2806"/>
                        <a:pt x="1213" y="2814"/>
                      </a:cubicBezTo>
                      <a:cubicBezTo>
                        <a:pt x="1206" y="2842"/>
                        <a:pt x="1192" y="2870"/>
                        <a:pt x="1185" y="2898"/>
                      </a:cubicBezTo>
                      <a:cubicBezTo>
                        <a:pt x="1171" y="2926"/>
                        <a:pt x="1157" y="2954"/>
                        <a:pt x="1135" y="2976"/>
                      </a:cubicBezTo>
                      <a:cubicBezTo>
                        <a:pt x="1128" y="2997"/>
                        <a:pt x="1114" y="3011"/>
                        <a:pt x="1100" y="3025"/>
                      </a:cubicBezTo>
                      <a:cubicBezTo>
                        <a:pt x="1093" y="3032"/>
                        <a:pt x="1086" y="3039"/>
                        <a:pt x="1079" y="3046"/>
                      </a:cubicBezTo>
                      <a:cubicBezTo>
                        <a:pt x="1058" y="3067"/>
                        <a:pt x="1037" y="3081"/>
                        <a:pt x="1016" y="3095"/>
                      </a:cubicBezTo>
                      <a:lnTo>
                        <a:pt x="1847" y="2609"/>
                      </a:lnTo>
                      <a:cubicBezTo>
                        <a:pt x="1876" y="2595"/>
                        <a:pt x="1897" y="2581"/>
                        <a:pt x="1918" y="2560"/>
                      </a:cubicBezTo>
                      <a:lnTo>
                        <a:pt x="1932" y="2539"/>
                      </a:lnTo>
                      <a:cubicBezTo>
                        <a:pt x="1946" y="2524"/>
                        <a:pt x="1960" y="2510"/>
                        <a:pt x="1974" y="2489"/>
                      </a:cubicBezTo>
                      <a:cubicBezTo>
                        <a:pt x="1988" y="2468"/>
                        <a:pt x="2002" y="2447"/>
                        <a:pt x="2010" y="2419"/>
                      </a:cubicBezTo>
                      <a:lnTo>
                        <a:pt x="2010" y="2412"/>
                      </a:lnTo>
                      <a:cubicBezTo>
                        <a:pt x="2017" y="2398"/>
                        <a:pt x="2024" y="2376"/>
                        <a:pt x="2031" y="2362"/>
                      </a:cubicBezTo>
                      <a:cubicBezTo>
                        <a:pt x="2038" y="2341"/>
                        <a:pt x="2038" y="2341"/>
                        <a:pt x="2045" y="2327"/>
                      </a:cubicBezTo>
                      <a:cubicBezTo>
                        <a:pt x="2045" y="2327"/>
                        <a:pt x="2045" y="2320"/>
                        <a:pt x="2052" y="2313"/>
                      </a:cubicBezTo>
                      <a:lnTo>
                        <a:pt x="2052" y="2299"/>
                      </a:lnTo>
                      <a:cubicBezTo>
                        <a:pt x="2059" y="2271"/>
                        <a:pt x="2066" y="2250"/>
                        <a:pt x="2073" y="2228"/>
                      </a:cubicBezTo>
                      <a:cubicBezTo>
                        <a:pt x="2073" y="2221"/>
                        <a:pt x="2073" y="2214"/>
                        <a:pt x="2073" y="2214"/>
                      </a:cubicBezTo>
                      <a:lnTo>
                        <a:pt x="2073" y="2193"/>
                      </a:lnTo>
                      <a:lnTo>
                        <a:pt x="2080" y="2151"/>
                      </a:lnTo>
                      <a:cubicBezTo>
                        <a:pt x="2080" y="2130"/>
                        <a:pt x="2087" y="2102"/>
                        <a:pt x="2094" y="2073"/>
                      </a:cubicBezTo>
                      <a:cubicBezTo>
                        <a:pt x="2094" y="2045"/>
                        <a:pt x="2101" y="2010"/>
                        <a:pt x="2101" y="1982"/>
                      </a:cubicBezTo>
                      <a:lnTo>
                        <a:pt x="2101" y="1946"/>
                      </a:lnTo>
                      <a:lnTo>
                        <a:pt x="2101" y="1911"/>
                      </a:lnTo>
                      <a:lnTo>
                        <a:pt x="2101" y="1883"/>
                      </a:lnTo>
                      <a:lnTo>
                        <a:pt x="2101" y="1770"/>
                      </a:lnTo>
                      <a:cubicBezTo>
                        <a:pt x="2101" y="1728"/>
                        <a:pt x="2115" y="1700"/>
                        <a:pt x="2108" y="1664"/>
                      </a:cubicBezTo>
                      <a:cubicBezTo>
                        <a:pt x="2108" y="1657"/>
                        <a:pt x="2108" y="1650"/>
                        <a:pt x="2108" y="1643"/>
                      </a:cubicBezTo>
                      <a:lnTo>
                        <a:pt x="2108" y="1608"/>
                      </a:lnTo>
                      <a:lnTo>
                        <a:pt x="2108" y="1559"/>
                      </a:lnTo>
                      <a:lnTo>
                        <a:pt x="2108" y="1502"/>
                      </a:lnTo>
                      <a:lnTo>
                        <a:pt x="2108" y="1481"/>
                      </a:lnTo>
                      <a:cubicBezTo>
                        <a:pt x="2108" y="1474"/>
                        <a:pt x="2108" y="1467"/>
                        <a:pt x="2108" y="1467"/>
                      </a:cubicBezTo>
                      <a:cubicBezTo>
                        <a:pt x="2108" y="1439"/>
                        <a:pt x="2101" y="1411"/>
                        <a:pt x="2101" y="1375"/>
                      </a:cubicBezTo>
                      <a:lnTo>
                        <a:pt x="2101" y="1354"/>
                      </a:lnTo>
                      <a:lnTo>
                        <a:pt x="2101" y="1333"/>
                      </a:lnTo>
                      <a:lnTo>
                        <a:pt x="2094" y="1298"/>
                      </a:lnTo>
                      <a:cubicBezTo>
                        <a:pt x="2094" y="1270"/>
                        <a:pt x="2087" y="1249"/>
                        <a:pt x="2080" y="1220"/>
                      </a:cubicBezTo>
                      <a:cubicBezTo>
                        <a:pt x="2080" y="1192"/>
                        <a:pt x="2073" y="1171"/>
                        <a:pt x="2066" y="1157"/>
                      </a:cubicBezTo>
                      <a:cubicBezTo>
                        <a:pt x="2066" y="1136"/>
                        <a:pt x="2059" y="1115"/>
                        <a:pt x="2052" y="1093"/>
                      </a:cubicBezTo>
                      <a:cubicBezTo>
                        <a:pt x="2052" y="1079"/>
                        <a:pt x="2045" y="1044"/>
                        <a:pt x="2038" y="1023"/>
                      </a:cubicBezTo>
                      <a:cubicBezTo>
                        <a:pt x="2031" y="1002"/>
                        <a:pt x="2024" y="995"/>
                        <a:pt x="2024" y="981"/>
                      </a:cubicBezTo>
                      <a:cubicBezTo>
                        <a:pt x="2024" y="974"/>
                        <a:pt x="2024" y="974"/>
                        <a:pt x="2024" y="967"/>
                      </a:cubicBezTo>
                      <a:cubicBezTo>
                        <a:pt x="2017" y="938"/>
                        <a:pt x="2010" y="917"/>
                        <a:pt x="2002" y="896"/>
                      </a:cubicBezTo>
                      <a:cubicBezTo>
                        <a:pt x="1995" y="875"/>
                        <a:pt x="1988" y="875"/>
                        <a:pt x="1988" y="868"/>
                      </a:cubicBezTo>
                      <a:cubicBezTo>
                        <a:pt x="1981" y="861"/>
                        <a:pt x="1988" y="854"/>
                        <a:pt x="1981" y="854"/>
                      </a:cubicBezTo>
                      <a:cubicBezTo>
                        <a:pt x="1974" y="847"/>
                        <a:pt x="1974" y="840"/>
                        <a:pt x="1974" y="833"/>
                      </a:cubicBezTo>
                      <a:cubicBezTo>
                        <a:pt x="1967" y="812"/>
                        <a:pt x="1953" y="790"/>
                        <a:pt x="1946" y="762"/>
                      </a:cubicBezTo>
                      <a:cubicBezTo>
                        <a:pt x="1946" y="762"/>
                        <a:pt x="1946" y="755"/>
                        <a:pt x="1939" y="755"/>
                      </a:cubicBezTo>
                      <a:cubicBezTo>
                        <a:pt x="1939" y="748"/>
                        <a:pt x="1932" y="741"/>
                        <a:pt x="1932" y="727"/>
                      </a:cubicBezTo>
                      <a:cubicBezTo>
                        <a:pt x="1925" y="720"/>
                        <a:pt x="1911" y="699"/>
                        <a:pt x="1904" y="678"/>
                      </a:cubicBezTo>
                      <a:cubicBezTo>
                        <a:pt x="1904" y="678"/>
                        <a:pt x="1904" y="671"/>
                        <a:pt x="1897" y="671"/>
                      </a:cubicBezTo>
                      <a:cubicBezTo>
                        <a:pt x="1876" y="628"/>
                        <a:pt x="1854" y="579"/>
                        <a:pt x="1826" y="544"/>
                      </a:cubicBezTo>
                      <a:lnTo>
                        <a:pt x="1819" y="530"/>
                      </a:lnTo>
                      <a:cubicBezTo>
                        <a:pt x="1791" y="494"/>
                        <a:pt x="1770" y="459"/>
                        <a:pt x="1742" y="431"/>
                      </a:cubicBezTo>
                      <a:lnTo>
                        <a:pt x="1735" y="417"/>
                      </a:lnTo>
                      <a:lnTo>
                        <a:pt x="1706" y="389"/>
                      </a:lnTo>
                      <a:cubicBezTo>
                        <a:pt x="1706" y="382"/>
                        <a:pt x="1699" y="374"/>
                        <a:pt x="1692" y="367"/>
                      </a:cubicBezTo>
                      <a:lnTo>
                        <a:pt x="1678" y="353"/>
                      </a:lnTo>
                      <a:lnTo>
                        <a:pt x="1636" y="304"/>
                      </a:lnTo>
                      <a:lnTo>
                        <a:pt x="1629" y="297"/>
                      </a:lnTo>
                      <a:lnTo>
                        <a:pt x="1615" y="290"/>
                      </a:lnTo>
                      <a:lnTo>
                        <a:pt x="1601" y="269"/>
                      </a:lnTo>
                      <a:lnTo>
                        <a:pt x="1558" y="241"/>
                      </a:lnTo>
                      <a:lnTo>
                        <a:pt x="1544" y="226"/>
                      </a:lnTo>
                      <a:lnTo>
                        <a:pt x="1537" y="219"/>
                      </a:lnTo>
                      <a:lnTo>
                        <a:pt x="1523" y="212"/>
                      </a:lnTo>
                      <a:lnTo>
                        <a:pt x="1488" y="184"/>
                      </a:lnTo>
                      <a:lnTo>
                        <a:pt x="1460" y="163"/>
                      </a:lnTo>
                      <a:cubicBezTo>
                        <a:pt x="1439" y="149"/>
                        <a:pt x="1424" y="135"/>
                        <a:pt x="1417" y="128"/>
                      </a:cubicBezTo>
                      <a:lnTo>
                        <a:pt x="1375" y="107"/>
                      </a:lnTo>
                      <a:lnTo>
                        <a:pt x="1368" y="100"/>
                      </a:lnTo>
                      <a:lnTo>
                        <a:pt x="1333" y="85"/>
                      </a:lnTo>
                      <a:lnTo>
                        <a:pt x="1298" y="64"/>
                      </a:lnTo>
                      <a:lnTo>
                        <a:pt x="1262" y="50"/>
                      </a:lnTo>
                      <a:lnTo>
                        <a:pt x="1227" y="36"/>
                      </a:lnTo>
                      <a:lnTo>
                        <a:pt x="1220" y="36"/>
                      </a:lnTo>
                      <a:lnTo>
                        <a:pt x="1199" y="29"/>
                      </a:lnTo>
                      <a:lnTo>
                        <a:pt x="1171" y="15"/>
                      </a:lnTo>
                      <a:lnTo>
                        <a:pt x="1150" y="15"/>
                      </a:lnTo>
                      <a:lnTo>
                        <a:pt x="11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5" name="Google Shape;1655;g1b4b0e4ccdf_1_11"/>
                <p:cNvSpPr/>
                <p:nvPr/>
              </p:nvSpPr>
              <p:spPr>
                <a:xfrm>
                  <a:off x="1912214" y="2220958"/>
                  <a:ext cx="427901" cy="634612"/>
                </a:xfrm>
                <a:custGeom>
                  <a:rect b="b" l="l" r="r" t="t"/>
                  <a:pathLst>
                    <a:path extrusionOk="0" h="3159" w="2130">
                      <a:moveTo>
                        <a:pt x="1636" y="318"/>
                      </a:moveTo>
                      <a:lnTo>
                        <a:pt x="1615" y="339"/>
                      </a:lnTo>
                      <a:lnTo>
                        <a:pt x="1629" y="353"/>
                      </a:lnTo>
                      <a:lnTo>
                        <a:pt x="1671" y="395"/>
                      </a:lnTo>
                      <a:lnTo>
                        <a:pt x="1706" y="445"/>
                      </a:lnTo>
                      <a:lnTo>
                        <a:pt x="1720" y="459"/>
                      </a:lnTo>
                      <a:cubicBezTo>
                        <a:pt x="1727" y="459"/>
                        <a:pt x="1727" y="466"/>
                        <a:pt x="1727" y="466"/>
                      </a:cubicBezTo>
                      <a:cubicBezTo>
                        <a:pt x="1727" y="466"/>
                        <a:pt x="1734" y="473"/>
                        <a:pt x="1734" y="473"/>
                      </a:cubicBezTo>
                      <a:cubicBezTo>
                        <a:pt x="1756" y="508"/>
                        <a:pt x="1784" y="536"/>
                        <a:pt x="1805" y="572"/>
                      </a:cubicBezTo>
                      <a:lnTo>
                        <a:pt x="1819" y="586"/>
                      </a:lnTo>
                      <a:cubicBezTo>
                        <a:pt x="1840" y="621"/>
                        <a:pt x="1861" y="663"/>
                        <a:pt x="1889" y="706"/>
                      </a:cubicBezTo>
                      <a:lnTo>
                        <a:pt x="1897" y="720"/>
                      </a:lnTo>
                      <a:cubicBezTo>
                        <a:pt x="1897" y="734"/>
                        <a:pt x="1904" y="741"/>
                        <a:pt x="1911" y="755"/>
                      </a:cubicBezTo>
                      <a:lnTo>
                        <a:pt x="1932" y="804"/>
                      </a:lnTo>
                      <a:lnTo>
                        <a:pt x="1960" y="875"/>
                      </a:lnTo>
                      <a:lnTo>
                        <a:pt x="1988" y="938"/>
                      </a:lnTo>
                      <a:cubicBezTo>
                        <a:pt x="1995" y="952"/>
                        <a:pt x="2002" y="973"/>
                        <a:pt x="2009" y="995"/>
                      </a:cubicBezTo>
                      <a:lnTo>
                        <a:pt x="2030" y="988"/>
                      </a:lnTo>
                      <a:cubicBezTo>
                        <a:pt x="2023" y="966"/>
                        <a:pt x="2016" y="945"/>
                        <a:pt x="2009" y="924"/>
                      </a:cubicBezTo>
                      <a:lnTo>
                        <a:pt x="1988" y="861"/>
                      </a:lnTo>
                      <a:cubicBezTo>
                        <a:pt x="1974" y="840"/>
                        <a:pt x="1967" y="811"/>
                        <a:pt x="1953" y="790"/>
                      </a:cubicBezTo>
                      <a:lnTo>
                        <a:pt x="1932" y="741"/>
                      </a:lnTo>
                      <a:cubicBezTo>
                        <a:pt x="1925" y="727"/>
                        <a:pt x="1918" y="713"/>
                        <a:pt x="1918" y="706"/>
                      </a:cubicBezTo>
                      <a:cubicBezTo>
                        <a:pt x="1911" y="699"/>
                        <a:pt x="1911" y="699"/>
                        <a:pt x="1911" y="691"/>
                      </a:cubicBezTo>
                      <a:cubicBezTo>
                        <a:pt x="1882" y="649"/>
                        <a:pt x="1861" y="607"/>
                        <a:pt x="1833" y="565"/>
                      </a:cubicBezTo>
                      <a:lnTo>
                        <a:pt x="1826" y="550"/>
                      </a:lnTo>
                      <a:cubicBezTo>
                        <a:pt x="1805" y="515"/>
                        <a:pt x="1777" y="480"/>
                        <a:pt x="1749" y="445"/>
                      </a:cubicBezTo>
                      <a:lnTo>
                        <a:pt x="1741" y="431"/>
                      </a:lnTo>
                      <a:lnTo>
                        <a:pt x="1720" y="417"/>
                      </a:lnTo>
                      <a:lnTo>
                        <a:pt x="1685" y="367"/>
                      </a:lnTo>
                      <a:cubicBezTo>
                        <a:pt x="1671" y="353"/>
                        <a:pt x="1657" y="339"/>
                        <a:pt x="1636" y="318"/>
                      </a:cubicBezTo>
                      <a:close/>
                      <a:moveTo>
                        <a:pt x="2030" y="988"/>
                      </a:moveTo>
                      <a:lnTo>
                        <a:pt x="2009" y="1002"/>
                      </a:lnTo>
                      <a:lnTo>
                        <a:pt x="2016" y="1023"/>
                      </a:lnTo>
                      <a:cubicBezTo>
                        <a:pt x="2016" y="1037"/>
                        <a:pt x="2023" y="1037"/>
                        <a:pt x="2023" y="1058"/>
                      </a:cubicBezTo>
                      <a:cubicBezTo>
                        <a:pt x="2030" y="1079"/>
                        <a:pt x="2038" y="1100"/>
                        <a:pt x="2045" y="1129"/>
                      </a:cubicBezTo>
                      <a:lnTo>
                        <a:pt x="2059" y="1185"/>
                      </a:lnTo>
                      <a:cubicBezTo>
                        <a:pt x="2059" y="1206"/>
                        <a:pt x="2066" y="1227"/>
                        <a:pt x="2073" y="1248"/>
                      </a:cubicBezTo>
                      <a:lnTo>
                        <a:pt x="2094" y="1241"/>
                      </a:lnTo>
                      <a:lnTo>
                        <a:pt x="2094" y="1241"/>
                      </a:lnTo>
                      <a:lnTo>
                        <a:pt x="2073" y="1255"/>
                      </a:lnTo>
                      <a:cubicBezTo>
                        <a:pt x="2073" y="1284"/>
                        <a:pt x="2087" y="1305"/>
                        <a:pt x="2087" y="1333"/>
                      </a:cubicBezTo>
                      <a:lnTo>
                        <a:pt x="2094" y="1411"/>
                      </a:lnTo>
                      <a:cubicBezTo>
                        <a:pt x="2101" y="1439"/>
                        <a:pt x="2108" y="1467"/>
                        <a:pt x="2108" y="1495"/>
                      </a:cubicBezTo>
                      <a:lnTo>
                        <a:pt x="2108" y="1551"/>
                      </a:lnTo>
                      <a:lnTo>
                        <a:pt x="2108" y="1587"/>
                      </a:lnTo>
                      <a:lnTo>
                        <a:pt x="2108" y="1615"/>
                      </a:lnTo>
                      <a:lnTo>
                        <a:pt x="2108" y="1692"/>
                      </a:lnTo>
                      <a:lnTo>
                        <a:pt x="2108" y="1798"/>
                      </a:lnTo>
                      <a:lnTo>
                        <a:pt x="2129" y="1798"/>
                      </a:lnTo>
                      <a:lnTo>
                        <a:pt x="2129" y="1700"/>
                      </a:lnTo>
                      <a:lnTo>
                        <a:pt x="2129" y="1622"/>
                      </a:lnTo>
                      <a:lnTo>
                        <a:pt x="2129" y="1594"/>
                      </a:lnTo>
                      <a:lnTo>
                        <a:pt x="2129" y="1551"/>
                      </a:lnTo>
                      <a:lnTo>
                        <a:pt x="2129" y="1495"/>
                      </a:lnTo>
                      <a:cubicBezTo>
                        <a:pt x="2129" y="1467"/>
                        <a:pt x="2122" y="1439"/>
                        <a:pt x="2122" y="1411"/>
                      </a:cubicBezTo>
                      <a:lnTo>
                        <a:pt x="2108" y="1326"/>
                      </a:lnTo>
                      <a:cubicBezTo>
                        <a:pt x="2108" y="1305"/>
                        <a:pt x="2101" y="1277"/>
                        <a:pt x="2094" y="1248"/>
                      </a:cubicBezTo>
                      <a:lnTo>
                        <a:pt x="2094" y="1241"/>
                      </a:lnTo>
                      <a:cubicBezTo>
                        <a:pt x="2094" y="1220"/>
                        <a:pt x="2087" y="1206"/>
                        <a:pt x="2087" y="1185"/>
                      </a:cubicBezTo>
                      <a:cubicBezTo>
                        <a:pt x="2080" y="1164"/>
                        <a:pt x="2073" y="1143"/>
                        <a:pt x="2066" y="1114"/>
                      </a:cubicBezTo>
                      <a:cubicBezTo>
                        <a:pt x="2066" y="1093"/>
                        <a:pt x="2059" y="1072"/>
                        <a:pt x="2052" y="1051"/>
                      </a:cubicBezTo>
                      <a:lnTo>
                        <a:pt x="2038" y="1016"/>
                      </a:lnTo>
                      <a:lnTo>
                        <a:pt x="2030" y="988"/>
                      </a:lnTo>
                      <a:close/>
                      <a:moveTo>
                        <a:pt x="1128" y="1340"/>
                      </a:moveTo>
                      <a:cubicBezTo>
                        <a:pt x="1128" y="1354"/>
                        <a:pt x="1135" y="1361"/>
                        <a:pt x="1142" y="1375"/>
                      </a:cubicBezTo>
                      <a:lnTo>
                        <a:pt x="1142" y="1389"/>
                      </a:lnTo>
                      <a:cubicBezTo>
                        <a:pt x="1156" y="1425"/>
                        <a:pt x="1170" y="1460"/>
                        <a:pt x="1178" y="1495"/>
                      </a:cubicBezTo>
                      <a:lnTo>
                        <a:pt x="1178" y="1502"/>
                      </a:lnTo>
                      <a:cubicBezTo>
                        <a:pt x="1192" y="1537"/>
                        <a:pt x="1199" y="1573"/>
                        <a:pt x="1213" y="1615"/>
                      </a:cubicBezTo>
                      <a:cubicBezTo>
                        <a:pt x="1220" y="1657"/>
                        <a:pt x="1227" y="1692"/>
                        <a:pt x="1234" y="1735"/>
                      </a:cubicBezTo>
                      <a:lnTo>
                        <a:pt x="1262" y="1728"/>
                      </a:lnTo>
                      <a:lnTo>
                        <a:pt x="1262" y="1728"/>
                      </a:lnTo>
                      <a:lnTo>
                        <a:pt x="1241" y="1742"/>
                      </a:lnTo>
                      <a:cubicBezTo>
                        <a:pt x="1248" y="1777"/>
                        <a:pt x="1248" y="1812"/>
                        <a:pt x="1255" y="1855"/>
                      </a:cubicBezTo>
                      <a:lnTo>
                        <a:pt x="1255" y="1876"/>
                      </a:lnTo>
                      <a:cubicBezTo>
                        <a:pt x="1262" y="1918"/>
                        <a:pt x="1269" y="1953"/>
                        <a:pt x="1269" y="1996"/>
                      </a:cubicBezTo>
                      <a:lnTo>
                        <a:pt x="1269" y="2017"/>
                      </a:lnTo>
                      <a:cubicBezTo>
                        <a:pt x="1269" y="2031"/>
                        <a:pt x="1269" y="2045"/>
                        <a:pt x="1269" y="2059"/>
                      </a:cubicBezTo>
                      <a:cubicBezTo>
                        <a:pt x="1255" y="2038"/>
                        <a:pt x="1234" y="2010"/>
                        <a:pt x="1220" y="1982"/>
                      </a:cubicBezTo>
                      <a:cubicBezTo>
                        <a:pt x="1220" y="1982"/>
                        <a:pt x="1220" y="1974"/>
                        <a:pt x="1220" y="1974"/>
                      </a:cubicBezTo>
                      <a:lnTo>
                        <a:pt x="1199" y="1982"/>
                      </a:lnTo>
                      <a:lnTo>
                        <a:pt x="1220" y="1967"/>
                      </a:lnTo>
                      <a:cubicBezTo>
                        <a:pt x="1213" y="1953"/>
                        <a:pt x="1206" y="1939"/>
                        <a:pt x="1199" y="1925"/>
                      </a:cubicBezTo>
                      <a:lnTo>
                        <a:pt x="1178" y="1932"/>
                      </a:lnTo>
                      <a:lnTo>
                        <a:pt x="1199" y="1918"/>
                      </a:lnTo>
                      <a:cubicBezTo>
                        <a:pt x="1192" y="1904"/>
                        <a:pt x="1185" y="1890"/>
                        <a:pt x="1185" y="1869"/>
                      </a:cubicBezTo>
                      <a:lnTo>
                        <a:pt x="1156" y="1876"/>
                      </a:lnTo>
                      <a:lnTo>
                        <a:pt x="1156" y="1876"/>
                      </a:lnTo>
                      <a:lnTo>
                        <a:pt x="1178" y="1869"/>
                      </a:lnTo>
                      <a:cubicBezTo>
                        <a:pt x="1178" y="1848"/>
                        <a:pt x="1170" y="1826"/>
                        <a:pt x="1163" y="1805"/>
                      </a:cubicBezTo>
                      <a:cubicBezTo>
                        <a:pt x="1163" y="1784"/>
                        <a:pt x="1156" y="1770"/>
                        <a:pt x="1156" y="1749"/>
                      </a:cubicBezTo>
                      <a:lnTo>
                        <a:pt x="1156" y="1735"/>
                      </a:lnTo>
                      <a:cubicBezTo>
                        <a:pt x="1149" y="1721"/>
                        <a:pt x="1142" y="1700"/>
                        <a:pt x="1142" y="1678"/>
                      </a:cubicBezTo>
                      <a:lnTo>
                        <a:pt x="1142" y="1664"/>
                      </a:lnTo>
                      <a:cubicBezTo>
                        <a:pt x="1142" y="1643"/>
                        <a:pt x="1142" y="1615"/>
                        <a:pt x="1135" y="1594"/>
                      </a:cubicBezTo>
                      <a:cubicBezTo>
                        <a:pt x="1128" y="1573"/>
                        <a:pt x="1128" y="1544"/>
                        <a:pt x="1128" y="1523"/>
                      </a:cubicBezTo>
                      <a:lnTo>
                        <a:pt x="1128" y="1502"/>
                      </a:lnTo>
                      <a:cubicBezTo>
                        <a:pt x="1128" y="1467"/>
                        <a:pt x="1128" y="1432"/>
                        <a:pt x="1128" y="1389"/>
                      </a:cubicBezTo>
                      <a:lnTo>
                        <a:pt x="1128" y="1361"/>
                      </a:lnTo>
                      <a:cubicBezTo>
                        <a:pt x="1128" y="1354"/>
                        <a:pt x="1128" y="1347"/>
                        <a:pt x="1128" y="1340"/>
                      </a:cubicBezTo>
                      <a:close/>
                      <a:moveTo>
                        <a:pt x="1072" y="1100"/>
                      </a:moveTo>
                      <a:lnTo>
                        <a:pt x="1072" y="1213"/>
                      </a:lnTo>
                      <a:lnTo>
                        <a:pt x="1072" y="1361"/>
                      </a:lnTo>
                      <a:lnTo>
                        <a:pt x="1072" y="1389"/>
                      </a:lnTo>
                      <a:cubicBezTo>
                        <a:pt x="1072" y="1432"/>
                        <a:pt x="1072" y="1467"/>
                        <a:pt x="1072" y="1509"/>
                      </a:cubicBezTo>
                      <a:lnTo>
                        <a:pt x="1072" y="1523"/>
                      </a:lnTo>
                      <a:cubicBezTo>
                        <a:pt x="1079" y="1551"/>
                        <a:pt x="1079" y="1573"/>
                        <a:pt x="1079" y="1594"/>
                      </a:cubicBezTo>
                      <a:cubicBezTo>
                        <a:pt x="1086" y="1622"/>
                        <a:pt x="1086" y="1650"/>
                        <a:pt x="1086" y="1671"/>
                      </a:cubicBezTo>
                      <a:lnTo>
                        <a:pt x="1086" y="1685"/>
                      </a:lnTo>
                      <a:cubicBezTo>
                        <a:pt x="1093" y="1707"/>
                        <a:pt x="1100" y="1728"/>
                        <a:pt x="1100" y="1749"/>
                      </a:cubicBezTo>
                      <a:lnTo>
                        <a:pt x="1100" y="1756"/>
                      </a:lnTo>
                      <a:cubicBezTo>
                        <a:pt x="1100" y="1777"/>
                        <a:pt x="1107" y="1805"/>
                        <a:pt x="1114" y="1826"/>
                      </a:cubicBezTo>
                      <a:cubicBezTo>
                        <a:pt x="1114" y="1841"/>
                        <a:pt x="1121" y="1869"/>
                        <a:pt x="1128" y="1883"/>
                      </a:cubicBezTo>
                      <a:cubicBezTo>
                        <a:pt x="1135" y="1904"/>
                        <a:pt x="1135" y="1918"/>
                        <a:pt x="1142" y="1939"/>
                      </a:cubicBezTo>
                      <a:cubicBezTo>
                        <a:pt x="1149" y="1960"/>
                        <a:pt x="1156" y="1974"/>
                        <a:pt x="1163" y="1989"/>
                      </a:cubicBezTo>
                      <a:lnTo>
                        <a:pt x="1192" y="1974"/>
                      </a:lnTo>
                      <a:lnTo>
                        <a:pt x="1170" y="1996"/>
                      </a:lnTo>
                      <a:cubicBezTo>
                        <a:pt x="1170" y="2003"/>
                        <a:pt x="1170" y="2003"/>
                        <a:pt x="1178" y="2017"/>
                      </a:cubicBezTo>
                      <a:cubicBezTo>
                        <a:pt x="1192" y="2045"/>
                        <a:pt x="1213" y="2073"/>
                        <a:pt x="1234" y="2094"/>
                      </a:cubicBezTo>
                      <a:cubicBezTo>
                        <a:pt x="1234" y="2101"/>
                        <a:pt x="1241" y="2108"/>
                        <a:pt x="1248" y="2115"/>
                      </a:cubicBezTo>
                      <a:cubicBezTo>
                        <a:pt x="1255" y="2130"/>
                        <a:pt x="1269" y="2137"/>
                        <a:pt x="1283" y="2151"/>
                      </a:cubicBezTo>
                      <a:lnTo>
                        <a:pt x="1333" y="2193"/>
                      </a:lnTo>
                      <a:lnTo>
                        <a:pt x="1333" y="2115"/>
                      </a:lnTo>
                      <a:cubicBezTo>
                        <a:pt x="1326" y="2080"/>
                        <a:pt x="1326" y="2045"/>
                        <a:pt x="1326" y="2017"/>
                      </a:cubicBezTo>
                      <a:lnTo>
                        <a:pt x="1326" y="1989"/>
                      </a:lnTo>
                      <a:cubicBezTo>
                        <a:pt x="1319" y="1946"/>
                        <a:pt x="1319" y="1911"/>
                        <a:pt x="1311" y="1869"/>
                      </a:cubicBezTo>
                      <a:lnTo>
                        <a:pt x="1311" y="1848"/>
                      </a:lnTo>
                      <a:cubicBezTo>
                        <a:pt x="1304" y="1812"/>
                        <a:pt x="1297" y="1763"/>
                        <a:pt x="1290" y="1721"/>
                      </a:cubicBezTo>
                      <a:cubicBezTo>
                        <a:pt x="1283" y="1678"/>
                        <a:pt x="1269" y="1636"/>
                        <a:pt x="1262" y="1601"/>
                      </a:cubicBezTo>
                      <a:cubicBezTo>
                        <a:pt x="1255" y="1566"/>
                        <a:pt x="1241" y="1509"/>
                        <a:pt x="1227" y="1474"/>
                      </a:cubicBezTo>
                      <a:cubicBezTo>
                        <a:pt x="1220" y="1439"/>
                        <a:pt x="1206" y="1403"/>
                        <a:pt x="1192" y="1375"/>
                      </a:cubicBezTo>
                      <a:lnTo>
                        <a:pt x="1185" y="1354"/>
                      </a:lnTo>
                      <a:cubicBezTo>
                        <a:pt x="1170" y="1326"/>
                        <a:pt x="1156" y="1291"/>
                        <a:pt x="1142" y="1255"/>
                      </a:cubicBezTo>
                      <a:lnTo>
                        <a:pt x="1135" y="1234"/>
                      </a:lnTo>
                      <a:lnTo>
                        <a:pt x="1121" y="1213"/>
                      </a:lnTo>
                      <a:lnTo>
                        <a:pt x="1072" y="1100"/>
                      </a:lnTo>
                      <a:close/>
                      <a:moveTo>
                        <a:pt x="938" y="1"/>
                      </a:moveTo>
                      <a:lnTo>
                        <a:pt x="888" y="15"/>
                      </a:lnTo>
                      <a:cubicBezTo>
                        <a:pt x="874" y="22"/>
                        <a:pt x="860" y="29"/>
                        <a:pt x="846" y="36"/>
                      </a:cubicBezTo>
                      <a:lnTo>
                        <a:pt x="0" y="529"/>
                      </a:lnTo>
                      <a:lnTo>
                        <a:pt x="28" y="572"/>
                      </a:lnTo>
                      <a:cubicBezTo>
                        <a:pt x="43" y="565"/>
                        <a:pt x="57" y="558"/>
                        <a:pt x="78" y="550"/>
                      </a:cubicBezTo>
                      <a:cubicBezTo>
                        <a:pt x="92" y="543"/>
                        <a:pt x="106" y="543"/>
                        <a:pt x="120" y="536"/>
                      </a:cubicBezTo>
                      <a:lnTo>
                        <a:pt x="120" y="522"/>
                      </a:lnTo>
                      <a:lnTo>
                        <a:pt x="134" y="536"/>
                      </a:lnTo>
                      <a:lnTo>
                        <a:pt x="233" y="536"/>
                      </a:lnTo>
                      <a:cubicBezTo>
                        <a:pt x="254" y="543"/>
                        <a:pt x="275" y="543"/>
                        <a:pt x="303" y="550"/>
                      </a:cubicBezTo>
                      <a:cubicBezTo>
                        <a:pt x="318" y="558"/>
                        <a:pt x="339" y="565"/>
                        <a:pt x="360" y="572"/>
                      </a:cubicBezTo>
                      <a:lnTo>
                        <a:pt x="367" y="543"/>
                      </a:lnTo>
                      <a:lnTo>
                        <a:pt x="367" y="572"/>
                      </a:lnTo>
                      <a:cubicBezTo>
                        <a:pt x="388" y="579"/>
                        <a:pt x="416" y="593"/>
                        <a:pt x="437" y="600"/>
                      </a:cubicBezTo>
                      <a:cubicBezTo>
                        <a:pt x="466" y="614"/>
                        <a:pt x="487" y="628"/>
                        <a:pt x="515" y="642"/>
                      </a:cubicBezTo>
                      <a:cubicBezTo>
                        <a:pt x="536" y="656"/>
                        <a:pt x="578" y="684"/>
                        <a:pt x="599" y="699"/>
                      </a:cubicBezTo>
                      <a:cubicBezTo>
                        <a:pt x="628" y="720"/>
                        <a:pt x="656" y="741"/>
                        <a:pt x="677" y="762"/>
                      </a:cubicBezTo>
                      <a:lnTo>
                        <a:pt x="684" y="762"/>
                      </a:lnTo>
                      <a:cubicBezTo>
                        <a:pt x="691" y="769"/>
                        <a:pt x="691" y="776"/>
                        <a:pt x="698" y="776"/>
                      </a:cubicBezTo>
                      <a:lnTo>
                        <a:pt x="353" y="981"/>
                      </a:lnTo>
                      <a:cubicBezTo>
                        <a:pt x="339" y="988"/>
                        <a:pt x="325" y="995"/>
                        <a:pt x="318" y="1009"/>
                      </a:cubicBezTo>
                      <a:lnTo>
                        <a:pt x="310" y="1016"/>
                      </a:lnTo>
                      <a:lnTo>
                        <a:pt x="332" y="1037"/>
                      </a:lnTo>
                      <a:lnTo>
                        <a:pt x="303" y="1023"/>
                      </a:lnTo>
                      <a:lnTo>
                        <a:pt x="296" y="1030"/>
                      </a:lnTo>
                      <a:lnTo>
                        <a:pt x="282" y="1058"/>
                      </a:lnTo>
                      <a:cubicBezTo>
                        <a:pt x="275" y="1072"/>
                        <a:pt x="275" y="1079"/>
                        <a:pt x="268" y="1093"/>
                      </a:cubicBezTo>
                      <a:lnTo>
                        <a:pt x="261" y="1121"/>
                      </a:lnTo>
                      <a:cubicBezTo>
                        <a:pt x="254" y="1136"/>
                        <a:pt x="247" y="1150"/>
                        <a:pt x="247" y="1164"/>
                      </a:cubicBezTo>
                      <a:cubicBezTo>
                        <a:pt x="247" y="1171"/>
                        <a:pt x="247" y="1178"/>
                        <a:pt x="247" y="1185"/>
                      </a:cubicBezTo>
                      <a:lnTo>
                        <a:pt x="240" y="1213"/>
                      </a:lnTo>
                      <a:cubicBezTo>
                        <a:pt x="240" y="1234"/>
                        <a:pt x="233" y="1255"/>
                        <a:pt x="233" y="1277"/>
                      </a:cubicBezTo>
                      <a:lnTo>
                        <a:pt x="226" y="1319"/>
                      </a:lnTo>
                      <a:lnTo>
                        <a:pt x="226" y="1361"/>
                      </a:lnTo>
                      <a:lnTo>
                        <a:pt x="226" y="1382"/>
                      </a:lnTo>
                      <a:lnTo>
                        <a:pt x="226" y="1439"/>
                      </a:lnTo>
                      <a:lnTo>
                        <a:pt x="226" y="1460"/>
                      </a:lnTo>
                      <a:cubicBezTo>
                        <a:pt x="226" y="1467"/>
                        <a:pt x="226" y="1474"/>
                        <a:pt x="226" y="1481"/>
                      </a:cubicBezTo>
                      <a:lnTo>
                        <a:pt x="226" y="1551"/>
                      </a:lnTo>
                      <a:lnTo>
                        <a:pt x="226" y="1671"/>
                      </a:lnTo>
                      <a:lnTo>
                        <a:pt x="226" y="1685"/>
                      </a:lnTo>
                      <a:lnTo>
                        <a:pt x="226" y="1855"/>
                      </a:lnTo>
                      <a:lnTo>
                        <a:pt x="226" y="1883"/>
                      </a:lnTo>
                      <a:cubicBezTo>
                        <a:pt x="233" y="1925"/>
                        <a:pt x="233" y="1960"/>
                        <a:pt x="233" y="2003"/>
                      </a:cubicBezTo>
                      <a:lnTo>
                        <a:pt x="233" y="2017"/>
                      </a:lnTo>
                      <a:lnTo>
                        <a:pt x="240" y="2094"/>
                      </a:lnTo>
                      <a:cubicBezTo>
                        <a:pt x="240" y="2115"/>
                        <a:pt x="247" y="2137"/>
                        <a:pt x="247" y="2165"/>
                      </a:cubicBezTo>
                      <a:lnTo>
                        <a:pt x="247" y="2186"/>
                      </a:lnTo>
                      <a:cubicBezTo>
                        <a:pt x="254" y="2200"/>
                        <a:pt x="254" y="2207"/>
                        <a:pt x="254" y="2221"/>
                      </a:cubicBezTo>
                      <a:lnTo>
                        <a:pt x="261" y="2263"/>
                      </a:lnTo>
                      <a:lnTo>
                        <a:pt x="268" y="2299"/>
                      </a:lnTo>
                      <a:lnTo>
                        <a:pt x="275" y="2334"/>
                      </a:lnTo>
                      <a:lnTo>
                        <a:pt x="282" y="2369"/>
                      </a:lnTo>
                      <a:lnTo>
                        <a:pt x="310" y="2362"/>
                      </a:lnTo>
                      <a:lnTo>
                        <a:pt x="310" y="2362"/>
                      </a:lnTo>
                      <a:lnTo>
                        <a:pt x="289" y="2376"/>
                      </a:lnTo>
                      <a:lnTo>
                        <a:pt x="296" y="2397"/>
                      </a:lnTo>
                      <a:cubicBezTo>
                        <a:pt x="296" y="2404"/>
                        <a:pt x="303" y="2412"/>
                        <a:pt x="303" y="2426"/>
                      </a:cubicBezTo>
                      <a:lnTo>
                        <a:pt x="332" y="2419"/>
                      </a:lnTo>
                      <a:lnTo>
                        <a:pt x="332" y="2419"/>
                      </a:lnTo>
                      <a:lnTo>
                        <a:pt x="303" y="2433"/>
                      </a:lnTo>
                      <a:lnTo>
                        <a:pt x="332" y="2426"/>
                      </a:lnTo>
                      <a:lnTo>
                        <a:pt x="310" y="2440"/>
                      </a:lnTo>
                      <a:lnTo>
                        <a:pt x="310" y="2447"/>
                      </a:lnTo>
                      <a:cubicBezTo>
                        <a:pt x="310" y="2454"/>
                        <a:pt x="318" y="2468"/>
                        <a:pt x="318" y="2475"/>
                      </a:cubicBezTo>
                      <a:lnTo>
                        <a:pt x="346" y="2461"/>
                      </a:lnTo>
                      <a:lnTo>
                        <a:pt x="325" y="2482"/>
                      </a:lnTo>
                      <a:cubicBezTo>
                        <a:pt x="325" y="2482"/>
                        <a:pt x="339" y="2503"/>
                        <a:pt x="339" y="2510"/>
                      </a:cubicBezTo>
                      <a:cubicBezTo>
                        <a:pt x="353" y="2538"/>
                        <a:pt x="367" y="2567"/>
                        <a:pt x="388" y="2588"/>
                      </a:cubicBezTo>
                      <a:lnTo>
                        <a:pt x="409" y="2609"/>
                      </a:lnTo>
                      <a:lnTo>
                        <a:pt x="423" y="2623"/>
                      </a:lnTo>
                      <a:lnTo>
                        <a:pt x="430" y="2637"/>
                      </a:lnTo>
                      <a:lnTo>
                        <a:pt x="451" y="2616"/>
                      </a:lnTo>
                      <a:lnTo>
                        <a:pt x="451" y="2616"/>
                      </a:lnTo>
                      <a:lnTo>
                        <a:pt x="437" y="2637"/>
                      </a:lnTo>
                      <a:lnTo>
                        <a:pt x="473" y="2665"/>
                      </a:lnTo>
                      <a:lnTo>
                        <a:pt x="487" y="2644"/>
                      </a:lnTo>
                      <a:lnTo>
                        <a:pt x="487" y="2644"/>
                      </a:lnTo>
                      <a:cubicBezTo>
                        <a:pt x="487" y="2644"/>
                        <a:pt x="473" y="2672"/>
                        <a:pt x="480" y="2672"/>
                      </a:cubicBezTo>
                      <a:lnTo>
                        <a:pt x="494" y="2679"/>
                      </a:lnTo>
                      <a:lnTo>
                        <a:pt x="508" y="2693"/>
                      </a:lnTo>
                      <a:lnTo>
                        <a:pt x="522" y="2701"/>
                      </a:lnTo>
                      <a:lnTo>
                        <a:pt x="536" y="2708"/>
                      </a:lnTo>
                      <a:lnTo>
                        <a:pt x="550" y="2715"/>
                      </a:lnTo>
                      <a:lnTo>
                        <a:pt x="557" y="2715"/>
                      </a:lnTo>
                      <a:lnTo>
                        <a:pt x="578" y="2722"/>
                      </a:lnTo>
                      <a:lnTo>
                        <a:pt x="649" y="2722"/>
                      </a:lnTo>
                      <a:lnTo>
                        <a:pt x="649" y="2693"/>
                      </a:lnTo>
                      <a:cubicBezTo>
                        <a:pt x="649" y="2693"/>
                        <a:pt x="656" y="2722"/>
                        <a:pt x="656" y="2722"/>
                      </a:cubicBezTo>
                      <a:lnTo>
                        <a:pt x="677" y="2715"/>
                      </a:lnTo>
                      <a:lnTo>
                        <a:pt x="698" y="2708"/>
                      </a:lnTo>
                      <a:lnTo>
                        <a:pt x="1269" y="2369"/>
                      </a:lnTo>
                      <a:lnTo>
                        <a:pt x="1269" y="2426"/>
                      </a:lnTo>
                      <a:lnTo>
                        <a:pt x="1269" y="2461"/>
                      </a:lnTo>
                      <a:cubicBezTo>
                        <a:pt x="1262" y="2545"/>
                        <a:pt x="1255" y="2623"/>
                        <a:pt x="1241" y="2708"/>
                      </a:cubicBezTo>
                      <a:lnTo>
                        <a:pt x="1241" y="2729"/>
                      </a:lnTo>
                      <a:cubicBezTo>
                        <a:pt x="1234" y="2764"/>
                        <a:pt x="1220" y="2792"/>
                        <a:pt x="1213" y="2827"/>
                      </a:cubicBezTo>
                      <a:lnTo>
                        <a:pt x="1206" y="2842"/>
                      </a:lnTo>
                      <a:cubicBezTo>
                        <a:pt x="1199" y="2870"/>
                        <a:pt x="1185" y="2898"/>
                        <a:pt x="1178" y="2926"/>
                      </a:cubicBezTo>
                      <a:lnTo>
                        <a:pt x="1199" y="2933"/>
                      </a:lnTo>
                      <a:lnTo>
                        <a:pt x="1170" y="2933"/>
                      </a:lnTo>
                      <a:cubicBezTo>
                        <a:pt x="1163" y="2954"/>
                        <a:pt x="1149" y="2982"/>
                        <a:pt x="1135" y="3004"/>
                      </a:cubicBezTo>
                      <a:cubicBezTo>
                        <a:pt x="1121" y="3018"/>
                        <a:pt x="1114" y="3032"/>
                        <a:pt x="1100" y="3046"/>
                      </a:cubicBezTo>
                      <a:lnTo>
                        <a:pt x="1093" y="3060"/>
                      </a:lnTo>
                      <a:cubicBezTo>
                        <a:pt x="1086" y="3060"/>
                        <a:pt x="1086" y="3067"/>
                        <a:pt x="1079" y="3067"/>
                      </a:cubicBezTo>
                      <a:cubicBezTo>
                        <a:pt x="1065" y="3088"/>
                        <a:pt x="1044" y="3102"/>
                        <a:pt x="1022" y="3116"/>
                      </a:cubicBezTo>
                      <a:lnTo>
                        <a:pt x="1044" y="3159"/>
                      </a:lnTo>
                      <a:lnTo>
                        <a:pt x="1854" y="2686"/>
                      </a:lnTo>
                      <a:cubicBezTo>
                        <a:pt x="1875" y="2672"/>
                        <a:pt x="1904" y="2651"/>
                        <a:pt x="1925" y="2630"/>
                      </a:cubicBezTo>
                      <a:lnTo>
                        <a:pt x="1939" y="2616"/>
                      </a:lnTo>
                      <a:lnTo>
                        <a:pt x="1946" y="2609"/>
                      </a:lnTo>
                      <a:cubicBezTo>
                        <a:pt x="1960" y="2588"/>
                        <a:pt x="1974" y="2574"/>
                        <a:pt x="1988" y="2552"/>
                      </a:cubicBezTo>
                      <a:cubicBezTo>
                        <a:pt x="2002" y="2524"/>
                        <a:pt x="2016" y="2503"/>
                        <a:pt x="2023" y="2482"/>
                      </a:cubicBezTo>
                      <a:lnTo>
                        <a:pt x="2002" y="2468"/>
                      </a:lnTo>
                      <a:lnTo>
                        <a:pt x="2030" y="2468"/>
                      </a:lnTo>
                      <a:cubicBezTo>
                        <a:pt x="2038" y="2454"/>
                        <a:pt x="2045" y="2433"/>
                        <a:pt x="2052" y="2412"/>
                      </a:cubicBezTo>
                      <a:cubicBezTo>
                        <a:pt x="2052" y="2404"/>
                        <a:pt x="2059" y="2397"/>
                        <a:pt x="2059" y="2390"/>
                      </a:cubicBezTo>
                      <a:lnTo>
                        <a:pt x="2073" y="2355"/>
                      </a:lnTo>
                      <a:cubicBezTo>
                        <a:pt x="2073" y="2355"/>
                        <a:pt x="2073" y="2348"/>
                        <a:pt x="2073" y="2348"/>
                      </a:cubicBezTo>
                      <a:cubicBezTo>
                        <a:pt x="2080" y="2327"/>
                        <a:pt x="2080" y="2299"/>
                        <a:pt x="2087" y="2278"/>
                      </a:cubicBezTo>
                      <a:lnTo>
                        <a:pt x="2101" y="2228"/>
                      </a:lnTo>
                      <a:cubicBezTo>
                        <a:pt x="2101" y="2221"/>
                        <a:pt x="2101" y="2214"/>
                        <a:pt x="2101" y="2200"/>
                      </a:cubicBezTo>
                      <a:cubicBezTo>
                        <a:pt x="2108" y="2179"/>
                        <a:pt x="2108" y="2144"/>
                        <a:pt x="2115" y="2122"/>
                      </a:cubicBezTo>
                      <a:cubicBezTo>
                        <a:pt x="2122" y="2094"/>
                        <a:pt x="2122" y="2066"/>
                        <a:pt x="2122" y="2031"/>
                      </a:cubicBezTo>
                      <a:lnTo>
                        <a:pt x="2122" y="2003"/>
                      </a:lnTo>
                      <a:lnTo>
                        <a:pt x="2129" y="1932"/>
                      </a:lnTo>
                      <a:lnTo>
                        <a:pt x="2129" y="1805"/>
                      </a:lnTo>
                      <a:lnTo>
                        <a:pt x="2129" y="1798"/>
                      </a:lnTo>
                      <a:lnTo>
                        <a:pt x="2108" y="1805"/>
                      </a:lnTo>
                      <a:lnTo>
                        <a:pt x="2108" y="1918"/>
                      </a:lnTo>
                      <a:lnTo>
                        <a:pt x="2108" y="1996"/>
                      </a:lnTo>
                      <a:lnTo>
                        <a:pt x="2108" y="2024"/>
                      </a:lnTo>
                      <a:cubicBezTo>
                        <a:pt x="2101" y="2052"/>
                        <a:pt x="2101" y="2080"/>
                        <a:pt x="2094" y="2108"/>
                      </a:cubicBezTo>
                      <a:cubicBezTo>
                        <a:pt x="2094" y="2137"/>
                        <a:pt x="2087" y="2165"/>
                        <a:pt x="2087" y="2186"/>
                      </a:cubicBezTo>
                      <a:cubicBezTo>
                        <a:pt x="2080" y="2200"/>
                        <a:pt x="2080" y="2207"/>
                        <a:pt x="2080" y="2214"/>
                      </a:cubicBezTo>
                      <a:lnTo>
                        <a:pt x="2073" y="2263"/>
                      </a:lnTo>
                      <a:cubicBezTo>
                        <a:pt x="2066" y="2285"/>
                        <a:pt x="2059" y="2306"/>
                        <a:pt x="2052" y="2327"/>
                      </a:cubicBezTo>
                      <a:lnTo>
                        <a:pt x="2038" y="2369"/>
                      </a:lnTo>
                      <a:lnTo>
                        <a:pt x="2030" y="2390"/>
                      </a:lnTo>
                      <a:cubicBezTo>
                        <a:pt x="2023" y="2412"/>
                        <a:pt x="2016" y="2426"/>
                        <a:pt x="2009" y="2440"/>
                      </a:cubicBezTo>
                      <a:lnTo>
                        <a:pt x="2030" y="2454"/>
                      </a:lnTo>
                      <a:lnTo>
                        <a:pt x="2009" y="2454"/>
                      </a:lnTo>
                      <a:cubicBezTo>
                        <a:pt x="1995" y="2475"/>
                        <a:pt x="1981" y="2496"/>
                        <a:pt x="1967" y="2517"/>
                      </a:cubicBezTo>
                      <a:cubicBezTo>
                        <a:pt x="1960" y="2531"/>
                        <a:pt x="1946" y="2545"/>
                        <a:pt x="1932" y="2560"/>
                      </a:cubicBezTo>
                      <a:lnTo>
                        <a:pt x="1925" y="2574"/>
                      </a:lnTo>
                      <a:lnTo>
                        <a:pt x="1918" y="2581"/>
                      </a:lnTo>
                      <a:cubicBezTo>
                        <a:pt x="1897" y="2602"/>
                        <a:pt x="1875" y="2616"/>
                        <a:pt x="1854" y="2630"/>
                      </a:cubicBezTo>
                      <a:lnTo>
                        <a:pt x="1185" y="3018"/>
                      </a:lnTo>
                      <a:cubicBezTo>
                        <a:pt x="1199" y="2997"/>
                        <a:pt x="1213" y="2975"/>
                        <a:pt x="1220" y="2954"/>
                      </a:cubicBezTo>
                      <a:lnTo>
                        <a:pt x="1199" y="2947"/>
                      </a:lnTo>
                      <a:lnTo>
                        <a:pt x="1241" y="2947"/>
                      </a:lnTo>
                      <a:cubicBezTo>
                        <a:pt x="1255" y="2919"/>
                        <a:pt x="1269" y="2891"/>
                        <a:pt x="1276" y="2856"/>
                      </a:cubicBezTo>
                      <a:lnTo>
                        <a:pt x="1276" y="2842"/>
                      </a:lnTo>
                      <a:cubicBezTo>
                        <a:pt x="1290" y="2806"/>
                        <a:pt x="1297" y="2778"/>
                        <a:pt x="1304" y="2743"/>
                      </a:cubicBezTo>
                      <a:lnTo>
                        <a:pt x="1304" y="2722"/>
                      </a:lnTo>
                      <a:cubicBezTo>
                        <a:pt x="1326" y="2637"/>
                        <a:pt x="1333" y="2552"/>
                        <a:pt x="1340" y="2468"/>
                      </a:cubicBezTo>
                      <a:lnTo>
                        <a:pt x="1340" y="2433"/>
                      </a:lnTo>
                      <a:lnTo>
                        <a:pt x="1340" y="2327"/>
                      </a:lnTo>
                      <a:lnTo>
                        <a:pt x="1340" y="2278"/>
                      </a:lnTo>
                      <a:lnTo>
                        <a:pt x="684" y="2658"/>
                      </a:lnTo>
                      <a:lnTo>
                        <a:pt x="670" y="2665"/>
                      </a:lnTo>
                      <a:lnTo>
                        <a:pt x="663" y="2665"/>
                      </a:lnTo>
                      <a:lnTo>
                        <a:pt x="663" y="2693"/>
                      </a:lnTo>
                      <a:cubicBezTo>
                        <a:pt x="663" y="2693"/>
                        <a:pt x="656" y="2665"/>
                        <a:pt x="635" y="2665"/>
                      </a:cubicBezTo>
                      <a:lnTo>
                        <a:pt x="628" y="2665"/>
                      </a:lnTo>
                      <a:lnTo>
                        <a:pt x="543" y="2623"/>
                      </a:lnTo>
                      <a:lnTo>
                        <a:pt x="529" y="2616"/>
                      </a:lnTo>
                      <a:lnTo>
                        <a:pt x="515" y="2637"/>
                      </a:lnTo>
                      <a:lnTo>
                        <a:pt x="522" y="2616"/>
                      </a:lnTo>
                      <a:lnTo>
                        <a:pt x="508" y="2637"/>
                      </a:lnTo>
                      <a:lnTo>
                        <a:pt x="522" y="2609"/>
                      </a:lnTo>
                      <a:lnTo>
                        <a:pt x="494" y="2588"/>
                      </a:lnTo>
                      <a:lnTo>
                        <a:pt x="473" y="2609"/>
                      </a:lnTo>
                      <a:lnTo>
                        <a:pt x="487" y="2588"/>
                      </a:lnTo>
                      <a:lnTo>
                        <a:pt x="480" y="2574"/>
                      </a:lnTo>
                      <a:lnTo>
                        <a:pt x="458" y="2560"/>
                      </a:lnTo>
                      <a:cubicBezTo>
                        <a:pt x="458" y="2552"/>
                        <a:pt x="451" y="2552"/>
                        <a:pt x="444" y="2538"/>
                      </a:cubicBezTo>
                      <a:cubicBezTo>
                        <a:pt x="430" y="2517"/>
                        <a:pt x="416" y="2496"/>
                        <a:pt x="402" y="2468"/>
                      </a:cubicBezTo>
                      <a:lnTo>
                        <a:pt x="395" y="2454"/>
                      </a:lnTo>
                      <a:lnTo>
                        <a:pt x="367" y="2468"/>
                      </a:lnTo>
                      <a:lnTo>
                        <a:pt x="367" y="2468"/>
                      </a:lnTo>
                      <a:lnTo>
                        <a:pt x="388" y="2447"/>
                      </a:lnTo>
                      <a:lnTo>
                        <a:pt x="367" y="2454"/>
                      </a:lnTo>
                      <a:lnTo>
                        <a:pt x="388" y="2440"/>
                      </a:lnTo>
                      <a:lnTo>
                        <a:pt x="374" y="2419"/>
                      </a:lnTo>
                      <a:lnTo>
                        <a:pt x="374" y="2404"/>
                      </a:lnTo>
                      <a:lnTo>
                        <a:pt x="346" y="2412"/>
                      </a:lnTo>
                      <a:lnTo>
                        <a:pt x="374" y="2397"/>
                      </a:lnTo>
                      <a:lnTo>
                        <a:pt x="374" y="2397"/>
                      </a:lnTo>
                      <a:lnTo>
                        <a:pt x="346" y="2404"/>
                      </a:lnTo>
                      <a:lnTo>
                        <a:pt x="367" y="2390"/>
                      </a:lnTo>
                      <a:cubicBezTo>
                        <a:pt x="367" y="2383"/>
                        <a:pt x="360" y="2376"/>
                        <a:pt x="360" y="2369"/>
                      </a:cubicBezTo>
                      <a:lnTo>
                        <a:pt x="353" y="2341"/>
                      </a:lnTo>
                      <a:lnTo>
                        <a:pt x="346" y="2313"/>
                      </a:lnTo>
                      <a:lnTo>
                        <a:pt x="339" y="2285"/>
                      </a:lnTo>
                      <a:lnTo>
                        <a:pt x="310" y="2292"/>
                      </a:lnTo>
                      <a:lnTo>
                        <a:pt x="310" y="2292"/>
                      </a:lnTo>
                      <a:lnTo>
                        <a:pt x="339" y="2278"/>
                      </a:lnTo>
                      <a:lnTo>
                        <a:pt x="332" y="2242"/>
                      </a:lnTo>
                      <a:lnTo>
                        <a:pt x="318" y="2200"/>
                      </a:lnTo>
                      <a:lnTo>
                        <a:pt x="318" y="2165"/>
                      </a:lnTo>
                      <a:lnTo>
                        <a:pt x="318" y="2144"/>
                      </a:lnTo>
                      <a:cubicBezTo>
                        <a:pt x="318" y="2122"/>
                        <a:pt x="318" y="2094"/>
                        <a:pt x="310" y="2073"/>
                      </a:cubicBezTo>
                      <a:cubicBezTo>
                        <a:pt x="310" y="2052"/>
                        <a:pt x="310" y="2031"/>
                        <a:pt x="310" y="2003"/>
                      </a:cubicBezTo>
                      <a:lnTo>
                        <a:pt x="310" y="1982"/>
                      </a:lnTo>
                      <a:cubicBezTo>
                        <a:pt x="303" y="1946"/>
                        <a:pt x="303" y="1911"/>
                        <a:pt x="303" y="1869"/>
                      </a:cubicBezTo>
                      <a:lnTo>
                        <a:pt x="303" y="1841"/>
                      </a:lnTo>
                      <a:lnTo>
                        <a:pt x="303" y="1671"/>
                      </a:lnTo>
                      <a:lnTo>
                        <a:pt x="303" y="1657"/>
                      </a:lnTo>
                      <a:lnTo>
                        <a:pt x="303" y="1537"/>
                      </a:lnTo>
                      <a:lnTo>
                        <a:pt x="303" y="1474"/>
                      </a:lnTo>
                      <a:cubicBezTo>
                        <a:pt x="303" y="1467"/>
                        <a:pt x="303" y="1460"/>
                        <a:pt x="303" y="1453"/>
                      </a:cubicBezTo>
                      <a:lnTo>
                        <a:pt x="303" y="1432"/>
                      </a:lnTo>
                      <a:lnTo>
                        <a:pt x="303" y="1375"/>
                      </a:lnTo>
                      <a:lnTo>
                        <a:pt x="303" y="1354"/>
                      </a:lnTo>
                      <a:lnTo>
                        <a:pt x="303" y="1319"/>
                      </a:lnTo>
                      <a:lnTo>
                        <a:pt x="303" y="1284"/>
                      </a:lnTo>
                      <a:lnTo>
                        <a:pt x="275" y="1284"/>
                      </a:lnTo>
                      <a:lnTo>
                        <a:pt x="303" y="1277"/>
                      </a:lnTo>
                      <a:cubicBezTo>
                        <a:pt x="303" y="1255"/>
                        <a:pt x="310" y="1241"/>
                        <a:pt x="310" y="1220"/>
                      </a:cubicBezTo>
                      <a:lnTo>
                        <a:pt x="318" y="1192"/>
                      </a:lnTo>
                      <a:lnTo>
                        <a:pt x="318" y="1171"/>
                      </a:lnTo>
                      <a:cubicBezTo>
                        <a:pt x="325" y="1157"/>
                        <a:pt x="325" y="1150"/>
                        <a:pt x="332" y="1129"/>
                      </a:cubicBezTo>
                      <a:cubicBezTo>
                        <a:pt x="332" y="1121"/>
                        <a:pt x="339" y="1114"/>
                        <a:pt x="339" y="1107"/>
                      </a:cubicBezTo>
                      <a:cubicBezTo>
                        <a:pt x="339" y="1093"/>
                        <a:pt x="346" y="1086"/>
                        <a:pt x="353" y="1079"/>
                      </a:cubicBezTo>
                      <a:cubicBezTo>
                        <a:pt x="353" y="1065"/>
                        <a:pt x="360" y="1058"/>
                        <a:pt x="367" y="1051"/>
                      </a:cubicBezTo>
                      <a:lnTo>
                        <a:pt x="374" y="1037"/>
                      </a:lnTo>
                      <a:cubicBezTo>
                        <a:pt x="381" y="1030"/>
                        <a:pt x="388" y="1023"/>
                        <a:pt x="395" y="1023"/>
                      </a:cubicBezTo>
                      <a:lnTo>
                        <a:pt x="804" y="783"/>
                      </a:lnTo>
                      <a:lnTo>
                        <a:pt x="769" y="748"/>
                      </a:lnTo>
                      <a:cubicBezTo>
                        <a:pt x="762" y="741"/>
                        <a:pt x="762" y="734"/>
                        <a:pt x="733" y="713"/>
                      </a:cubicBezTo>
                      <a:cubicBezTo>
                        <a:pt x="698" y="691"/>
                        <a:pt x="670" y="670"/>
                        <a:pt x="642" y="649"/>
                      </a:cubicBezTo>
                      <a:cubicBezTo>
                        <a:pt x="614" y="628"/>
                        <a:pt x="578" y="607"/>
                        <a:pt x="557" y="593"/>
                      </a:cubicBezTo>
                      <a:cubicBezTo>
                        <a:pt x="529" y="579"/>
                        <a:pt x="501" y="565"/>
                        <a:pt x="473" y="550"/>
                      </a:cubicBezTo>
                      <a:cubicBezTo>
                        <a:pt x="444" y="536"/>
                        <a:pt x="423" y="529"/>
                        <a:pt x="395" y="515"/>
                      </a:cubicBezTo>
                      <a:cubicBezTo>
                        <a:pt x="374" y="508"/>
                        <a:pt x="353" y="501"/>
                        <a:pt x="325" y="494"/>
                      </a:cubicBezTo>
                      <a:cubicBezTo>
                        <a:pt x="289" y="487"/>
                        <a:pt x="247" y="480"/>
                        <a:pt x="205" y="480"/>
                      </a:cubicBezTo>
                      <a:lnTo>
                        <a:pt x="881" y="85"/>
                      </a:lnTo>
                      <a:cubicBezTo>
                        <a:pt x="896" y="78"/>
                        <a:pt x="910" y="71"/>
                        <a:pt x="924" y="71"/>
                      </a:cubicBezTo>
                      <a:cubicBezTo>
                        <a:pt x="938" y="64"/>
                        <a:pt x="959" y="57"/>
                        <a:pt x="973" y="57"/>
                      </a:cubicBezTo>
                      <a:lnTo>
                        <a:pt x="966" y="29"/>
                      </a:lnTo>
                      <a:lnTo>
                        <a:pt x="966" y="29"/>
                      </a:lnTo>
                      <a:cubicBezTo>
                        <a:pt x="966" y="29"/>
                        <a:pt x="980" y="57"/>
                        <a:pt x="987" y="57"/>
                      </a:cubicBezTo>
                      <a:lnTo>
                        <a:pt x="1114" y="57"/>
                      </a:lnTo>
                      <a:lnTo>
                        <a:pt x="1142" y="64"/>
                      </a:lnTo>
                      <a:lnTo>
                        <a:pt x="1170" y="64"/>
                      </a:lnTo>
                      <a:lnTo>
                        <a:pt x="1199" y="78"/>
                      </a:lnTo>
                      <a:lnTo>
                        <a:pt x="1227" y="85"/>
                      </a:lnTo>
                      <a:lnTo>
                        <a:pt x="1262" y="99"/>
                      </a:lnTo>
                      <a:lnTo>
                        <a:pt x="1283" y="113"/>
                      </a:lnTo>
                      <a:lnTo>
                        <a:pt x="1290" y="85"/>
                      </a:lnTo>
                      <a:lnTo>
                        <a:pt x="1290" y="113"/>
                      </a:lnTo>
                      <a:lnTo>
                        <a:pt x="1297" y="92"/>
                      </a:lnTo>
                      <a:lnTo>
                        <a:pt x="1297" y="113"/>
                      </a:lnTo>
                      <a:lnTo>
                        <a:pt x="1333" y="135"/>
                      </a:lnTo>
                      <a:cubicBezTo>
                        <a:pt x="1347" y="142"/>
                        <a:pt x="1361" y="149"/>
                        <a:pt x="1375" y="156"/>
                      </a:cubicBezTo>
                      <a:cubicBezTo>
                        <a:pt x="1389" y="163"/>
                        <a:pt x="1396" y="170"/>
                        <a:pt x="1410" y="184"/>
                      </a:cubicBezTo>
                      <a:lnTo>
                        <a:pt x="1459" y="212"/>
                      </a:lnTo>
                      <a:lnTo>
                        <a:pt x="1488" y="233"/>
                      </a:lnTo>
                      <a:lnTo>
                        <a:pt x="1523" y="254"/>
                      </a:lnTo>
                      <a:lnTo>
                        <a:pt x="1558" y="290"/>
                      </a:lnTo>
                      <a:lnTo>
                        <a:pt x="1593" y="318"/>
                      </a:lnTo>
                      <a:lnTo>
                        <a:pt x="1615" y="339"/>
                      </a:lnTo>
                      <a:lnTo>
                        <a:pt x="1615" y="339"/>
                      </a:lnTo>
                      <a:lnTo>
                        <a:pt x="1629" y="311"/>
                      </a:lnTo>
                      <a:lnTo>
                        <a:pt x="1600" y="290"/>
                      </a:lnTo>
                      <a:lnTo>
                        <a:pt x="1565" y="254"/>
                      </a:lnTo>
                      <a:lnTo>
                        <a:pt x="1530" y="226"/>
                      </a:lnTo>
                      <a:lnTo>
                        <a:pt x="1488" y="198"/>
                      </a:lnTo>
                      <a:lnTo>
                        <a:pt x="1459" y="177"/>
                      </a:lnTo>
                      <a:lnTo>
                        <a:pt x="1452" y="170"/>
                      </a:lnTo>
                      <a:lnTo>
                        <a:pt x="1417" y="142"/>
                      </a:lnTo>
                      <a:lnTo>
                        <a:pt x="1375" y="120"/>
                      </a:lnTo>
                      <a:lnTo>
                        <a:pt x="1368" y="113"/>
                      </a:lnTo>
                      <a:lnTo>
                        <a:pt x="1333" y="99"/>
                      </a:lnTo>
                      <a:lnTo>
                        <a:pt x="1290" y="71"/>
                      </a:lnTo>
                      <a:lnTo>
                        <a:pt x="1276" y="99"/>
                      </a:lnTo>
                      <a:lnTo>
                        <a:pt x="1283" y="71"/>
                      </a:lnTo>
                      <a:lnTo>
                        <a:pt x="1262" y="57"/>
                      </a:lnTo>
                      <a:lnTo>
                        <a:pt x="1227" y="43"/>
                      </a:lnTo>
                      <a:lnTo>
                        <a:pt x="1192" y="36"/>
                      </a:lnTo>
                      <a:cubicBezTo>
                        <a:pt x="1185" y="29"/>
                        <a:pt x="1170" y="29"/>
                        <a:pt x="1163" y="22"/>
                      </a:cubicBezTo>
                      <a:lnTo>
                        <a:pt x="1142" y="15"/>
                      </a:lnTo>
                      <a:lnTo>
                        <a:pt x="1135" y="43"/>
                      </a:lnTo>
                      <a:cubicBezTo>
                        <a:pt x="1135" y="43"/>
                        <a:pt x="1142" y="15"/>
                        <a:pt x="1135" y="15"/>
                      </a:cubicBezTo>
                      <a:lnTo>
                        <a:pt x="1107" y="8"/>
                      </a:lnTo>
                      <a:cubicBezTo>
                        <a:pt x="1093" y="8"/>
                        <a:pt x="1086" y="8"/>
                        <a:pt x="10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6" name="Google Shape;1656;g1b4b0e4ccdf_1_11"/>
                <p:cNvSpPr/>
                <p:nvPr/>
              </p:nvSpPr>
              <p:spPr>
                <a:xfrm>
                  <a:off x="1864000" y="2322006"/>
                  <a:ext cx="310379" cy="537180"/>
                </a:xfrm>
                <a:custGeom>
                  <a:rect b="b" l="l" r="r" t="t"/>
                  <a:pathLst>
                    <a:path extrusionOk="0" h="2674" w="1545">
                      <a:moveTo>
                        <a:pt x="668" y="482"/>
                      </a:moveTo>
                      <a:cubicBezTo>
                        <a:pt x="699" y="482"/>
                        <a:pt x="735" y="495"/>
                        <a:pt x="776" y="520"/>
                      </a:cubicBezTo>
                      <a:cubicBezTo>
                        <a:pt x="973" y="633"/>
                        <a:pt x="1058" y="858"/>
                        <a:pt x="1058" y="1500"/>
                      </a:cubicBezTo>
                      <a:cubicBezTo>
                        <a:pt x="1052" y="2005"/>
                        <a:pt x="1002" y="2198"/>
                        <a:pt x="878" y="2198"/>
                      </a:cubicBezTo>
                      <a:cubicBezTo>
                        <a:pt x="847" y="2198"/>
                        <a:pt x="810" y="2185"/>
                        <a:pt x="769" y="2162"/>
                      </a:cubicBezTo>
                      <a:cubicBezTo>
                        <a:pt x="572" y="2042"/>
                        <a:pt x="494" y="1796"/>
                        <a:pt x="494" y="1175"/>
                      </a:cubicBezTo>
                      <a:cubicBezTo>
                        <a:pt x="494" y="678"/>
                        <a:pt x="547" y="482"/>
                        <a:pt x="668" y="482"/>
                      </a:cubicBezTo>
                      <a:close/>
                      <a:moveTo>
                        <a:pt x="437" y="0"/>
                      </a:moveTo>
                      <a:cubicBezTo>
                        <a:pt x="155" y="0"/>
                        <a:pt x="6" y="307"/>
                        <a:pt x="1" y="893"/>
                      </a:cubicBezTo>
                      <a:cubicBezTo>
                        <a:pt x="1" y="1676"/>
                        <a:pt x="268" y="2275"/>
                        <a:pt x="769" y="2564"/>
                      </a:cubicBezTo>
                      <a:cubicBezTo>
                        <a:pt x="898" y="2638"/>
                        <a:pt x="1012" y="2674"/>
                        <a:pt x="1110" y="2674"/>
                      </a:cubicBezTo>
                      <a:cubicBezTo>
                        <a:pt x="1396" y="2674"/>
                        <a:pt x="1544" y="2365"/>
                        <a:pt x="1544" y="1782"/>
                      </a:cubicBezTo>
                      <a:cubicBezTo>
                        <a:pt x="1544" y="992"/>
                        <a:pt x="1284" y="400"/>
                        <a:pt x="776" y="111"/>
                      </a:cubicBezTo>
                      <a:cubicBezTo>
                        <a:pt x="648" y="37"/>
                        <a:pt x="534" y="0"/>
                        <a:pt x="4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7" name="Google Shape;1657;g1b4b0e4ccdf_1_11"/>
                <p:cNvSpPr/>
                <p:nvPr/>
              </p:nvSpPr>
              <p:spPr>
                <a:xfrm>
                  <a:off x="1858375" y="2316783"/>
                  <a:ext cx="321629" cy="547425"/>
                </a:xfrm>
                <a:custGeom>
                  <a:rect b="b" l="l" r="r" t="t"/>
                  <a:pathLst>
                    <a:path extrusionOk="0" h="2725" w="1601">
                      <a:moveTo>
                        <a:pt x="698" y="532"/>
                      </a:moveTo>
                      <a:cubicBezTo>
                        <a:pt x="734" y="539"/>
                        <a:pt x="762" y="546"/>
                        <a:pt x="790" y="560"/>
                      </a:cubicBezTo>
                      <a:cubicBezTo>
                        <a:pt x="959" y="659"/>
                        <a:pt x="1051" y="849"/>
                        <a:pt x="1051" y="1519"/>
                      </a:cubicBezTo>
                      <a:cubicBezTo>
                        <a:pt x="1051" y="1779"/>
                        <a:pt x="1037" y="2125"/>
                        <a:pt x="938" y="2181"/>
                      </a:cubicBezTo>
                      <a:cubicBezTo>
                        <a:pt x="927" y="2189"/>
                        <a:pt x="915" y="2193"/>
                        <a:pt x="900" y="2193"/>
                      </a:cubicBezTo>
                      <a:cubicBezTo>
                        <a:pt x="876" y="2193"/>
                        <a:pt x="846" y="2182"/>
                        <a:pt x="811" y="2160"/>
                      </a:cubicBezTo>
                      <a:cubicBezTo>
                        <a:pt x="614" y="2047"/>
                        <a:pt x="543" y="1786"/>
                        <a:pt x="543" y="1194"/>
                      </a:cubicBezTo>
                      <a:cubicBezTo>
                        <a:pt x="543" y="941"/>
                        <a:pt x="557" y="595"/>
                        <a:pt x="663" y="539"/>
                      </a:cubicBezTo>
                      <a:cubicBezTo>
                        <a:pt x="670" y="532"/>
                        <a:pt x="684" y="532"/>
                        <a:pt x="698" y="532"/>
                      </a:cubicBezTo>
                      <a:close/>
                      <a:moveTo>
                        <a:pt x="701" y="474"/>
                      </a:moveTo>
                      <a:cubicBezTo>
                        <a:pt x="678" y="474"/>
                        <a:pt x="656" y="479"/>
                        <a:pt x="635" y="489"/>
                      </a:cubicBezTo>
                      <a:cubicBezTo>
                        <a:pt x="536" y="553"/>
                        <a:pt x="494" y="757"/>
                        <a:pt x="494" y="1194"/>
                      </a:cubicBezTo>
                      <a:cubicBezTo>
                        <a:pt x="487" y="1808"/>
                        <a:pt x="571" y="2083"/>
                        <a:pt x="783" y="2202"/>
                      </a:cubicBezTo>
                      <a:cubicBezTo>
                        <a:pt x="818" y="2231"/>
                        <a:pt x="860" y="2245"/>
                        <a:pt x="903" y="2245"/>
                      </a:cubicBezTo>
                      <a:lnTo>
                        <a:pt x="910" y="2252"/>
                      </a:lnTo>
                      <a:cubicBezTo>
                        <a:pt x="931" y="2245"/>
                        <a:pt x="952" y="2238"/>
                        <a:pt x="966" y="2224"/>
                      </a:cubicBezTo>
                      <a:cubicBezTo>
                        <a:pt x="1065" y="2167"/>
                        <a:pt x="1107" y="1963"/>
                        <a:pt x="1107" y="1519"/>
                      </a:cubicBezTo>
                      <a:cubicBezTo>
                        <a:pt x="1107" y="905"/>
                        <a:pt x="1030" y="637"/>
                        <a:pt x="811" y="511"/>
                      </a:cubicBezTo>
                      <a:cubicBezTo>
                        <a:pt x="780" y="488"/>
                        <a:pt x="740" y="474"/>
                        <a:pt x="701" y="474"/>
                      </a:cubicBezTo>
                      <a:close/>
                      <a:moveTo>
                        <a:pt x="466" y="52"/>
                      </a:moveTo>
                      <a:cubicBezTo>
                        <a:pt x="578" y="59"/>
                        <a:pt x="691" y="95"/>
                        <a:pt x="797" y="158"/>
                      </a:cubicBezTo>
                      <a:cubicBezTo>
                        <a:pt x="1283" y="440"/>
                        <a:pt x="1544" y="1025"/>
                        <a:pt x="1544" y="1801"/>
                      </a:cubicBezTo>
                      <a:cubicBezTo>
                        <a:pt x="1544" y="2252"/>
                        <a:pt x="1460" y="2534"/>
                        <a:pt x="1290" y="2632"/>
                      </a:cubicBezTo>
                      <a:cubicBezTo>
                        <a:pt x="1242" y="2659"/>
                        <a:pt x="1189" y="2673"/>
                        <a:pt x="1131" y="2673"/>
                      </a:cubicBezTo>
                      <a:cubicBezTo>
                        <a:pt x="1038" y="2673"/>
                        <a:pt x="933" y="2638"/>
                        <a:pt x="811" y="2569"/>
                      </a:cubicBezTo>
                      <a:cubicBezTo>
                        <a:pt x="325" y="2280"/>
                        <a:pt x="57" y="1695"/>
                        <a:pt x="57" y="912"/>
                      </a:cubicBezTo>
                      <a:cubicBezTo>
                        <a:pt x="57" y="468"/>
                        <a:pt x="148" y="186"/>
                        <a:pt x="318" y="88"/>
                      </a:cubicBezTo>
                      <a:cubicBezTo>
                        <a:pt x="360" y="59"/>
                        <a:pt x="409" y="52"/>
                        <a:pt x="466" y="52"/>
                      </a:cubicBezTo>
                      <a:close/>
                      <a:moveTo>
                        <a:pt x="464" y="0"/>
                      </a:moveTo>
                      <a:cubicBezTo>
                        <a:pt x="400" y="0"/>
                        <a:pt x="341" y="15"/>
                        <a:pt x="289" y="45"/>
                      </a:cubicBezTo>
                      <a:cubicBezTo>
                        <a:pt x="99" y="151"/>
                        <a:pt x="7" y="440"/>
                        <a:pt x="7" y="912"/>
                      </a:cubicBezTo>
                      <a:cubicBezTo>
                        <a:pt x="0" y="1716"/>
                        <a:pt x="282" y="2322"/>
                        <a:pt x="783" y="2611"/>
                      </a:cubicBezTo>
                      <a:cubicBezTo>
                        <a:pt x="889" y="2682"/>
                        <a:pt x="1016" y="2717"/>
                        <a:pt x="1135" y="2724"/>
                      </a:cubicBezTo>
                      <a:cubicBezTo>
                        <a:pt x="1199" y="2724"/>
                        <a:pt x="1255" y="2710"/>
                        <a:pt x="1312" y="2682"/>
                      </a:cubicBezTo>
                      <a:cubicBezTo>
                        <a:pt x="1502" y="2569"/>
                        <a:pt x="1601" y="2280"/>
                        <a:pt x="1601" y="1801"/>
                      </a:cubicBezTo>
                      <a:cubicBezTo>
                        <a:pt x="1601" y="1004"/>
                        <a:pt x="1326" y="405"/>
                        <a:pt x="818" y="116"/>
                      </a:cubicBezTo>
                      <a:cubicBezTo>
                        <a:pt x="684" y="38"/>
                        <a:pt x="566" y="0"/>
                        <a:pt x="4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8" name="Google Shape;1658;g1b4b0e4ccdf_1_11"/>
                <p:cNvSpPr/>
                <p:nvPr/>
              </p:nvSpPr>
              <p:spPr>
                <a:xfrm>
                  <a:off x="1889513" y="1562437"/>
                  <a:ext cx="306160" cy="113503"/>
                </a:xfrm>
                <a:custGeom>
                  <a:rect b="b" l="l" r="r" t="t"/>
                  <a:pathLst>
                    <a:path extrusionOk="0" h="565" w="1524">
                      <a:moveTo>
                        <a:pt x="1523" y="1"/>
                      </a:moveTo>
                      <a:lnTo>
                        <a:pt x="832" y="78"/>
                      </a:lnTo>
                      <a:lnTo>
                        <a:pt x="0" y="565"/>
                      </a:lnTo>
                      <a:lnTo>
                        <a:pt x="691" y="487"/>
                      </a:lnTo>
                      <a:lnTo>
                        <a:pt x="15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9" name="Google Shape;1659;g1b4b0e4ccdf_1_11"/>
                <p:cNvSpPr/>
                <p:nvPr/>
              </p:nvSpPr>
              <p:spPr>
                <a:xfrm>
                  <a:off x="1865406" y="1554000"/>
                  <a:ext cx="355781" cy="130378"/>
                </a:xfrm>
                <a:custGeom>
                  <a:rect b="b" l="l" r="r" t="t"/>
                  <a:pathLst>
                    <a:path extrusionOk="0" h="649" w="1771">
                      <a:moveTo>
                        <a:pt x="1523" y="85"/>
                      </a:moveTo>
                      <a:lnTo>
                        <a:pt x="804" y="501"/>
                      </a:lnTo>
                      <a:lnTo>
                        <a:pt x="247" y="564"/>
                      </a:lnTo>
                      <a:lnTo>
                        <a:pt x="247" y="564"/>
                      </a:lnTo>
                      <a:lnTo>
                        <a:pt x="966" y="148"/>
                      </a:lnTo>
                      <a:lnTo>
                        <a:pt x="1523" y="85"/>
                      </a:lnTo>
                      <a:close/>
                      <a:moveTo>
                        <a:pt x="1770" y="0"/>
                      </a:moveTo>
                      <a:lnTo>
                        <a:pt x="952" y="99"/>
                      </a:lnTo>
                      <a:lnTo>
                        <a:pt x="1" y="649"/>
                      </a:lnTo>
                      <a:lnTo>
                        <a:pt x="818" y="550"/>
                      </a:lnTo>
                      <a:lnTo>
                        <a:pt x="177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60" name="Google Shape;1660;g1b4b0e4ccdf_1_11"/>
                <p:cNvSpPr/>
                <p:nvPr/>
              </p:nvSpPr>
              <p:spPr>
                <a:xfrm>
                  <a:off x="2111900" y="1612058"/>
                  <a:ext cx="168750" cy="568117"/>
                </a:xfrm>
                <a:custGeom>
                  <a:rect b="b" l="l" r="r" t="t"/>
                  <a:pathLst>
                    <a:path extrusionOk="0" h="2828" w="840">
                      <a:moveTo>
                        <a:pt x="839" y="0"/>
                      </a:moveTo>
                      <a:lnTo>
                        <a:pt x="7" y="480"/>
                      </a:lnTo>
                      <a:lnTo>
                        <a:pt x="0" y="2827"/>
                      </a:lnTo>
                      <a:lnTo>
                        <a:pt x="832" y="2341"/>
                      </a:lnTo>
                      <a:lnTo>
                        <a:pt x="8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61" name="Google Shape;1661;g1b4b0e4ccdf_1_11"/>
                <p:cNvSpPr/>
                <p:nvPr/>
              </p:nvSpPr>
              <p:spPr>
                <a:xfrm>
                  <a:off x="2106275" y="1602214"/>
                  <a:ext cx="180000" cy="587804"/>
                </a:xfrm>
                <a:custGeom>
                  <a:rect b="b" l="l" r="r" t="t"/>
                  <a:pathLst>
                    <a:path extrusionOk="0" h="2926" w="896">
                      <a:moveTo>
                        <a:pt x="839" y="92"/>
                      </a:moveTo>
                      <a:lnTo>
                        <a:pt x="832" y="2376"/>
                      </a:lnTo>
                      <a:lnTo>
                        <a:pt x="49" y="2827"/>
                      </a:lnTo>
                      <a:lnTo>
                        <a:pt x="49" y="2827"/>
                      </a:lnTo>
                      <a:lnTo>
                        <a:pt x="56" y="543"/>
                      </a:lnTo>
                      <a:lnTo>
                        <a:pt x="839" y="92"/>
                      </a:lnTo>
                      <a:close/>
                      <a:moveTo>
                        <a:pt x="895" y="0"/>
                      </a:moveTo>
                      <a:lnTo>
                        <a:pt x="7" y="515"/>
                      </a:lnTo>
                      <a:lnTo>
                        <a:pt x="0" y="2926"/>
                      </a:lnTo>
                      <a:lnTo>
                        <a:pt x="888" y="2404"/>
                      </a:lnTo>
                      <a:lnTo>
                        <a:pt x="8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62" name="Google Shape;1662;g1b4b0e4ccdf_1_11"/>
                <p:cNvSpPr/>
                <p:nvPr/>
              </p:nvSpPr>
              <p:spPr>
                <a:xfrm>
                  <a:off x="2028329" y="1562437"/>
                  <a:ext cx="252321" cy="146047"/>
                </a:xfrm>
                <a:custGeom>
                  <a:rect b="b" l="l" r="r" t="t"/>
                  <a:pathLst>
                    <a:path extrusionOk="0" h="727" w="1256">
                      <a:moveTo>
                        <a:pt x="832" y="1"/>
                      </a:moveTo>
                      <a:lnTo>
                        <a:pt x="0" y="487"/>
                      </a:lnTo>
                      <a:lnTo>
                        <a:pt x="423" y="727"/>
                      </a:lnTo>
                      <a:lnTo>
                        <a:pt x="1255" y="247"/>
                      </a:lnTo>
                      <a:lnTo>
                        <a:pt x="8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63" name="Google Shape;1663;g1b4b0e4ccdf_1_11"/>
                <p:cNvSpPr/>
                <p:nvPr/>
              </p:nvSpPr>
              <p:spPr>
                <a:xfrm>
                  <a:off x="2016878" y="1556812"/>
                  <a:ext cx="273616" cy="158904"/>
                </a:xfrm>
                <a:custGeom>
                  <a:rect b="b" l="l" r="r" t="t"/>
                  <a:pathLst>
                    <a:path extrusionOk="0" h="791" w="1362">
                      <a:moveTo>
                        <a:pt x="889" y="64"/>
                      </a:moveTo>
                      <a:lnTo>
                        <a:pt x="1263" y="275"/>
                      </a:lnTo>
                      <a:lnTo>
                        <a:pt x="480" y="734"/>
                      </a:lnTo>
                      <a:lnTo>
                        <a:pt x="107" y="515"/>
                      </a:lnTo>
                      <a:lnTo>
                        <a:pt x="889" y="64"/>
                      </a:lnTo>
                      <a:close/>
                      <a:moveTo>
                        <a:pt x="889" y="1"/>
                      </a:moveTo>
                      <a:lnTo>
                        <a:pt x="1" y="515"/>
                      </a:lnTo>
                      <a:lnTo>
                        <a:pt x="480" y="790"/>
                      </a:lnTo>
                      <a:lnTo>
                        <a:pt x="1361" y="275"/>
                      </a:lnTo>
                      <a:lnTo>
                        <a:pt x="8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64" name="Google Shape;1664;g1b4b0e4ccdf_1_11"/>
                <p:cNvSpPr/>
                <p:nvPr/>
              </p:nvSpPr>
              <p:spPr>
                <a:xfrm>
                  <a:off x="1889513" y="1660271"/>
                  <a:ext cx="223995" cy="519903"/>
                </a:xfrm>
                <a:custGeom>
                  <a:rect b="b" l="l" r="r" t="t"/>
                  <a:pathLst>
                    <a:path extrusionOk="0" h="2588" w="1115">
                      <a:moveTo>
                        <a:pt x="691" y="0"/>
                      </a:moveTo>
                      <a:lnTo>
                        <a:pt x="0" y="78"/>
                      </a:lnTo>
                      <a:lnTo>
                        <a:pt x="205" y="564"/>
                      </a:lnTo>
                      <a:lnTo>
                        <a:pt x="642" y="508"/>
                      </a:lnTo>
                      <a:lnTo>
                        <a:pt x="642" y="2319"/>
                      </a:lnTo>
                      <a:lnTo>
                        <a:pt x="1107" y="2587"/>
                      </a:lnTo>
                      <a:lnTo>
                        <a:pt x="1114" y="240"/>
                      </a:lnTo>
                      <a:lnTo>
                        <a:pt x="6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65" name="Google Shape;1665;g1b4b0e4ccdf_1_11"/>
                <p:cNvSpPr/>
                <p:nvPr/>
              </p:nvSpPr>
              <p:spPr>
                <a:xfrm>
                  <a:off x="1881076" y="1653039"/>
                  <a:ext cx="236651" cy="536979"/>
                </a:xfrm>
                <a:custGeom>
                  <a:rect b="b" l="l" r="r" t="t"/>
                  <a:pathLst>
                    <a:path extrusionOk="0" h="2673" w="1178">
                      <a:moveTo>
                        <a:pt x="726" y="64"/>
                      </a:moveTo>
                      <a:lnTo>
                        <a:pt x="1128" y="297"/>
                      </a:lnTo>
                      <a:lnTo>
                        <a:pt x="1121" y="2581"/>
                      </a:lnTo>
                      <a:lnTo>
                        <a:pt x="705" y="2341"/>
                      </a:lnTo>
                      <a:lnTo>
                        <a:pt x="712" y="515"/>
                      </a:lnTo>
                      <a:lnTo>
                        <a:pt x="261" y="572"/>
                      </a:lnTo>
                      <a:lnTo>
                        <a:pt x="78" y="135"/>
                      </a:lnTo>
                      <a:lnTo>
                        <a:pt x="726" y="64"/>
                      </a:lnTo>
                      <a:close/>
                      <a:moveTo>
                        <a:pt x="733" y="1"/>
                      </a:moveTo>
                      <a:lnTo>
                        <a:pt x="0" y="93"/>
                      </a:lnTo>
                      <a:lnTo>
                        <a:pt x="233" y="628"/>
                      </a:lnTo>
                      <a:lnTo>
                        <a:pt x="663" y="572"/>
                      </a:lnTo>
                      <a:lnTo>
                        <a:pt x="656" y="2369"/>
                      </a:lnTo>
                      <a:lnTo>
                        <a:pt x="1177" y="2673"/>
                      </a:lnTo>
                      <a:lnTo>
                        <a:pt x="1177" y="262"/>
                      </a:lnTo>
                      <a:lnTo>
                        <a:pt x="7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66" name="Google Shape;1666;g1b4b0e4ccdf_1_11"/>
                <p:cNvSpPr/>
                <p:nvPr/>
              </p:nvSpPr>
              <p:spPr>
                <a:xfrm>
                  <a:off x="1917839" y="3604958"/>
                  <a:ext cx="425089" cy="621955"/>
                </a:xfrm>
                <a:custGeom>
                  <a:rect b="b" l="l" r="r" t="t"/>
                  <a:pathLst>
                    <a:path extrusionOk="0" h="3096" w="2116">
                      <a:moveTo>
                        <a:pt x="1058" y="1192"/>
                      </a:moveTo>
                      <a:lnTo>
                        <a:pt x="1072" y="1213"/>
                      </a:lnTo>
                      <a:lnTo>
                        <a:pt x="1086" y="1242"/>
                      </a:lnTo>
                      <a:cubicBezTo>
                        <a:pt x="1100" y="1270"/>
                        <a:pt x="1114" y="1305"/>
                        <a:pt x="1128" y="1340"/>
                      </a:cubicBezTo>
                      <a:cubicBezTo>
                        <a:pt x="1128" y="1340"/>
                        <a:pt x="1128" y="1347"/>
                        <a:pt x="1128" y="1354"/>
                      </a:cubicBezTo>
                      <a:cubicBezTo>
                        <a:pt x="1142" y="1390"/>
                        <a:pt x="1157" y="1418"/>
                        <a:pt x="1164" y="1453"/>
                      </a:cubicBezTo>
                      <a:cubicBezTo>
                        <a:pt x="1164" y="1460"/>
                        <a:pt x="1164" y="1460"/>
                        <a:pt x="1164" y="1467"/>
                      </a:cubicBezTo>
                      <a:cubicBezTo>
                        <a:pt x="1178" y="1502"/>
                        <a:pt x="1185" y="1538"/>
                        <a:pt x="1199" y="1580"/>
                      </a:cubicBezTo>
                      <a:cubicBezTo>
                        <a:pt x="1206" y="1615"/>
                        <a:pt x="1220" y="1657"/>
                        <a:pt x="1227" y="1700"/>
                      </a:cubicBezTo>
                      <a:cubicBezTo>
                        <a:pt x="1227" y="1742"/>
                        <a:pt x="1241" y="1784"/>
                        <a:pt x="1241" y="1820"/>
                      </a:cubicBezTo>
                      <a:lnTo>
                        <a:pt x="1241" y="1848"/>
                      </a:lnTo>
                      <a:cubicBezTo>
                        <a:pt x="1248" y="1883"/>
                        <a:pt x="1255" y="1925"/>
                        <a:pt x="1255" y="1961"/>
                      </a:cubicBezTo>
                      <a:lnTo>
                        <a:pt x="1255" y="1989"/>
                      </a:lnTo>
                      <a:cubicBezTo>
                        <a:pt x="1255" y="2024"/>
                        <a:pt x="1262" y="2052"/>
                        <a:pt x="1262" y="2087"/>
                      </a:cubicBezTo>
                      <a:cubicBezTo>
                        <a:pt x="1262" y="2094"/>
                        <a:pt x="1262" y="2102"/>
                        <a:pt x="1262" y="2102"/>
                      </a:cubicBezTo>
                      <a:cubicBezTo>
                        <a:pt x="1255" y="2094"/>
                        <a:pt x="1241" y="2080"/>
                        <a:pt x="1227" y="2066"/>
                      </a:cubicBezTo>
                      <a:lnTo>
                        <a:pt x="1213" y="2045"/>
                      </a:lnTo>
                      <a:cubicBezTo>
                        <a:pt x="1192" y="2024"/>
                        <a:pt x="1178" y="2003"/>
                        <a:pt x="1164" y="1975"/>
                      </a:cubicBezTo>
                      <a:lnTo>
                        <a:pt x="1157" y="1954"/>
                      </a:lnTo>
                      <a:cubicBezTo>
                        <a:pt x="1157" y="1954"/>
                        <a:pt x="1157" y="1954"/>
                        <a:pt x="1157" y="1946"/>
                      </a:cubicBezTo>
                      <a:cubicBezTo>
                        <a:pt x="1150" y="1932"/>
                        <a:pt x="1142" y="1918"/>
                        <a:pt x="1135" y="1904"/>
                      </a:cubicBezTo>
                      <a:cubicBezTo>
                        <a:pt x="1128" y="1890"/>
                        <a:pt x="1121" y="1869"/>
                        <a:pt x="1121" y="1848"/>
                      </a:cubicBezTo>
                      <a:cubicBezTo>
                        <a:pt x="1107" y="1827"/>
                        <a:pt x="1107" y="1813"/>
                        <a:pt x="1100" y="1791"/>
                      </a:cubicBezTo>
                      <a:cubicBezTo>
                        <a:pt x="1100" y="1770"/>
                        <a:pt x="1093" y="1742"/>
                        <a:pt x="1086" y="1728"/>
                      </a:cubicBezTo>
                      <a:lnTo>
                        <a:pt x="1086" y="1714"/>
                      </a:lnTo>
                      <a:cubicBezTo>
                        <a:pt x="1086" y="1693"/>
                        <a:pt x="1086" y="1672"/>
                        <a:pt x="1079" y="1657"/>
                      </a:cubicBezTo>
                      <a:cubicBezTo>
                        <a:pt x="1079" y="1650"/>
                        <a:pt x="1079" y="1643"/>
                        <a:pt x="1079" y="1643"/>
                      </a:cubicBezTo>
                      <a:cubicBezTo>
                        <a:pt x="1079" y="1615"/>
                        <a:pt x="1072" y="1594"/>
                        <a:pt x="1072" y="1566"/>
                      </a:cubicBezTo>
                      <a:cubicBezTo>
                        <a:pt x="1072" y="1538"/>
                        <a:pt x="1072" y="1516"/>
                        <a:pt x="1065" y="1495"/>
                      </a:cubicBezTo>
                      <a:lnTo>
                        <a:pt x="1065" y="1474"/>
                      </a:lnTo>
                      <a:cubicBezTo>
                        <a:pt x="1065" y="1439"/>
                        <a:pt x="1065" y="1404"/>
                        <a:pt x="1058" y="1361"/>
                      </a:cubicBezTo>
                      <a:lnTo>
                        <a:pt x="1058" y="1333"/>
                      </a:lnTo>
                      <a:cubicBezTo>
                        <a:pt x="1058" y="1284"/>
                        <a:pt x="1058" y="1234"/>
                        <a:pt x="1058" y="1192"/>
                      </a:cubicBezTo>
                      <a:close/>
                      <a:moveTo>
                        <a:pt x="959" y="1"/>
                      </a:moveTo>
                      <a:cubicBezTo>
                        <a:pt x="945" y="1"/>
                        <a:pt x="924" y="8"/>
                        <a:pt x="910" y="8"/>
                      </a:cubicBezTo>
                      <a:cubicBezTo>
                        <a:pt x="896" y="15"/>
                        <a:pt x="882" y="22"/>
                        <a:pt x="860" y="29"/>
                      </a:cubicBezTo>
                      <a:lnTo>
                        <a:pt x="0" y="515"/>
                      </a:lnTo>
                      <a:cubicBezTo>
                        <a:pt x="15" y="508"/>
                        <a:pt x="36" y="501"/>
                        <a:pt x="50" y="494"/>
                      </a:cubicBezTo>
                      <a:cubicBezTo>
                        <a:pt x="64" y="487"/>
                        <a:pt x="85" y="487"/>
                        <a:pt x="99" y="480"/>
                      </a:cubicBezTo>
                      <a:lnTo>
                        <a:pt x="226" y="480"/>
                      </a:lnTo>
                      <a:cubicBezTo>
                        <a:pt x="247" y="487"/>
                        <a:pt x="268" y="487"/>
                        <a:pt x="290" y="494"/>
                      </a:cubicBezTo>
                      <a:cubicBezTo>
                        <a:pt x="311" y="501"/>
                        <a:pt x="332" y="508"/>
                        <a:pt x="353" y="515"/>
                      </a:cubicBezTo>
                      <a:cubicBezTo>
                        <a:pt x="374" y="522"/>
                        <a:pt x="402" y="537"/>
                        <a:pt x="423" y="551"/>
                      </a:cubicBezTo>
                      <a:cubicBezTo>
                        <a:pt x="452" y="558"/>
                        <a:pt x="480" y="572"/>
                        <a:pt x="508" y="593"/>
                      </a:cubicBezTo>
                      <a:cubicBezTo>
                        <a:pt x="536" y="607"/>
                        <a:pt x="571" y="628"/>
                        <a:pt x="593" y="649"/>
                      </a:cubicBezTo>
                      <a:cubicBezTo>
                        <a:pt x="621" y="671"/>
                        <a:pt x="656" y="692"/>
                        <a:pt x="677" y="713"/>
                      </a:cubicBezTo>
                      <a:lnTo>
                        <a:pt x="684" y="713"/>
                      </a:lnTo>
                      <a:cubicBezTo>
                        <a:pt x="698" y="727"/>
                        <a:pt x="712" y="741"/>
                        <a:pt x="727" y="755"/>
                      </a:cubicBezTo>
                      <a:lnTo>
                        <a:pt x="353" y="974"/>
                      </a:lnTo>
                      <a:cubicBezTo>
                        <a:pt x="346" y="981"/>
                        <a:pt x="332" y="988"/>
                        <a:pt x="325" y="995"/>
                      </a:cubicBezTo>
                      <a:lnTo>
                        <a:pt x="318" y="1002"/>
                      </a:lnTo>
                      <a:cubicBezTo>
                        <a:pt x="318" y="1009"/>
                        <a:pt x="311" y="1009"/>
                        <a:pt x="311" y="1016"/>
                      </a:cubicBezTo>
                      <a:cubicBezTo>
                        <a:pt x="304" y="1023"/>
                        <a:pt x="304" y="1030"/>
                        <a:pt x="297" y="1037"/>
                      </a:cubicBezTo>
                      <a:cubicBezTo>
                        <a:pt x="290" y="1051"/>
                        <a:pt x="290" y="1058"/>
                        <a:pt x="282" y="1072"/>
                      </a:cubicBezTo>
                      <a:lnTo>
                        <a:pt x="275" y="1093"/>
                      </a:lnTo>
                      <a:cubicBezTo>
                        <a:pt x="268" y="1115"/>
                        <a:pt x="268" y="1129"/>
                        <a:pt x="261" y="1143"/>
                      </a:cubicBezTo>
                      <a:cubicBezTo>
                        <a:pt x="261" y="1150"/>
                        <a:pt x="261" y="1157"/>
                        <a:pt x="261" y="1164"/>
                      </a:cubicBezTo>
                      <a:lnTo>
                        <a:pt x="261" y="1178"/>
                      </a:lnTo>
                      <a:lnTo>
                        <a:pt x="261" y="1185"/>
                      </a:lnTo>
                      <a:cubicBezTo>
                        <a:pt x="261" y="1206"/>
                        <a:pt x="254" y="1227"/>
                        <a:pt x="254" y="1249"/>
                      </a:cubicBezTo>
                      <a:lnTo>
                        <a:pt x="254" y="1256"/>
                      </a:lnTo>
                      <a:lnTo>
                        <a:pt x="254" y="1284"/>
                      </a:lnTo>
                      <a:cubicBezTo>
                        <a:pt x="254" y="1298"/>
                        <a:pt x="254" y="1312"/>
                        <a:pt x="247" y="1333"/>
                      </a:cubicBezTo>
                      <a:cubicBezTo>
                        <a:pt x="240" y="1347"/>
                        <a:pt x="247" y="1347"/>
                        <a:pt x="247" y="1354"/>
                      </a:cubicBezTo>
                      <a:lnTo>
                        <a:pt x="247" y="1411"/>
                      </a:lnTo>
                      <a:lnTo>
                        <a:pt x="247" y="1453"/>
                      </a:lnTo>
                      <a:lnTo>
                        <a:pt x="247" y="1488"/>
                      </a:lnTo>
                      <a:lnTo>
                        <a:pt x="247" y="1516"/>
                      </a:lnTo>
                      <a:lnTo>
                        <a:pt x="247" y="1636"/>
                      </a:lnTo>
                      <a:lnTo>
                        <a:pt x="247" y="1650"/>
                      </a:lnTo>
                      <a:lnTo>
                        <a:pt x="247" y="1820"/>
                      </a:lnTo>
                      <a:cubicBezTo>
                        <a:pt x="247" y="1827"/>
                        <a:pt x="247" y="1827"/>
                        <a:pt x="247" y="1834"/>
                      </a:cubicBezTo>
                      <a:lnTo>
                        <a:pt x="247" y="1848"/>
                      </a:lnTo>
                      <a:cubicBezTo>
                        <a:pt x="247" y="1890"/>
                        <a:pt x="247" y="1925"/>
                        <a:pt x="254" y="1961"/>
                      </a:cubicBezTo>
                      <a:lnTo>
                        <a:pt x="254" y="1982"/>
                      </a:lnTo>
                      <a:cubicBezTo>
                        <a:pt x="254" y="2010"/>
                        <a:pt x="254" y="2031"/>
                        <a:pt x="254" y="2052"/>
                      </a:cubicBezTo>
                      <a:cubicBezTo>
                        <a:pt x="261" y="2073"/>
                        <a:pt x="261" y="2102"/>
                        <a:pt x="268" y="2123"/>
                      </a:cubicBezTo>
                      <a:cubicBezTo>
                        <a:pt x="261" y="2130"/>
                        <a:pt x="261" y="2137"/>
                        <a:pt x="268" y="2144"/>
                      </a:cubicBezTo>
                      <a:lnTo>
                        <a:pt x="268" y="2179"/>
                      </a:lnTo>
                      <a:lnTo>
                        <a:pt x="268" y="2200"/>
                      </a:lnTo>
                      <a:lnTo>
                        <a:pt x="268" y="2214"/>
                      </a:lnTo>
                      <a:lnTo>
                        <a:pt x="268" y="2221"/>
                      </a:lnTo>
                      <a:cubicBezTo>
                        <a:pt x="268" y="2235"/>
                        <a:pt x="268" y="2250"/>
                        <a:pt x="275" y="2264"/>
                      </a:cubicBezTo>
                      <a:cubicBezTo>
                        <a:pt x="275" y="2264"/>
                        <a:pt x="275" y="2271"/>
                        <a:pt x="275" y="2278"/>
                      </a:cubicBezTo>
                      <a:cubicBezTo>
                        <a:pt x="275" y="2285"/>
                        <a:pt x="275" y="2292"/>
                        <a:pt x="275" y="2292"/>
                      </a:cubicBezTo>
                      <a:lnTo>
                        <a:pt x="282" y="2327"/>
                      </a:lnTo>
                      <a:lnTo>
                        <a:pt x="297" y="2355"/>
                      </a:lnTo>
                      <a:lnTo>
                        <a:pt x="304" y="2376"/>
                      </a:lnTo>
                      <a:cubicBezTo>
                        <a:pt x="311" y="2398"/>
                        <a:pt x="311" y="2398"/>
                        <a:pt x="311" y="2405"/>
                      </a:cubicBezTo>
                      <a:lnTo>
                        <a:pt x="325" y="2426"/>
                      </a:lnTo>
                      <a:cubicBezTo>
                        <a:pt x="325" y="2433"/>
                        <a:pt x="325" y="2440"/>
                        <a:pt x="332" y="2440"/>
                      </a:cubicBezTo>
                      <a:lnTo>
                        <a:pt x="339" y="2454"/>
                      </a:lnTo>
                      <a:cubicBezTo>
                        <a:pt x="353" y="2482"/>
                        <a:pt x="367" y="2510"/>
                        <a:pt x="388" y="2532"/>
                      </a:cubicBezTo>
                      <a:cubicBezTo>
                        <a:pt x="388" y="2539"/>
                        <a:pt x="395" y="2546"/>
                        <a:pt x="402" y="2553"/>
                      </a:cubicBezTo>
                      <a:cubicBezTo>
                        <a:pt x="409" y="2560"/>
                        <a:pt x="409" y="2567"/>
                        <a:pt x="416" y="2574"/>
                      </a:cubicBezTo>
                      <a:lnTo>
                        <a:pt x="430" y="2581"/>
                      </a:lnTo>
                      <a:lnTo>
                        <a:pt x="438" y="2588"/>
                      </a:lnTo>
                      <a:lnTo>
                        <a:pt x="452" y="2602"/>
                      </a:lnTo>
                      <a:lnTo>
                        <a:pt x="466" y="2609"/>
                      </a:lnTo>
                      <a:lnTo>
                        <a:pt x="473" y="2616"/>
                      </a:lnTo>
                      <a:lnTo>
                        <a:pt x="487" y="2623"/>
                      </a:lnTo>
                      <a:lnTo>
                        <a:pt x="501" y="2630"/>
                      </a:lnTo>
                      <a:lnTo>
                        <a:pt x="515" y="2644"/>
                      </a:lnTo>
                      <a:lnTo>
                        <a:pt x="529" y="2651"/>
                      </a:lnTo>
                      <a:lnTo>
                        <a:pt x="649" y="2651"/>
                      </a:lnTo>
                      <a:lnTo>
                        <a:pt x="663" y="2644"/>
                      </a:lnTo>
                      <a:lnTo>
                        <a:pt x="1276" y="2292"/>
                      </a:lnTo>
                      <a:lnTo>
                        <a:pt x="1276" y="2391"/>
                      </a:lnTo>
                      <a:lnTo>
                        <a:pt x="1276" y="2426"/>
                      </a:lnTo>
                      <a:cubicBezTo>
                        <a:pt x="1269" y="2510"/>
                        <a:pt x="1262" y="2595"/>
                        <a:pt x="1248" y="2680"/>
                      </a:cubicBezTo>
                      <a:lnTo>
                        <a:pt x="1248" y="2694"/>
                      </a:lnTo>
                      <a:cubicBezTo>
                        <a:pt x="1241" y="2729"/>
                        <a:pt x="1227" y="2764"/>
                        <a:pt x="1220" y="2799"/>
                      </a:cubicBezTo>
                      <a:cubicBezTo>
                        <a:pt x="1220" y="2799"/>
                        <a:pt x="1213" y="2806"/>
                        <a:pt x="1213" y="2814"/>
                      </a:cubicBezTo>
                      <a:cubicBezTo>
                        <a:pt x="1206" y="2842"/>
                        <a:pt x="1192" y="2870"/>
                        <a:pt x="1185" y="2898"/>
                      </a:cubicBezTo>
                      <a:cubicBezTo>
                        <a:pt x="1171" y="2926"/>
                        <a:pt x="1157" y="2954"/>
                        <a:pt x="1135" y="2976"/>
                      </a:cubicBezTo>
                      <a:cubicBezTo>
                        <a:pt x="1128" y="2997"/>
                        <a:pt x="1114" y="3011"/>
                        <a:pt x="1100" y="3025"/>
                      </a:cubicBezTo>
                      <a:cubicBezTo>
                        <a:pt x="1093" y="3032"/>
                        <a:pt x="1086" y="3039"/>
                        <a:pt x="1079" y="3046"/>
                      </a:cubicBezTo>
                      <a:cubicBezTo>
                        <a:pt x="1058" y="3067"/>
                        <a:pt x="1037" y="3081"/>
                        <a:pt x="1016" y="3095"/>
                      </a:cubicBezTo>
                      <a:lnTo>
                        <a:pt x="1847" y="2609"/>
                      </a:lnTo>
                      <a:cubicBezTo>
                        <a:pt x="1876" y="2595"/>
                        <a:pt x="1897" y="2581"/>
                        <a:pt x="1918" y="2560"/>
                      </a:cubicBezTo>
                      <a:lnTo>
                        <a:pt x="1932" y="2539"/>
                      </a:lnTo>
                      <a:cubicBezTo>
                        <a:pt x="1946" y="2524"/>
                        <a:pt x="1960" y="2510"/>
                        <a:pt x="1974" y="2489"/>
                      </a:cubicBezTo>
                      <a:cubicBezTo>
                        <a:pt x="1988" y="2468"/>
                        <a:pt x="2002" y="2447"/>
                        <a:pt x="2010" y="2419"/>
                      </a:cubicBezTo>
                      <a:lnTo>
                        <a:pt x="2010" y="2412"/>
                      </a:lnTo>
                      <a:cubicBezTo>
                        <a:pt x="2017" y="2398"/>
                        <a:pt x="2024" y="2376"/>
                        <a:pt x="2031" y="2362"/>
                      </a:cubicBezTo>
                      <a:cubicBezTo>
                        <a:pt x="2038" y="2341"/>
                        <a:pt x="2038" y="2341"/>
                        <a:pt x="2045" y="2327"/>
                      </a:cubicBezTo>
                      <a:cubicBezTo>
                        <a:pt x="2045" y="2327"/>
                        <a:pt x="2045" y="2320"/>
                        <a:pt x="2052" y="2313"/>
                      </a:cubicBezTo>
                      <a:lnTo>
                        <a:pt x="2052" y="2299"/>
                      </a:lnTo>
                      <a:cubicBezTo>
                        <a:pt x="2059" y="2271"/>
                        <a:pt x="2066" y="2250"/>
                        <a:pt x="2073" y="2228"/>
                      </a:cubicBezTo>
                      <a:cubicBezTo>
                        <a:pt x="2073" y="2221"/>
                        <a:pt x="2073" y="2214"/>
                        <a:pt x="2073" y="2214"/>
                      </a:cubicBezTo>
                      <a:lnTo>
                        <a:pt x="2073" y="2193"/>
                      </a:lnTo>
                      <a:lnTo>
                        <a:pt x="2080" y="2151"/>
                      </a:lnTo>
                      <a:cubicBezTo>
                        <a:pt x="2080" y="2130"/>
                        <a:pt x="2087" y="2102"/>
                        <a:pt x="2094" y="2073"/>
                      </a:cubicBezTo>
                      <a:cubicBezTo>
                        <a:pt x="2094" y="2045"/>
                        <a:pt x="2101" y="2010"/>
                        <a:pt x="2101" y="1982"/>
                      </a:cubicBezTo>
                      <a:lnTo>
                        <a:pt x="2101" y="1946"/>
                      </a:lnTo>
                      <a:lnTo>
                        <a:pt x="2101" y="1911"/>
                      </a:lnTo>
                      <a:lnTo>
                        <a:pt x="2101" y="1883"/>
                      </a:lnTo>
                      <a:lnTo>
                        <a:pt x="2101" y="1770"/>
                      </a:lnTo>
                      <a:cubicBezTo>
                        <a:pt x="2101" y="1728"/>
                        <a:pt x="2115" y="1700"/>
                        <a:pt x="2108" y="1664"/>
                      </a:cubicBezTo>
                      <a:cubicBezTo>
                        <a:pt x="2108" y="1657"/>
                        <a:pt x="2108" y="1650"/>
                        <a:pt x="2108" y="1643"/>
                      </a:cubicBezTo>
                      <a:lnTo>
                        <a:pt x="2108" y="1608"/>
                      </a:lnTo>
                      <a:lnTo>
                        <a:pt x="2108" y="1559"/>
                      </a:lnTo>
                      <a:lnTo>
                        <a:pt x="2108" y="1502"/>
                      </a:lnTo>
                      <a:lnTo>
                        <a:pt x="2108" y="1481"/>
                      </a:lnTo>
                      <a:cubicBezTo>
                        <a:pt x="2108" y="1474"/>
                        <a:pt x="2108" y="1467"/>
                        <a:pt x="2108" y="1467"/>
                      </a:cubicBezTo>
                      <a:cubicBezTo>
                        <a:pt x="2108" y="1439"/>
                        <a:pt x="2101" y="1411"/>
                        <a:pt x="2101" y="1375"/>
                      </a:cubicBezTo>
                      <a:lnTo>
                        <a:pt x="2101" y="1354"/>
                      </a:lnTo>
                      <a:lnTo>
                        <a:pt x="2101" y="1333"/>
                      </a:lnTo>
                      <a:lnTo>
                        <a:pt x="2094" y="1298"/>
                      </a:lnTo>
                      <a:cubicBezTo>
                        <a:pt x="2094" y="1270"/>
                        <a:pt x="2087" y="1249"/>
                        <a:pt x="2080" y="1220"/>
                      </a:cubicBezTo>
                      <a:cubicBezTo>
                        <a:pt x="2080" y="1192"/>
                        <a:pt x="2073" y="1171"/>
                        <a:pt x="2066" y="1157"/>
                      </a:cubicBezTo>
                      <a:cubicBezTo>
                        <a:pt x="2066" y="1136"/>
                        <a:pt x="2059" y="1115"/>
                        <a:pt x="2052" y="1093"/>
                      </a:cubicBezTo>
                      <a:cubicBezTo>
                        <a:pt x="2052" y="1079"/>
                        <a:pt x="2045" y="1044"/>
                        <a:pt x="2038" y="1023"/>
                      </a:cubicBezTo>
                      <a:cubicBezTo>
                        <a:pt x="2031" y="1002"/>
                        <a:pt x="2024" y="995"/>
                        <a:pt x="2024" y="981"/>
                      </a:cubicBezTo>
                      <a:cubicBezTo>
                        <a:pt x="2024" y="974"/>
                        <a:pt x="2024" y="974"/>
                        <a:pt x="2024" y="967"/>
                      </a:cubicBezTo>
                      <a:cubicBezTo>
                        <a:pt x="2017" y="938"/>
                        <a:pt x="2010" y="917"/>
                        <a:pt x="2002" y="896"/>
                      </a:cubicBezTo>
                      <a:cubicBezTo>
                        <a:pt x="1995" y="875"/>
                        <a:pt x="1988" y="875"/>
                        <a:pt x="1988" y="868"/>
                      </a:cubicBezTo>
                      <a:cubicBezTo>
                        <a:pt x="1981" y="861"/>
                        <a:pt x="1988" y="854"/>
                        <a:pt x="1981" y="854"/>
                      </a:cubicBezTo>
                      <a:cubicBezTo>
                        <a:pt x="1974" y="847"/>
                        <a:pt x="1974" y="840"/>
                        <a:pt x="1974" y="833"/>
                      </a:cubicBezTo>
                      <a:cubicBezTo>
                        <a:pt x="1967" y="812"/>
                        <a:pt x="1953" y="790"/>
                        <a:pt x="1946" y="762"/>
                      </a:cubicBezTo>
                      <a:cubicBezTo>
                        <a:pt x="1946" y="762"/>
                        <a:pt x="1946" y="755"/>
                        <a:pt x="1939" y="755"/>
                      </a:cubicBezTo>
                      <a:cubicBezTo>
                        <a:pt x="1939" y="748"/>
                        <a:pt x="1932" y="741"/>
                        <a:pt x="1932" y="727"/>
                      </a:cubicBezTo>
                      <a:cubicBezTo>
                        <a:pt x="1925" y="720"/>
                        <a:pt x="1911" y="699"/>
                        <a:pt x="1904" y="678"/>
                      </a:cubicBezTo>
                      <a:cubicBezTo>
                        <a:pt x="1904" y="678"/>
                        <a:pt x="1904" y="671"/>
                        <a:pt x="1897" y="671"/>
                      </a:cubicBezTo>
                      <a:cubicBezTo>
                        <a:pt x="1876" y="628"/>
                        <a:pt x="1854" y="579"/>
                        <a:pt x="1826" y="544"/>
                      </a:cubicBezTo>
                      <a:lnTo>
                        <a:pt x="1819" y="530"/>
                      </a:lnTo>
                      <a:cubicBezTo>
                        <a:pt x="1791" y="494"/>
                        <a:pt x="1770" y="459"/>
                        <a:pt x="1742" y="431"/>
                      </a:cubicBezTo>
                      <a:lnTo>
                        <a:pt x="1735" y="417"/>
                      </a:lnTo>
                      <a:lnTo>
                        <a:pt x="1706" y="389"/>
                      </a:lnTo>
                      <a:cubicBezTo>
                        <a:pt x="1706" y="382"/>
                        <a:pt x="1699" y="374"/>
                        <a:pt x="1692" y="367"/>
                      </a:cubicBezTo>
                      <a:lnTo>
                        <a:pt x="1678" y="353"/>
                      </a:lnTo>
                      <a:lnTo>
                        <a:pt x="1636" y="304"/>
                      </a:lnTo>
                      <a:lnTo>
                        <a:pt x="1629" y="297"/>
                      </a:lnTo>
                      <a:lnTo>
                        <a:pt x="1615" y="290"/>
                      </a:lnTo>
                      <a:lnTo>
                        <a:pt x="1601" y="269"/>
                      </a:lnTo>
                      <a:lnTo>
                        <a:pt x="1558" y="241"/>
                      </a:lnTo>
                      <a:lnTo>
                        <a:pt x="1544" y="226"/>
                      </a:lnTo>
                      <a:lnTo>
                        <a:pt x="1537" y="219"/>
                      </a:lnTo>
                      <a:lnTo>
                        <a:pt x="1523" y="212"/>
                      </a:lnTo>
                      <a:lnTo>
                        <a:pt x="1488" y="184"/>
                      </a:lnTo>
                      <a:lnTo>
                        <a:pt x="1460" y="163"/>
                      </a:lnTo>
                      <a:cubicBezTo>
                        <a:pt x="1439" y="149"/>
                        <a:pt x="1424" y="135"/>
                        <a:pt x="1417" y="128"/>
                      </a:cubicBezTo>
                      <a:lnTo>
                        <a:pt x="1375" y="107"/>
                      </a:lnTo>
                      <a:lnTo>
                        <a:pt x="1368" y="100"/>
                      </a:lnTo>
                      <a:lnTo>
                        <a:pt x="1333" y="85"/>
                      </a:lnTo>
                      <a:lnTo>
                        <a:pt x="1298" y="64"/>
                      </a:lnTo>
                      <a:lnTo>
                        <a:pt x="1262" y="50"/>
                      </a:lnTo>
                      <a:lnTo>
                        <a:pt x="1227" y="36"/>
                      </a:lnTo>
                      <a:lnTo>
                        <a:pt x="1220" y="36"/>
                      </a:lnTo>
                      <a:lnTo>
                        <a:pt x="1199" y="29"/>
                      </a:lnTo>
                      <a:lnTo>
                        <a:pt x="1171" y="15"/>
                      </a:lnTo>
                      <a:lnTo>
                        <a:pt x="1150" y="15"/>
                      </a:lnTo>
                      <a:lnTo>
                        <a:pt x="11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67" name="Google Shape;1667;g1b4b0e4ccdf_1_11"/>
                <p:cNvSpPr/>
                <p:nvPr/>
              </p:nvSpPr>
              <p:spPr>
                <a:xfrm>
                  <a:off x="1912214" y="3599333"/>
                  <a:ext cx="427901" cy="634612"/>
                </a:xfrm>
                <a:custGeom>
                  <a:rect b="b" l="l" r="r" t="t"/>
                  <a:pathLst>
                    <a:path extrusionOk="0" h="3159" w="2130">
                      <a:moveTo>
                        <a:pt x="1636" y="318"/>
                      </a:moveTo>
                      <a:lnTo>
                        <a:pt x="1615" y="339"/>
                      </a:lnTo>
                      <a:lnTo>
                        <a:pt x="1629" y="353"/>
                      </a:lnTo>
                      <a:lnTo>
                        <a:pt x="1671" y="395"/>
                      </a:lnTo>
                      <a:lnTo>
                        <a:pt x="1706" y="445"/>
                      </a:lnTo>
                      <a:lnTo>
                        <a:pt x="1720" y="459"/>
                      </a:lnTo>
                      <a:cubicBezTo>
                        <a:pt x="1727" y="459"/>
                        <a:pt x="1727" y="466"/>
                        <a:pt x="1727" y="466"/>
                      </a:cubicBezTo>
                      <a:cubicBezTo>
                        <a:pt x="1727" y="466"/>
                        <a:pt x="1734" y="473"/>
                        <a:pt x="1734" y="473"/>
                      </a:cubicBezTo>
                      <a:cubicBezTo>
                        <a:pt x="1756" y="508"/>
                        <a:pt x="1784" y="536"/>
                        <a:pt x="1805" y="572"/>
                      </a:cubicBezTo>
                      <a:lnTo>
                        <a:pt x="1819" y="586"/>
                      </a:lnTo>
                      <a:cubicBezTo>
                        <a:pt x="1840" y="621"/>
                        <a:pt x="1861" y="663"/>
                        <a:pt x="1889" y="706"/>
                      </a:cubicBezTo>
                      <a:lnTo>
                        <a:pt x="1897" y="720"/>
                      </a:lnTo>
                      <a:cubicBezTo>
                        <a:pt x="1897" y="734"/>
                        <a:pt x="1904" y="741"/>
                        <a:pt x="1911" y="755"/>
                      </a:cubicBezTo>
                      <a:lnTo>
                        <a:pt x="1932" y="804"/>
                      </a:lnTo>
                      <a:lnTo>
                        <a:pt x="1960" y="875"/>
                      </a:lnTo>
                      <a:lnTo>
                        <a:pt x="1988" y="938"/>
                      </a:lnTo>
                      <a:cubicBezTo>
                        <a:pt x="1995" y="952"/>
                        <a:pt x="2002" y="973"/>
                        <a:pt x="2009" y="995"/>
                      </a:cubicBezTo>
                      <a:lnTo>
                        <a:pt x="2030" y="988"/>
                      </a:lnTo>
                      <a:cubicBezTo>
                        <a:pt x="2023" y="966"/>
                        <a:pt x="2016" y="945"/>
                        <a:pt x="2009" y="924"/>
                      </a:cubicBezTo>
                      <a:lnTo>
                        <a:pt x="1988" y="861"/>
                      </a:lnTo>
                      <a:cubicBezTo>
                        <a:pt x="1974" y="840"/>
                        <a:pt x="1967" y="811"/>
                        <a:pt x="1953" y="790"/>
                      </a:cubicBezTo>
                      <a:lnTo>
                        <a:pt x="1932" y="741"/>
                      </a:lnTo>
                      <a:cubicBezTo>
                        <a:pt x="1925" y="727"/>
                        <a:pt x="1918" y="713"/>
                        <a:pt x="1918" y="706"/>
                      </a:cubicBezTo>
                      <a:cubicBezTo>
                        <a:pt x="1911" y="699"/>
                        <a:pt x="1911" y="699"/>
                        <a:pt x="1911" y="691"/>
                      </a:cubicBezTo>
                      <a:cubicBezTo>
                        <a:pt x="1882" y="649"/>
                        <a:pt x="1861" y="607"/>
                        <a:pt x="1833" y="565"/>
                      </a:cubicBezTo>
                      <a:lnTo>
                        <a:pt x="1826" y="550"/>
                      </a:lnTo>
                      <a:cubicBezTo>
                        <a:pt x="1805" y="515"/>
                        <a:pt x="1777" y="480"/>
                        <a:pt x="1749" y="445"/>
                      </a:cubicBezTo>
                      <a:lnTo>
                        <a:pt x="1741" y="431"/>
                      </a:lnTo>
                      <a:lnTo>
                        <a:pt x="1720" y="417"/>
                      </a:lnTo>
                      <a:lnTo>
                        <a:pt x="1685" y="367"/>
                      </a:lnTo>
                      <a:cubicBezTo>
                        <a:pt x="1671" y="353"/>
                        <a:pt x="1657" y="339"/>
                        <a:pt x="1636" y="318"/>
                      </a:cubicBezTo>
                      <a:close/>
                      <a:moveTo>
                        <a:pt x="2030" y="988"/>
                      </a:moveTo>
                      <a:lnTo>
                        <a:pt x="2009" y="1002"/>
                      </a:lnTo>
                      <a:lnTo>
                        <a:pt x="2016" y="1023"/>
                      </a:lnTo>
                      <a:cubicBezTo>
                        <a:pt x="2016" y="1037"/>
                        <a:pt x="2023" y="1037"/>
                        <a:pt x="2023" y="1058"/>
                      </a:cubicBezTo>
                      <a:cubicBezTo>
                        <a:pt x="2030" y="1079"/>
                        <a:pt x="2038" y="1100"/>
                        <a:pt x="2045" y="1129"/>
                      </a:cubicBezTo>
                      <a:lnTo>
                        <a:pt x="2059" y="1185"/>
                      </a:lnTo>
                      <a:cubicBezTo>
                        <a:pt x="2059" y="1206"/>
                        <a:pt x="2066" y="1227"/>
                        <a:pt x="2073" y="1248"/>
                      </a:cubicBezTo>
                      <a:lnTo>
                        <a:pt x="2094" y="1241"/>
                      </a:lnTo>
                      <a:lnTo>
                        <a:pt x="2094" y="1241"/>
                      </a:lnTo>
                      <a:lnTo>
                        <a:pt x="2073" y="1255"/>
                      </a:lnTo>
                      <a:cubicBezTo>
                        <a:pt x="2073" y="1284"/>
                        <a:pt x="2087" y="1305"/>
                        <a:pt x="2087" y="1333"/>
                      </a:cubicBezTo>
                      <a:lnTo>
                        <a:pt x="2094" y="1411"/>
                      </a:lnTo>
                      <a:cubicBezTo>
                        <a:pt x="2101" y="1439"/>
                        <a:pt x="2108" y="1467"/>
                        <a:pt x="2108" y="1495"/>
                      </a:cubicBezTo>
                      <a:lnTo>
                        <a:pt x="2108" y="1551"/>
                      </a:lnTo>
                      <a:lnTo>
                        <a:pt x="2108" y="1587"/>
                      </a:lnTo>
                      <a:lnTo>
                        <a:pt x="2108" y="1615"/>
                      </a:lnTo>
                      <a:lnTo>
                        <a:pt x="2108" y="1692"/>
                      </a:lnTo>
                      <a:lnTo>
                        <a:pt x="2108" y="1798"/>
                      </a:lnTo>
                      <a:lnTo>
                        <a:pt x="2129" y="1798"/>
                      </a:lnTo>
                      <a:lnTo>
                        <a:pt x="2129" y="1700"/>
                      </a:lnTo>
                      <a:lnTo>
                        <a:pt x="2129" y="1622"/>
                      </a:lnTo>
                      <a:lnTo>
                        <a:pt x="2129" y="1594"/>
                      </a:lnTo>
                      <a:lnTo>
                        <a:pt x="2129" y="1551"/>
                      </a:lnTo>
                      <a:lnTo>
                        <a:pt x="2129" y="1495"/>
                      </a:lnTo>
                      <a:cubicBezTo>
                        <a:pt x="2129" y="1467"/>
                        <a:pt x="2122" y="1439"/>
                        <a:pt x="2122" y="1411"/>
                      </a:cubicBezTo>
                      <a:lnTo>
                        <a:pt x="2108" y="1326"/>
                      </a:lnTo>
                      <a:cubicBezTo>
                        <a:pt x="2108" y="1305"/>
                        <a:pt x="2101" y="1277"/>
                        <a:pt x="2094" y="1248"/>
                      </a:cubicBezTo>
                      <a:lnTo>
                        <a:pt x="2094" y="1241"/>
                      </a:lnTo>
                      <a:cubicBezTo>
                        <a:pt x="2094" y="1220"/>
                        <a:pt x="2087" y="1206"/>
                        <a:pt x="2087" y="1185"/>
                      </a:cubicBezTo>
                      <a:cubicBezTo>
                        <a:pt x="2080" y="1164"/>
                        <a:pt x="2073" y="1143"/>
                        <a:pt x="2066" y="1114"/>
                      </a:cubicBezTo>
                      <a:cubicBezTo>
                        <a:pt x="2066" y="1093"/>
                        <a:pt x="2059" y="1072"/>
                        <a:pt x="2052" y="1051"/>
                      </a:cubicBezTo>
                      <a:lnTo>
                        <a:pt x="2038" y="1016"/>
                      </a:lnTo>
                      <a:lnTo>
                        <a:pt x="2030" y="988"/>
                      </a:lnTo>
                      <a:close/>
                      <a:moveTo>
                        <a:pt x="1128" y="1340"/>
                      </a:moveTo>
                      <a:cubicBezTo>
                        <a:pt x="1128" y="1354"/>
                        <a:pt x="1135" y="1361"/>
                        <a:pt x="1142" y="1375"/>
                      </a:cubicBezTo>
                      <a:lnTo>
                        <a:pt x="1142" y="1389"/>
                      </a:lnTo>
                      <a:cubicBezTo>
                        <a:pt x="1156" y="1425"/>
                        <a:pt x="1170" y="1460"/>
                        <a:pt x="1178" y="1495"/>
                      </a:cubicBezTo>
                      <a:lnTo>
                        <a:pt x="1178" y="1502"/>
                      </a:lnTo>
                      <a:cubicBezTo>
                        <a:pt x="1192" y="1537"/>
                        <a:pt x="1199" y="1573"/>
                        <a:pt x="1213" y="1615"/>
                      </a:cubicBezTo>
                      <a:cubicBezTo>
                        <a:pt x="1220" y="1657"/>
                        <a:pt x="1227" y="1692"/>
                        <a:pt x="1234" y="1735"/>
                      </a:cubicBezTo>
                      <a:lnTo>
                        <a:pt x="1262" y="1728"/>
                      </a:lnTo>
                      <a:lnTo>
                        <a:pt x="1262" y="1728"/>
                      </a:lnTo>
                      <a:lnTo>
                        <a:pt x="1241" y="1742"/>
                      </a:lnTo>
                      <a:cubicBezTo>
                        <a:pt x="1248" y="1777"/>
                        <a:pt x="1248" y="1812"/>
                        <a:pt x="1255" y="1855"/>
                      </a:cubicBezTo>
                      <a:lnTo>
                        <a:pt x="1255" y="1876"/>
                      </a:lnTo>
                      <a:cubicBezTo>
                        <a:pt x="1262" y="1918"/>
                        <a:pt x="1269" y="1953"/>
                        <a:pt x="1269" y="1996"/>
                      </a:cubicBezTo>
                      <a:lnTo>
                        <a:pt x="1269" y="2017"/>
                      </a:lnTo>
                      <a:cubicBezTo>
                        <a:pt x="1269" y="2031"/>
                        <a:pt x="1269" y="2045"/>
                        <a:pt x="1269" y="2059"/>
                      </a:cubicBezTo>
                      <a:cubicBezTo>
                        <a:pt x="1255" y="2038"/>
                        <a:pt x="1234" y="2010"/>
                        <a:pt x="1220" y="1982"/>
                      </a:cubicBezTo>
                      <a:cubicBezTo>
                        <a:pt x="1220" y="1982"/>
                        <a:pt x="1220" y="1974"/>
                        <a:pt x="1220" y="1974"/>
                      </a:cubicBezTo>
                      <a:lnTo>
                        <a:pt x="1199" y="1982"/>
                      </a:lnTo>
                      <a:lnTo>
                        <a:pt x="1220" y="1967"/>
                      </a:lnTo>
                      <a:cubicBezTo>
                        <a:pt x="1213" y="1953"/>
                        <a:pt x="1206" y="1939"/>
                        <a:pt x="1199" y="1925"/>
                      </a:cubicBezTo>
                      <a:lnTo>
                        <a:pt x="1178" y="1932"/>
                      </a:lnTo>
                      <a:lnTo>
                        <a:pt x="1199" y="1918"/>
                      </a:lnTo>
                      <a:cubicBezTo>
                        <a:pt x="1192" y="1904"/>
                        <a:pt x="1185" y="1890"/>
                        <a:pt x="1185" y="1869"/>
                      </a:cubicBezTo>
                      <a:lnTo>
                        <a:pt x="1156" y="1876"/>
                      </a:lnTo>
                      <a:lnTo>
                        <a:pt x="1156" y="1876"/>
                      </a:lnTo>
                      <a:lnTo>
                        <a:pt x="1178" y="1869"/>
                      </a:lnTo>
                      <a:cubicBezTo>
                        <a:pt x="1178" y="1848"/>
                        <a:pt x="1170" y="1826"/>
                        <a:pt x="1163" y="1805"/>
                      </a:cubicBezTo>
                      <a:cubicBezTo>
                        <a:pt x="1163" y="1784"/>
                        <a:pt x="1156" y="1770"/>
                        <a:pt x="1156" y="1749"/>
                      </a:cubicBezTo>
                      <a:lnTo>
                        <a:pt x="1156" y="1735"/>
                      </a:lnTo>
                      <a:cubicBezTo>
                        <a:pt x="1149" y="1721"/>
                        <a:pt x="1142" y="1700"/>
                        <a:pt x="1142" y="1678"/>
                      </a:cubicBezTo>
                      <a:lnTo>
                        <a:pt x="1142" y="1664"/>
                      </a:lnTo>
                      <a:cubicBezTo>
                        <a:pt x="1142" y="1643"/>
                        <a:pt x="1142" y="1615"/>
                        <a:pt x="1135" y="1594"/>
                      </a:cubicBezTo>
                      <a:cubicBezTo>
                        <a:pt x="1128" y="1573"/>
                        <a:pt x="1128" y="1544"/>
                        <a:pt x="1128" y="1523"/>
                      </a:cubicBezTo>
                      <a:lnTo>
                        <a:pt x="1128" y="1502"/>
                      </a:lnTo>
                      <a:cubicBezTo>
                        <a:pt x="1128" y="1467"/>
                        <a:pt x="1128" y="1432"/>
                        <a:pt x="1128" y="1389"/>
                      </a:cubicBezTo>
                      <a:lnTo>
                        <a:pt x="1128" y="1361"/>
                      </a:lnTo>
                      <a:cubicBezTo>
                        <a:pt x="1128" y="1354"/>
                        <a:pt x="1128" y="1347"/>
                        <a:pt x="1128" y="1340"/>
                      </a:cubicBezTo>
                      <a:close/>
                      <a:moveTo>
                        <a:pt x="1072" y="1100"/>
                      </a:moveTo>
                      <a:lnTo>
                        <a:pt x="1072" y="1213"/>
                      </a:lnTo>
                      <a:lnTo>
                        <a:pt x="1072" y="1361"/>
                      </a:lnTo>
                      <a:lnTo>
                        <a:pt x="1072" y="1389"/>
                      </a:lnTo>
                      <a:cubicBezTo>
                        <a:pt x="1072" y="1432"/>
                        <a:pt x="1072" y="1467"/>
                        <a:pt x="1072" y="1509"/>
                      </a:cubicBezTo>
                      <a:lnTo>
                        <a:pt x="1072" y="1523"/>
                      </a:lnTo>
                      <a:cubicBezTo>
                        <a:pt x="1079" y="1551"/>
                        <a:pt x="1079" y="1573"/>
                        <a:pt x="1079" y="1594"/>
                      </a:cubicBezTo>
                      <a:cubicBezTo>
                        <a:pt x="1086" y="1622"/>
                        <a:pt x="1086" y="1650"/>
                        <a:pt x="1086" y="1671"/>
                      </a:cubicBezTo>
                      <a:lnTo>
                        <a:pt x="1086" y="1685"/>
                      </a:lnTo>
                      <a:cubicBezTo>
                        <a:pt x="1093" y="1707"/>
                        <a:pt x="1100" y="1728"/>
                        <a:pt x="1100" y="1749"/>
                      </a:cubicBezTo>
                      <a:lnTo>
                        <a:pt x="1100" y="1756"/>
                      </a:lnTo>
                      <a:cubicBezTo>
                        <a:pt x="1100" y="1777"/>
                        <a:pt x="1107" y="1805"/>
                        <a:pt x="1114" y="1826"/>
                      </a:cubicBezTo>
                      <a:cubicBezTo>
                        <a:pt x="1114" y="1841"/>
                        <a:pt x="1121" y="1869"/>
                        <a:pt x="1128" y="1883"/>
                      </a:cubicBezTo>
                      <a:cubicBezTo>
                        <a:pt x="1135" y="1904"/>
                        <a:pt x="1135" y="1918"/>
                        <a:pt x="1142" y="1939"/>
                      </a:cubicBezTo>
                      <a:cubicBezTo>
                        <a:pt x="1149" y="1960"/>
                        <a:pt x="1156" y="1974"/>
                        <a:pt x="1163" y="1989"/>
                      </a:cubicBezTo>
                      <a:lnTo>
                        <a:pt x="1192" y="1974"/>
                      </a:lnTo>
                      <a:lnTo>
                        <a:pt x="1170" y="1996"/>
                      </a:lnTo>
                      <a:cubicBezTo>
                        <a:pt x="1170" y="2003"/>
                        <a:pt x="1170" y="2003"/>
                        <a:pt x="1178" y="2017"/>
                      </a:cubicBezTo>
                      <a:cubicBezTo>
                        <a:pt x="1192" y="2045"/>
                        <a:pt x="1213" y="2073"/>
                        <a:pt x="1234" y="2094"/>
                      </a:cubicBezTo>
                      <a:cubicBezTo>
                        <a:pt x="1234" y="2101"/>
                        <a:pt x="1241" y="2108"/>
                        <a:pt x="1248" y="2115"/>
                      </a:cubicBezTo>
                      <a:cubicBezTo>
                        <a:pt x="1255" y="2130"/>
                        <a:pt x="1269" y="2137"/>
                        <a:pt x="1283" y="2151"/>
                      </a:cubicBezTo>
                      <a:lnTo>
                        <a:pt x="1333" y="2193"/>
                      </a:lnTo>
                      <a:lnTo>
                        <a:pt x="1333" y="2115"/>
                      </a:lnTo>
                      <a:cubicBezTo>
                        <a:pt x="1326" y="2080"/>
                        <a:pt x="1326" y="2045"/>
                        <a:pt x="1326" y="2017"/>
                      </a:cubicBezTo>
                      <a:lnTo>
                        <a:pt x="1326" y="1989"/>
                      </a:lnTo>
                      <a:cubicBezTo>
                        <a:pt x="1319" y="1946"/>
                        <a:pt x="1319" y="1911"/>
                        <a:pt x="1311" y="1869"/>
                      </a:cubicBezTo>
                      <a:lnTo>
                        <a:pt x="1311" y="1848"/>
                      </a:lnTo>
                      <a:cubicBezTo>
                        <a:pt x="1304" y="1812"/>
                        <a:pt x="1297" y="1763"/>
                        <a:pt x="1290" y="1721"/>
                      </a:cubicBezTo>
                      <a:cubicBezTo>
                        <a:pt x="1283" y="1678"/>
                        <a:pt x="1269" y="1636"/>
                        <a:pt x="1262" y="1601"/>
                      </a:cubicBezTo>
                      <a:cubicBezTo>
                        <a:pt x="1255" y="1566"/>
                        <a:pt x="1241" y="1509"/>
                        <a:pt x="1227" y="1474"/>
                      </a:cubicBezTo>
                      <a:cubicBezTo>
                        <a:pt x="1220" y="1439"/>
                        <a:pt x="1206" y="1403"/>
                        <a:pt x="1192" y="1375"/>
                      </a:cubicBezTo>
                      <a:lnTo>
                        <a:pt x="1185" y="1354"/>
                      </a:lnTo>
                      <a:cubicBezTo>
                        <a:pt x="1170" y="1326"/>
                        <a:pt x="1156" y="1291"/>
                        <a:pt x="1142" y="1255"/>
                      </a:cubicBezTo>
                      <a:lnTo>
                        <a:pt x="1135" y="1234"/>
                      </a:lnTo>
                      <a:lnTo>
                        <a:pt x="1121" y="1213"/>
                      </a:lnTo>
                      <a:lnTo>
                        <a:pt x="1072" y="1100"/>
                      </a:lnTo>
                      <a:close/>
                      <a:moveTo>
                        <a:pt x="938" y="1"/>
                      </a:moveTo>
                      <a:lnTo>
                        <a:pt x="888" y="15"/>
                      </a:lnTo>
                      <a:cubicBezTo>
                        <a:pt x="874" y="22"/>
                        <a:pt x="860" y="29"/>
                        <a:pt x="846" y="36"/>
                      </a:cubicBezTo>
                      <a:lnTo>
                        <a:pt x="0" y="529"/>
                      </a:lnTo>
                      <a:lnTo>
                        <a:pt x="28" y="572"/>
                      </a:lnTo>
                      <a:cubicBezTo>
                        <a:pt x="43" y="565"/>
                        <a:pt x="57" y="558"/>
                        <a:pt x="78" y="550"/>
                      </a:cubicBezTo>
                      <a:cubicBezTo>
                        <a:pt x="92" y="543"/>
                        <a:pt x="106" y="543"/>
                        <a:pt x="120" y="536"/>
                      </a:cubicBezTo>
                      <a:lnTo>
                        <a:pt x="120" y="522"/>
                      </a:lnTo>
                      <a:lnTo>
                        <a:pt x="134" y="536"/>
                      </a:lnTo>
                      <a:lnTo>
                        <a:pt x="233" y="536"/>
                      </a:lnTo>
                      <a:cubicBezTo>
                        <a:pt x="254" y="543"/>
                        <a:pt x="275" y="543"/>
                        <a:pt x="303" y="550"/>
                      </a:cubicBezTo>
                      <a:cubicBezTo>
                        <a:pt x="318" y="558"/>
                        <a:pt x="339" y="565"/>
                        <a:pt x="360" y="572"/>
                      </a:cubicBezTo>
                      <a:lnTo>
                        <a:pt x="367" y="543"/>
                      </a:lnTo>
                      <a:lnTo>
                        <a:pt x="367" y="572"/>
                      </a:lnTo>
                      <a:cubicBezTo>
                        <a:pt x="388" y="579"/>
                        <a:pt x="416" y="593"/>
                        <a:pt x="437" y="600"/>
                      </a:cubicBezTo>
                      <a:cubicBezTo>
                        <a:pt x="466" y="614"/>
                        <a:pt x="487" y="628"/>
                        <a:pt x="515" y="642"/>
                      </a:cubicBezTo>
                      <a:cubicBezTo>
                        <a:pt x="536" y="656"/>
                        <a:pt x="578" y="684"/>
                        <a:pt x="599" y="699"/>
                      </a:cubicBezTo>
                      <a:cubicBezTo>
                        <a:pt x="628" y="720"/>
                        <a:pt x="656" y="741"/>
                        <a:pt x="677" y="762"/>
                      </a:cubicBezTo>
                      <a:lnTo>
                        <a:pt x="684" y="762"/>
                      </a:lnTo>
                      <a:cubicBezTo>
                        <a:pt x="691" y="769"/>
                        <a:pt x="691" y="776"/>
                        <a:pt x="698" y="776"/>
                      </a:cubicBezTo>
                      <a:lnTo>
                        <a:pt x="353" y="981"/>
                      </a:lnTo>
                      <a:cubicBezTo>
                        <a:pt x="339" y="988"/>
                        <a:pt x="325" y="995"/>
                        <a:pt x="318" y="1009"/>
                      </a:cubicBezTo>
                      <a:lnTo>
                        <a:pt x="310" y="1016"/>
                      </a:lnTo>
                      <a:lnTo>
                        <a:pt x="332" y="1037"/>
                      </a:lnTo>
                      <a:lnTo>
                        <a:pt x="303" y="1023"/>
                      </a:lnTo>
                      <a:lnTo>
                        <a:pt x="296" y="1030"/>
                      </a:lnTo>
                      <a:lnTo>
                        <a:pt x="282" y="1058"/>
                      </a:lnTo>
                      <a:cubicBezTo>
                        <a:pt x="275" y="1072"/>
                        <a:pt x="275" y="1079"/>
                        <a:pt x="268" y="1093"/>
                      </a:cubicBezTo>
                      <a:lnTo>
                        <a:pt x="261" y="1121"/>
                      </a:lnTo>
                      <a:cubicBezTo>
                        <a:pt x="254" y="1136"/>
                        <a:pt x="247" y="1150"/>
                        <a:pt x="247" y="1164"/>
                      </a:cubicBezTo>
                      <a:cubicBezTo>
                        <a:pt x="247" y="1171"/>
                        <a:pt x="247" y="1178"/>
                        <a:pt x="247" y="1185"/>
                      </a:cubicBezTo>
                      <a:lnTo>
                        <a:pt x="240" y="1213"/>
                      </a:lnTo>
                      <a:cubicBezTo>
                        <a:pt x="240" y="1234"/>
                        <a:pt x="233" y="1255"/>
                        <a:pt x="233" y="1277"/>
                      </a:cubicBezTo>
                      <a:lnTo>
                        <a:pt x="226" y="1319"/>
                      </a:lnTo>
                      <a:lnTo>
                        <a:pt x="226" y="1361"/>
                      </a:lnTo>
                      <a:lnTo>
                        <a:pt x="226" y="1382"/>
                      </a:lnTo>
                      <a:lnTo>
                        <a:pt x="226" y="1439"/>
                      </a:lnTo>
                      <a:lnTo>
                        <a:pt x="226" y="1460"/>
                      </a:lnTo>
                      <a:cubicBezTo>
                        <a:pt x="226" y="1467"/>
                        <a:pt x="226" y="1474"/>
                        <a:pt x="226" y="1481"/>
                      </a:cubicBezTo>
                      <a:lnTo>
                        <a:pt x="226" y="1551"/>
                      </a:lnTo>
                      <a:lnTo>
                        <a:pt x="226" y="1671"/>
                      </a:lnTo>
                      <a:lnTo>
                        <a:pt x="226" y="1685"/>
                      </a:lnTo>
                      <a:lnTo>
                        <a:pt x="226" y="1855"/>
                      </a:lnTo>
                      <a:lnTo>
                        <a:pt x="226" y="1883"/>
                      </a:lnTo>
                      <a:cubicBezTo>
                        <a:pt x="233" y="1925"/>
                        <a:pt x="233" y="1960"/>
                        <a:pt x="233" y="2003"/>
                      </a:cubicBezTo>
                      <a:lnTo>
                        <a:pt x="233" y="2017"/>
                      </a:lnTo>
                      <a:lnTo>
                        <a:pt x="240" y="2094"/>
                      </a:lnTo>
                      <a:cubicBezTo>
                        <a:pt x="240" y="2115"/>
                        <a:pt x="247" y="2137"/>
                        <a:pt x="247" y="2165"/>
                      </a:cubicBezTo>
                      <a:lnTo>
                        <a:pt x="247" y="2186"/>
                      </a:lnTo>
                      <a:cubicBezTo>
                        <a:pt x="254" y="2200"/>
                        <a:pt x="254" y="2207"/>
                        <a:pt x="254" y="2221"/>
                      </a:cubicBezTo>
                      <a:lnTo>
                        <a:pt x="261" y="2263"/>
                      </a:lnTo>
                      <a:lnTo>
                        <a:pt x="268" y="2299"/>
                      </a:lnTo>
                      <a:lnTo>
                        <a:pt x="275" y="2334"/>
                      </a:lnTo>
                      <a:lnTo>
                        <a:pt x="282" y="2369"/>
                      </a:lnTo>
                      <a:lnTo>
                        <a:pt x="310" y="2362"/>
                      </a:lnTo>
                      <a:lnTo>
                        <a:pt x="310" y="2362"/>
                      </a:lnTo>
                      <a:lnTo>
                        <a:pt x="289" y="2376"/>
                      </a:lnTo>
                      <a:lnTo>
                        <a:pt x="296" y="2397"/>
                      </a:lnTo>
                      <a:cubicBezTo>
                        <a:pt x="296" y="2404"/>
                        <a:pt x="303" y="2412"/>
                        <a:pt x="303" y="2426"/>
                      </a:cubicBezTo>
                      <a:lnTo>
                        <a:pt x="332" y="2419"/>
                      </a:lnTo>
                      <a:lnTo>
                        <a:pt x="332" y="2419"/>
                      </a:lnTo>
                      <a:lnTo>
                        <a:pt x="303" y="2433"/>
                      </a:lnTo>
                      <a:lnTo>
                        <a:pt x="332" y="2426"/>
                      </a:lnTo>
                      <a:lnTo>
                        <a:pt x="310" y="2440"/>
                      </a:lnTo>
                      <a:lnTo>
                        <a:pt x="310" y="2447"/>
                      </a:lnTo>
                      <a:cubicBezTo>
                        <a:pt x="310" y="2454"/>
                        <a:pt x="318" y="2468"/>
                        <a:pt x="318" y="2475"/>
                      </a:cubicBezTo>
                      <a:lnTo>
                        <a:pt x="346" y="2461"/>
                      </a:lnTo>
                      <a:lnTo>
                        <a:pt x="325" y="2482"/>
                      </a:lnTo>
                      <a:cubicBezTo>
                        <a:pt x="325" y="2482"/>
                        <a:pt x="339" y="2503"/>
                        <a:pt x="339" y="2510"/>
                      </a:cubicBezTo>
                      <a:cubicBezTo>
                        <a:pt x="353" y="2538"/>
                        <a:pt x="367" y="2567"/>
                        <a:pt x="388" y="2588"/>
                      </a:cubicBezTo>
                      <a:lnTo>
                        <a:pt x="409" y="2609"/>
                      </a:lnTo>
                      <a:lnTo>
                        <a:pt x="423" y="2623"/>
                      </a:lnTo>
                      <a:lnTo>
                        <a:pt x="430" y="2637"/>
                      </a:lnTo>
                      <a:lnTo>
                        <a:pt x="451" y="2616"/>
                      </a:lnTo>
                      <a:lnTo>
                        <a:pt x="451" y="2616"/>
                      </a:lnTo>
                      <a:lnTo>
                        <a:pt x="437" y="2637"/>
                      </a:lnTo>
                      <a:lnTo>
                        <a:pt x="473" y="2665"/>
                      </a:lnTo>
                      <a:lnTo>
                        <a:pt x="487" y="2644"/>
                      </a:lnTo>
                      <a:lnTo>
                        <a:pt x="487" y="2644"/>
                      </a:lnTo>
                      <a:cubicBezTo>
                        <a:pt x="487" y="2644"/>
                        <a:pt x="473" y="2672"/>
                        <a:pt x="480" y="2672"/>
                      </a:cubicBezTo>
                      <a:lnTo>
                        <a:pt x="494" y="2679"/>
                      </a:lnTo>
                      <a:lnTo>
                        <a:pt x="508" y="2693"/>
                      </a:lnTo>
                      <a:lnTo>
                        <a:pt x="522" y="2701"/>
                      </a:lnTo>
                      <a:lnTo>
                        <a:pt x="536" y="2708"/>
                      </a:lnTo>
                      <a:lnTo>
                        <a:pt x="550" y="2715"/>
                      </a:lnTo>
                      <a:lnTo>
                        <a:pt x="557" y="2715"/>
                      </a:lnTo>
                      <a:lnTo>
                        <a:pt x="578" y="2722"/>
                      </a:lnTo>
                      <a:lnTo>
                        <a:pt x="649" y="2722"/>
                      </a:lnTo>
                      <a:lnTo>
                        <a:pt x="649" y="2693"/>
                      </a:lnTo>
                      <a:cubicBezTo>
                        <a:pt x="649" y="2693"/>
                        <a:pt x="656" y="2722"/>
                        <a:pt x="656" y="2722"/>
                      </a:cubicBezTo>
                      <a:lnTo>
                        <a:pt x="677" y="2715"/>
                      </a:lnTo>
                      <a:lnTo>
                        <a:pt x="698" y="2708"/>
                      </a:lnTo>
                      <a:lnTo>
                        <a:pt x="1269" y="2369"/>
                      </a:lnTo>
                      <a:lnTo>
                        <a:pt x="1269" y="2426"/>
                      </a:lnTo>
                      <a:lnTo>
                        <a:pt x="1269" y="2461"/>
                      </a:lnTo>
                      <a:cubicBezTo>
                        <a:pt x="1262" y="2545"/>
                        <a:pt x="1255" y="2623"/>
                        <a:pt x="1241" y="2708"/>
                      </a:cubicBezTo>
                      <a:lnTo>
                        <a:pt x="1241" y="2729"/>
                      </a:lnTo>
                      <a:cubicBezTo>
                        <a:pt x="1234" y="2764"/>
                        <a:pt x="1220" y="2792"/>
                        <a:pt x="1213" y="2827"/>
                      </a:cubicBezTo>
                      <a:lnTo>
                        <a:pt x="1206" y="2842"/>
                      </a:lnTo>
                      <a:cubicBezTo>
                        <a:pt x="1199" y="2870"/>
                        <a:pt x="1185" y="2898"/>
                        <a:pt x="1178" y="2926"/>
                      </a:cubicBezTo>
                      <a:lnTo>
                        <a:pt x="1199" y="2933"/>
                      </a:lnTo>
                      <a:lnTo>
                        <a:pt x="1170" y="2933"/>
                      </a:lnTo>
                      <a:cubicBezTo>
                        <a:pt x="1163" y="2954"/>
                        <a:pt x="1149" y="2982"/>
                        <a:pt x="1135" y="3004"/>
                      </a:cubicBezTo>
                      <a:cubicBezTo>
                        <a:pt x="1121" y="3018"/>
                        <a:pt x="1114" y="3032"/>
                        <a:pt x="1100" y="3046"/>
                      </a:cubicBezTo>
                      <a:lnTo>
                        <a:pt x="1093" y="3060"/>
                      </a:lnTo>
                      <a:cubicBezTo>
                        <a:pt x="1086" y="3060"/>
                        <a:pt x="1086" y="3067"/>
                        <a:pt x="1079" y="3067"/>
                      </a:cubicBezTo>
                      <a:cubicBezTo>
                        <a:pt x="1065" y="3088"/>
                        <a:pt x="1044" y="3102"/>
                        <a:pt x="1022" y="3116"/>
                      </a:cubicBezTo>
                      <a:lnTo>
                        <a:pt x="1044" y="3159"/>
                      </a:lnTo>
                      <a:lnTo>
                        <a:pt x="1854" y="2686"/>
                      </a:lnTo>
                      <a:cubicBezTo>
                        <a:pt x="1875" y="2672"/>
                        <a:pt x="1904" y="2651"/>
                        <a:pt x="1925" y="2630"/>
                      </a:cubicBezTo>
                      <a:lnTo>
                        <a:pt x="1939" y="2616"/>
                      </a:lnTo>
                      <a:lnTo>
                        <a:pt x="1946" y="2609"/>
                      </a:lnTo>
                      <a:cubicBezTo>
                        <a:pt x="1960" y="2588"/>
                        <a:pt x="1974" y="2574"/>
                        <a:pt x="1988" y="2552"/>
                      </a:cubicBezTo>
                      <a:cubicBezTo>
                        <a:pt x="2002" y="2524"/>
                        <a:pt x="2016" y="2503"/>
                        <a:pt x="2023" y="2482"/>
                      </a:cubicBezTo>
                      <a:lnTo>
                        <a:pt x="2002" y="2468"/>
                      </a:lnTo>
                      <a:lnTo>
                        <a:pt x="2030" y="2468"/>
                      </a:lnTo>
                      <a:cubicBezTo>
                        <a:pt x="2038" y="2454"/>
                        <a:pt x="2045" y="2433"/>
                        <a:pt x="2052" y="2412"/>
                      </a:cubicBezTo>
                      <a:cubicBezTo>
                        <a:pt x="2052" y="2404"/>
                        <a:pt x="2059" y="2397"/>
                        <a:pt x="2059" y="2390"/>
                      </a:cubicBezTo>
                      <a:lnTo>
                        <a:pt x="2073" y="2355"/>
                      </a:lnTo>
                      <a:cubicBezTo>
                        <a:pt x="2073" y="2355"/>
                        <a:pt x="2073" y="2348"/>
                        <a:pt x="2073" y="2348"/>
                      </a:cubicBezTo>
                      <a:cubicBezTo>
                        <a:pt x="2080" y="2327"/>
                        <a:pt x="2080" y="2299"/>
                        <a:pt x="2087" y="2278"/>
                      </a:cubicBezTo>
                      <a:lnTo>
                        <a:pt x="2101" y="2228"/>
                      </a:lnTo>
                      <a:cubicBezTo>
                        <a:pt x="2101" y="2221"/>
                        <a:pt x="2101" y="2214"/>
                        <a:pt x="2101" y="2200"/>
                      </a:cubicBezTo>
                      <a:cubicBezTo>
                        <a:pt x="2108" y="2179"/>
                        <a:pt x="2108" y="2144"/>
                        <a:pt x="2115" y="2122"/>
                      </a:cubicBezTo>
                      <a:cubicBezTo>
                        <a:pt x="2122" y="2094"/>
                        <a:pt x="2122" y="2066"/>
                        <a:pt x="2122" y="2031"/>
                      </a:cubicBezTo>
                      <a:lnTo>
                        <a:pt x="2122" y="2003"/>
                      </a:lnTo>
                      <a:lnTo>
                        <a:pt x="2129" y="1932"/>
                      </a:lnTo>
                      <a:lnTo>
                        <a:pt x="2129" y="1805"/>
                      </a:lnTo>
                      <a:lnTo>
                        <a:pt x="2129" y="1798"/>
                      </a:lnTo>
                      <a:lnTo>
                        <a:pt x="2108" y="1805"/>
                      </a:lnTo>
                      <a:lnTo>
                        <a:pt x="2108" y="1918"/>
                      </a:lnTo>
                      <a:lnTo>
                        <a:pt x="2108" y="1996"/>
                      </a:lnTo>
                      <a:lnTo>
                        <a:pt x="2108" y="2024"/>
                      </a:lnTo>
                      <a:cubicBezTo>
                        <a:pt x="2101" y="2052"/>
                        <a:pt x="2101" y="2080"/>
                        <a:pt x="2094" y="2108"/>
                      </a:cubicBezTo>
                      <a:cubicBezTo>
                        <a:pt x="2094" y="2137"/>
                        <a:pt x="2087" y="2165"/>
                        <a:pt x="2087" y="2186"/>
                      </a:cubicBezTo>
                      <a:cubicBezTo>
                        <a:pt x="2080" y="2200"/>
                        <a:pt x="2080" y="2207"/>
                        <a:pt x="2080" y="2214"/>
                      </a:cubicBezTo>
                      <a:lnTo>
                        <a:pt x="2073" y="2263"/>
                      </a:lnTo>
                      <a:cubicBezTo>
                        <a:pt x="2066" y="2285"/>
                        <a:pt x="2059" y="2306"/>
                        <a:pt x="2052" y="2327"/>
                      </a:cubicBezTo>
                      <a:lnTo>
                        <a:pt x="2038" y="2369"/>
                      </a:lnTo>
                      <a:lnTo>
                        <a:pt x="2030" y="2390"/>
                      </a:lnTo>
                      <a:cubicBezTo>
                        <a:pt x="2023" y="2412"/>
                        <a:pt x="2016" y="2426"/>
                        <a:pt x="2009" y="2440"/>
                      </a:cubicBezTo>
                      <a:lnTo>
                        <a:pt x="2030" y="2454"/>
                      </a:lnTo>
                      <a:lnTo>
                        <a:pt x="2009" y="2454"/>
                      </a:lnTo>
                      <a:cubicBezTo>
                        <a:pt x="1995" y="2475"/>
                        <a:pt x="1981" y="2496"/>
                        <a:pt x="1967" y="2517"/>
                      </a:cubicBezTo>
                      <a:cubicBezTo>
                        <a:pt x="1960" y="2531"/>
                        <a:pt x="1946" y="2545"/>
                        <a:pt x="1932" y="2560"/>
                      </a:cubicBezTo>
                      <a:lnTo>
                        <a:pt x="1925" y="2574"/>
                      </a:lnTo>
                      <a:lnTo>
                        <a:pt x="1918" y="2581"/>
                      </a:lnTo>
                      <a:cubicBezTo>
                        <a:pt x="1897" y="2602"/>
                        <a:pt x="1875" y="2616"/>
                        <a:pt x="1854" y="2630"/>
                      </a:cubicBezTo>
                      <a:lnTo>
                        <a:pt x="1185" y="3018"/>
                      </a:lnTo>
                      <a:cubicBezTo>
                        <a:pt x="1199" y="2997"/>
                        <a:pt x="1213" y="2975"/>
                        <a:pt x="1220" y="2954"/>
                      </a:cubicBezTo>
                      <a:lnTo>
                        <a:pt x="1199" y="2947"/>
                      </a:lnTo>
                      <a:lnTo>
                        <a:pt x="1241" y="2947"/>
                      </a:lnTo>
                      <a:cubicBezTo>
                        <a:pt x="1255" y="2919"/>
                        <a:pt x="1269" y="2891"/>
                        <a:pt x="1276" y="2856"/>
                      </a:cubicBezTo>
                      <a:lnTo>
                        <a:pt x="1276" y="2842"/>
                      </a:lnTo>
                      <a:cubicBezTo>
                        <a:pt x="1290" y="2806"/>
                        <a:pt x="1297" y="2778"/>
                        <a:pt x="1304" y="2743"/>
                      </a:cubicBezTo>
                      <a:lnTo>
                        <a:pt x="1304" y="2722"/>
                      </a:lnTo>
                      <a:cubicBezTo>
                        <a:pt x="1326" y="2637"/>
                        <a:pt x="1333" y="2552"/>
                        <a:pt x="1340" y="2468"/>
                      </a:cubicBezTo>
                      <a:lnTo>
                        <a:pt x="1340" y="2433"/>
                      </a:lnTo>
                      <a:lnTo>
                        <a:pt x="1340" y="2327"/>
                      </a:lnTo>
                      <a:lnTo>
                        <a:pt x="1340" y="2278"/>
                      </a:lnTo>
                      <a:lnTo>
                        <a:pt x="684" y="2658"/>
                      </a:lnTo>
                      <a:lnTo>
                        <a:pt x="670" y="2665"/>
                      </a:lnTo>
                      <a:lnTo>
                        <a:pt x="663" y="2665"/>
                      </a:lnTo>
                      <a:lnTo>
                        <a:pt x="663" y="2693"/>
                      </a:lnTo>
                      <a:cubicBezTo>
                        <a:pt x="663" y="2693"/>
                        <a:pt x="656" y="2665"/>
                        <a:pt x="635" y="2665"/>
                      </a:cubicBezTo>
                      <a:lnTo>
                        <a:pt x="628" y="2665"/>
                      </a:lnTo>
                      <a:lnTo>
                        <a:pt x="543" y="2623"/>
                      </a:lnTo>
                      <a:lnTo>
                        <a:pt x="529" y="2616"/>
                      </a:lnTo>
                      <a:lnTo>
                        <a:pt x="515" y="2637"/>
                      </a:lnTo>
                      <a:lnTo>
                        <a:pt x="522" y="2616"/>
                      </a:lnTo>
                      <a:lnTo>
                        <a:pt x="508" y="2637"/>
                      </a:lnTo>
                      <a:lnTo>
                        <a:pt x="522" y="2609"/>
                      </a:lnTo>
                      <a:lnTo>
                        <a:pt x="494" y="2588"/>
                      </a:lnTo>
                      <a:lnTo>
                        <a:pt x="473" y="2609"/>
                      </a:lnTo>
                      <a:lnTo>
                        <a:pt x="487" y="2588"/>
                      </a:lnTo>
                      <a:lnTo>
                        <a:pt x="480" y="2574"/>
                      </a:lnTo>
                      <a:lnTo>
                        <a:pt x="458" y="2560"/>
                      </a:lnTo>
                      <a:cubicBezTo>
                        <a:pt x="458" y="2552"/>
                        <a:pt x="451" y="2552"/>
                        <a:pt x="444" y="2538"/>
                      </a:cubicBezTo>
                      <a:cubicBezTo>
                        <a:pt x="430" y="2517"/>
                        <a:pt x="416" y="2496"/>
                        <a:pt x="402" y="2468"/>
                      </a:cubicBezTo>
                      <a:lnTo>
                        <a:pt x="395" y="2454"/>
                      </a:lnTo>
                      <a:lnTo>
                        <a:pt x="367" y="2468"/>
                      </a:lnTo>
                      <a:lnTo>
                        <a:pt x="367" y="2468"/>
                      </a:lnTo>
                      <a:lnTo>
                        <a:pt x="388" y="2447"/>
                      </a:lnTo>
                      <a:lnTo>
                        <a:pt x="367" y="2454"/>
                      </a:lnTo>
                      <a:lnTo>
                        <a:pt x="388" y="2440"/>
                      </a:lnTo>
                      <a:lnTo>
                        <a:pt x="374" y="2419"/>
                      </a:lnTo>
                      <a:lnTo>
                        <a:pt x="374" y="2404"/>
                      </a:lnTo>
                      <a:lnTo>
                        <a:pt x="346" y="2412"/>
                      </a:lnTo>
                      <a:lnTo>
                        <a:pt x="374" y="2397"/>
                      </a:lnTo>
                      <a:lnTo>
                        <a:pt x="374" y="2397"/>
                      </a:lnTo>
                      <a:lnTo>
                        <a:pt x="346" y="2404"/>
                      </a:lnTo>
                      <a:lnTo>
                        <a:pt x="367" y="2390"/>
                      </a:lnTo>
                      <a:cubicBezTo>
                        <a:pt x="367" y="2383"/>
                        <a:pt x="360" y="2376"/>
                        <a:pt x="360" y="2369"/>
                      </a:cubicBezTo>
                      <a:lnTo>
                        <a:pt x="353" y="2341"/>
                      </a:lnTo>
                      <a:lnTo>
                        <a:pt x="346" y="2313"/>
                      </a:lnTo>
                      <a:lnTo>
                        <a:pt x="339" y="2285"/>
                      </a:lnTo>
                      <a:lnTo>
                        <a:pt x="310" y="2292"/>
                      </a:lnTo>
                      <a:lnTo>
                        <a:pt x="310" y="2292"/>
                      </a:lnTo>
                      <a:lnTo>
                        <a:pt x="339" y="2278"/>
                      </a:lnTo>
                      <a:lnTo>
                        <a:pt x="332" y="2242"/>
                      </a:lnTo>
                      <a:lnTo>
                        <a:pt x="318" y="2200"/>
                      </a:lnTo>
                      <a:lnTo>
                        <a:pt x="318" y="2165"/>
                      </a:lnTo>
                      <a:lnTo>
                        <a:pt x="318" y="2144"/>
                      </a:lnTo>
                      <a:cubicBezTo>
                        <a:pt x="318" y="2122"/>
                        <a:pt x="318" y="2094"/>
                        <a:pt x="310" y="2073"/>
                      </a:cubicBezTo>
                      <a:cubicBezTo>
                        <a:pt x="310" y="2052"/>
                        <a:pt x="310" y="2031"/>
                        <a:pt x="310" y="2003"/>
                      </a:cubicBezTo>
                      <a:lnTo>
                        <a:pt x="310" y="1982"/>
                      </a:lnTo>
                      <a:cubicBezTo>
                        <a:pt x="303" y="1946"/>
                        <a:pt x="303" y="1911"/>
                        <a:pt x="303" y="1869"/>
                      </a:cubicBezTo>
                      <a:lnTo>
                        <a:pt x="303" y="1841"/>
                      </a:lnTo>
                      <a:lnTo>
                        <a:pt x="303" y="1671"/>
                      </a:lnTo>
                      <a:lnTo>
                        <a:pt x="303" y="1657"/>
                      </a:lnTo>
                      <a:lnTo>
                        <a:pt x="303" y="1537"/>
                      </a:lnTo>
                      <a:lnTo>
                        <a:pt x="303" y="1474"/>
                      </a:lnTo>
                      <a:cubicBezTo>
                        <a:pt x="303" y="1467"/>
                        <a:pt x="303" y="1460"/>
                        <a:pt x="303" y="1453"/>
                      </a:cubicBezTo>
                      <a:lnTo>
                        <a:pt x="303" y="1432"/>
                      </a:lnTo>
                      <a:lnTo>
                        <a:pt x="303" y="1375"/>
                      </a:lnTo>
                      <a:lnTo>
                        <a:pt x="303" y="1354"/>
                      </a:lnTo>
                      <a:lnTo>
                        <a:pt x="303" y="1319"/>
                      </a:lnTo>
                      <a:lnTo>
                        <a:pt x="303" y="1284"/>
                      </a:lnTo>
                      <a:lnTo>
                        <a:pt x="275" y="1284"/>
                      </a:lnTo>
                      <a:lnTo>
                        <a:pt x="303" y="1277"/>
                      </a:lnTo>
                      <a:cubicBezTo>
                        <a:pt x="303" y="1255"/>
                        <a:pt x="310" y="1241"/>
                        <a:pt x="310" y="1220"/>
                      </a:cubicBezTo>
                      <a:lnTo>
                        <a:pt x="318" y="1192"/>
                      </a:lnTo>
                      <a:lnTo>
                        <a:pt x="318" y="1171"/>
                      </a:lnTo>
                      <a:cubicBezTo>
                        <a:pt x="325" y="1157"/>
                        <a:pt x="325" y="1150"/>
                        <a:pt x="332" y="1129"/>
                      </a:cubicBezTo>
                      <a:cubicBezTo>
                        <a:pt x="332" y="1121"/>
                        <a:pt x="339" y="1114"/>
                        <a:pt x="339" y="1107"/>
                      </a:cubicBezTo>
                      <a:cubicBezTo>
                        <a:pt x="339" y="1093"/>
                        <a:pt x="346" y="1086"/>
                        <a:pt x="353" y="1079"/>
                      </a:cubicBezTo>
                      <a:cubicBezTo>
                        <a:pt x="353" y="1065"/>
                        <a:pt x="360" y="1058"/>
                        <a:pt x="367" y="1051"/>
                      </a:cubicBezTo>
                      <a:lnTo>
                        <a:pt x="374" y="1037"/>
                      </a:lnTo>
                      <a:cubicBezTo>
                        <a:pt x="381" y="1030"/>
                        <a:pt x="388" y="1023"/>
                        <a:pt x="395" y="1023"/>
                      </a:cubicBezTo>
                      <a:lnTo>
                        <a:pt x="804" y="783"/>
                      </a:lnTo>
                      <a:lnTo>
                        <a:pt x="769" y="748"/>
                      </a:lnTo>
                      <a:cubicBezTo>
                        <a:pt x="762" y="741"/>
                        <a:pt x="762" y="734"/>
                        <a:pt x="733" y="713"/>
                      </a:cubicBezTo>
                      <a:cubicBezTo>
                        <a:pt x="698" y="691"/>
                        <a:pt x="670" y="670"/>
                        <a:pt x="642" y="649"/>
                      </a:cubicBezTo>
                      <a:cubicBezTo>
                        <a:pt x="614" y="628"/>
                        <a:pt x="578" y="607"/>
                        <a:pt x="557" y="593"/>
                      </a:cubicBezTo>
                      <a:cubicBezTo>
                        <a:pt x="529" y="579"/>
                        <a:pt x="501" y="565"/>
                        <a:pt x="473" y="550"/>
                      </a:cubicBezTo>
                      <a:cubicBezTo>
                        <a:pt x="444" y="536"/>
                        <a:pt x="423" y="529"/>
                        <a:pt x="395" y="515"/>
                      </a:cubicBezTo>
                      <a:cubicBezTo>
                        <a:pt x="374" y="508"/>
                        <a:pt x="353" y="501"/>
                        <a:pt x="325" y="494"/>
                      </a:cubicBezTo>
                      <a:cubicBezTo>
                        <a:pt x="289" y="487"/>
                        <a:pt x="247" y="480"/>
                        <a:pt x="205" y="480"/>
                      </a:cubicBezTo>
                      <a:lnTo>
                        <a:pt x="881" y="85"/>
                      </a:lnTo>
                      <a:cubicBezTo>
                        <a:pt x="896" y="78"/>
                        <a:pt x="910" y="71"/>
                        <a:pt x="924" y="71"/>
                      </a:cubicBezTo>
                      <a:cubicBezTo>
                        <a:pt x="938" y="64"/>
                        <a:pt x="959" y="57"/>
                        <a:pt x="973" y="57"/>
                      </a:cubicBezTo>
                      <a:lnTo>
                        <a:pt x="966" y="29"/>
                      </a:lnTo>
                      <a:lnTo>
                        <a:pt x="966" y="29"/>
                      </a:lnTo>
                      <a:cubicBezTo>
                        <a:pt x="966" y="29"/>
                        <a:pt x="980" y="57"/>
                        <a:pt x="987" y="57"/>
                      </a:cubicBezTo>
                      <a:lnTo>
                        <a:pt x="1114" y="57"/>
                      </a:lnTo>
                      <a:lnTo>
                        <a:pt x="1142" y="64"/>
                      </a:lnTo>
                      <a:lnTo>
                        <a:pt x="1170" y="64"/>
                      </a:lnTo>
                      <a:lnTo>
                        <a:pt x="1199" y="78"/>
                      </a:lnTo>
                      <a:lnTo>
                        <a:pt x="1227" y="85"/>
                      </a:lnTo>
                      <a:lnTo>
                        <a:pt x="1262" y="99"/>
                      </a:lnTo>
                      <a:lnTo>
                        <a:pt x="1283" y="113"/>
                      </a:lnTo>
                      <a:lnTo>
                        <a:pt x="1290" y="85"/>
                      </a:lnTo>
                      <a:lnTo>
                        <a:pt x="1290" y="113"/>
                      </a:lnTo>
                      <a:lnTo>
                        <a:pt x="1297" y="92"/>
                      </a:lnTo>
                      <a:lnTo>
                        <a:pt x="1297" y="113"/>
                      </a:lnTo>
                      <a:lnTo>
                        <a:pt x="1333" y="135"/>
                      </a:lnTo>
                      <a:cubicBezTo>
                        <a:pt x="1347" y="142"/>
                        <a:pt x="1361" y="149"/>
                        <a:pt x="1375" y="156"/>
                      </a:cubicBezTo>
                      <a:cubicBezTo>
                        <a:pt x="1389" y="163"/>
                        <a:pt x="1396" y="170"/>
                        <a:pt x="1410" y="184"/>
                      </a:cubicBezTo>
                      <a:lnTo>
                        <a:pt x="1459" y="212"/>
                      </a:lnTo>
                      <a:lnTo>
                        <a:pt x="1488" y="233"/>
                      </a:lnTo>
                      <a:lnTo>
                        <a:pt x="1523" y="254"/>
                      </a:lnTo>
                      <a:lnTo>
                        <a:pt x="1558" y="290"/>
                      </a:lnTo>
                      <a:lnTo>
                        <a:pt x="1593" y="318"/>
                      </a:lnTo>
                      <a:lnTo>
                        <a:pt x="1615" y="339"/>
                      </a:lnTo>
                      <a:lnTo>
                        <a:pt x="1615" y="339"/>
                      </a:lnTo>
                      <a:lnTo>
                        <a:pt x="1629" y="311"/>
                      </a:lnTo>
                      <a:lnTo>
                        <a:pt x="1600" y="290"/>
                      </a:lnTo>
                      <a:lnTo>
                        <a:pt x="1565" y="254"/>
                      </a:lnTo>
                      <a:lnTo>
                        <a:pt x="1530" y="226"/>
                      </a:lnTo>
                      <a:lnTo>
                        <a:pt x="1488" y="198"/>
                      </a:lnTo>
                      <a:lnTo>
                        <a:pt x="1459" y="177"/>
                      </a:lnTo>
                      <a:lnTo>
                        <a:pt x="1452" y="170"/>
                      </a:lnTo>
                      <a:lnTo>
                        <a:pt x="1417" y="142"/>
                      </a:lnTo>
                      <a:lnTo>
                        <a:pt x="1375" y="120"/>
                      </a:lnTo>
                      <a:lnTo>
                        <a:pt x="1368" y="113"/>
                      </a:lnTo>
                      <a:lnTo>
                        <a:pt x="1333" y="99"/>
                      </a:lnTo>
                      <a:lnTo>
                        <a:pt x="1290" y="71"/>
                      </a:lnTo>
                      <a:lnTo>
                        <a:pt x="1276" y="99"/>
                      </a:lnTo>
                      <a:lnTo>
                        <a:pt x="1283" y="71"/>
                      </a:lnTo>
                      <a:lnTo>
                        <a:pt x="1262" y="57"/>
                      </a:lnTo>
                      <a:lnTo>
                        <a:pt x="1227" y="43"/>
                      </a:lnTo>
                      <a:lnTo>
                        <a:pt x="1192" y="36"/>
                      </a:lnTo>
                      <a:cubicBezTo>
                        <a:pt x="1185" y="29"/>
                        <a:pt x="1170" y="29"/>
                        <a:pt x="1163" y="22"/>
                      </a:cubicBezTo>
                      <a:lnTo>
                        <a:pt x="1142" y="15"/>
                      </a:lnTo>
                      <a:lnTo>
                        <a:pt x="1135" y="43"/>
                      </a:lnTo>
                      <a:cubicBezTo>
                        <a:pt x="1135" y="43"/>
                        <a:pt x="1142" y="15"/>
                        <a:pt x="1135" y="15"/>
                      </a:cubicBezTo>
                      <a:lnTo>
                        <a:pt x="1107" y="8"/>
                      </a:lnTo>
                      <a:cubicBezTo>
                        <a:pt x="1093" y="8"/>
                        <a:pt x="1086" y="8"/>
                        <a:pt x="10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68" name="Google Shape;1668;g1b4b0e4ccdf_1_11"/>
                <p:cNvSpPr/>
                <p:nvPr/>
              </p:nvSpPr>
              <p:spPr>
                <a:xfrm>
                  <a:off x="1864000" y="3700381"/>
                  <a:ext cx="310379" cy="537180"/>
                </a:xfrm>
                <a:custGeom>
                  <a:rect b="b" l="l" r="r" t="t"/>
                  <a:pathLst>
                    <a:path extrusionOk="0" h="2674" w="1545">
                      <a:moveTo>
                        <a:pt x="668" y="482"/>
                      </a:moveTo>
                      <a:cubicBezTo>
                        <a:pt x="699" y="482"/>
                        <a:pt x="735" y="495"/>
                        <a:pt x="776" y="520"/>
                      </a:cubicBezTo>
                      <a:cubicBezTo>
                        <a:pt x="973" y="633"/>
                        <a:pt x="1058" y="858"/>
                        <a:pt x="1058" y="1500"/>
                      </a:cubicBezTo>
                      <a:cubicBezTo>
                        <a:pt x="1052" y="2005"/>
                        <a:pt x="1002" y="2198"/>
                        <a:pt x="878" y="2198"/>
                      </a:cubicBezTo>
                      <a:cubicBezTo>
                        <a:pt x="847" y="2198"/>
                        <a:pt x="810" y="2185"/>
                        <a:pt x="769" y="2162"/>
                      </a:cubicBezTo>
                      <a:cubicBezTo>
                        <a:pt x="572" y="2042"/>
                        <a:pt x="494" y="1796"/>
                        <a:pt x="494" y="1175"/>
                      </a:cubicBezTo>
                      <a:cubicBezTo>
                        <a:pt x="494" y="678"/>
                        <a:pt x="547" y="482"/>
                        <a:pt x="668" y="482"/>
                      </a:cubicBezTo>
                      <a:close/>
                      <a:moveTo>
                        <a:pt x="437" y="0"/>
                      </a:moveTo>
                      <a:cubicBezTo>
                        <a:pt x="155" y="0"/>
                        <a:pt x="6" y="307"/>
                        <a:pt x="1" y="893"/>
                      </a:cubicBezTo>
                      <a:cubicBezTo>
                        <a:pt x="1" y="1676"/>
                        <a:pt x="268" y="2275"/>
                        <a:pt x="769" y="2564"/>
                      </a:cubicBezTo>
                      <a:cubicBezTo>
                        <a:pt x="898" y="2638"/>
                        <a:pt x="1012" y="2674"/>
                        <a:pt x="1110" y="2674"/>
                      </a:cubicBezTo>
                      <a:cubicBezTo>
                        <a:pt x="1396" y="2674"/>
                        <a:pt x="1544" y="2365"/>
                        <a:pt x="1544" y="1782"/>
                      </a:cubicBezTo>
                      <a:cubicBezTo>
                        <a:pt x="1544" y="992"/>
                        <a:pt x="1284" y="400"/>
                        <a:pt x="776" y="111"/>
                      </a:cubicBezTo>
                      <a:cubicBezTo>
                        <a:pt x="648" y="37"/>
                        <a:pt x="534" y="0"/>
                        <a:pt x="4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69" name="Google Shape;1669;g1b4b0e4ccdf_1_11"/>
                <p:cNvSpPr/>
                <p:nvPr/>
              </p:nvSpPr>
              <p:spPr>
                <a:xfrm>
                  <a:off x="1858375" y="3695158"/>
                  <a:ext cx="321629" cy="547425"/>
                </a:xfrm>
                <a:custGeom>
                  <a:rect b="b" l="l" r="r" t="t"/>
                  <a:pathLst>
                    <a:path extrusionOk="0" h="2725" w="1601">
                      <a:moveTo>
                        <a:pt x="698" y="532"/>
                      </a:moveTo>
                      <a:cubicBezTo>
                        <a:pt x="734" y="539"/>
                        <a:pt x="762" y="546"/>
                        <a:pt x="790" y="560"/>
                      </a:cubicBezTo>
                      <a:cubicBezTo>
                        <a:pt x="959" y="659"/>
                        <a:pt x="1051" y="849"/>
                        <a:pt x="1051" y="1519"/>
                      </a:cubicBezTo>
                      <a:cubicBezTo>
                        <a:pt x="1051" y="1779"/>
                        <a:pt x="1037" y="2125"/>
                        <a:pt x="938" y="2181"/>
                      </a:cubicBezTo>
                      <a:cubicBezTo>
                        <a:pt x="927" y="2189"/>
                        <a:pt x="915" y="2193"/>
                        <a:pt x="900" y="2193"/>
                      </a:cubicBezTo>
                      <a:cubicBezTo>
                        <a:pt x="876" y="2193"/>
                        <a:pt x="846" y="2182"/>
                        <a:pt x="811" y="2160"/>
                      </a:cubicBezTo>
                      <a:cubicBezTo>
                        <a:pt x="614" y="2047"/>
                        <a:pt x="543" y="1786"/>
                        <a:pt x="543" y="1194"/>
                      </a:cubicBezTo>
                      <a:cubicBezTo>
                        <a:pt x="543" y="941"/>
                        <a:pt x="557" y="595"/>
                        <a:pt x="663" y="539"/>
                      </a:cubicBezTo>
                      <a:cubicBezTo>
                        <a:pt x="670" y="532"/>
                        <a:pt x="684" y="532"/>
                        <a:pt x="698" y="532"/>
                      </a:cubicBezTo>
                      <a:close/>
                      <a:moveTo>
                        <a:pt x="701" y="474"/>
                      </a:moveTo>
                      <a:cubicBezTo>
                        <a:pt x="678" y="474"/>
                        <a:pt x="656" y="479"/>
                        <a:pt x="635" y="489"/>
                      </a:cubicBezTo>
                      <a:cubicBezTo>
                        <a:pt x="536" y="553"/>
                        <a:pt x="494" y="757"/>
                        <a:pt x="494" y="1194"/>
                      </a:cubicBezTo>
                      <a:cubicBezTo>
                        <a:pt x="487" y="1808"/>
                        <a:pt x="571" y="2083"/>
                        <a:pt x="783" y="2202"/>
                      </a:cubicBezTo>
                      <a:cubicBezTo>
                        <a:pt x="818" y="2231"/>
                        <a:pt x="860" y="2245"/>
                        <a:pt x="903" y="2245"/>
                      </a:cubicBezTo>
                      <a:lnTo>
                        <a:pt x="910" y="2252"/>
                      </a:lnTo>
                      <a:cubicBezTo>
                        <a:pt x="931" y="2245"/>
                        <a:pt x="952" y="2238"/>
                        <a:pt x="966" y="2224"/>
                      </a:cubicBezTo>
                      <a:cubicBezTo>
                        <a:pt x="1065" y="2167"/>
                        <a:pt x="1107" y="1963"/>
                        <a:pt x="1107" y="1519"/>
                      </a:cubicBezTo>
                      <a:cubicBezTo>
                        <a:pt x="1107" y="905"/>
                        <a:pt x="1030" y="637"/>
                        <a:pt x="811" y="511"/>
                      </a:cubicBezTo>
                      <a:cubicBezTo>
                        <a:pt x="780" y="488"/>
                        <a:pt x="740" y="474"/>
                        <a:pt x="701" y="474"/>
                      </a:cubicBezTo>
                      <a:close/>
                      <a:moveTo>
                        <a:pt x="466" y="52"/>
                      </a:moveTo>
                      <a:cubicBezTo>
                        <a:pt x="578" y="59"/>
                        <a:pt x="691" y="95"/>
                        <a:pt x="797" y="158"/>
                      </a:cubicBezTo>
                      <a:cubicBezTo>
                        <a:pt x="1283" y="440"/>
                        <a:pt x="1544" y="1025"/>
                        <a:pt x="1544" y="1801"/>
                      </a:cubicBezTo>
                      <a:cubicBezTo>
                        <a:pt x="1544" y="2252"/>
                        <a:pt x="1460" y="2534"/>
                        <a:pt x="1290" y="2632"/>
                      </a:cubicBezTo>
                      <a:cubicBezTo>
                        <a:pt x="1242" y="2659"/>
                        <a:pt x="1189" y="2673"/>
                        <a:pt x="1131" y="2673"/>
                      </a:cubicBezTo>
                      <a:cubicBezTo>
                        <a:pt x="1038" y="2673"/>
                        <a:pt x="933" y="2638"/>
                        <a:pt x="811" y="2569"/>
                      </a:cubicBezTo>
                      <a:cubicBezTo>
                        <a:pt x="325" y="2280"/>
                        <a:pt x="57" y="1695"/>
                        <a:pt x="57" y="912"/>
                      </a:cubicBezTo>
                      <a:cubicBezTo>
                        <a:pt x="57" y="468"/>
                        <a:pt x="148" y="186"/>
                        <a:pt x="318" y="88"/>
                      </a:cubicBezTo>
                      <a:cubicBezTo>
                        <a:pt x="360" y="59"/>
                        <a:pt x="409" y="52"/>
                        <a:pt x="466" y="52"/>
                      </a:cubicBezTo>
                      <a:close/>
                      <a:moveTo>
                        <a:pt x="464" y="0"/>
                      </a:moveTo>
                      <a:cubicBezTo>
                        <a:pt x="400" y="0"/>
                        <a:pt x="341" y="15"/>
                        <a:pt x="289" y="45"/>
                      </a:cubicBezTo>
                      <a:cubicBezTo>
                        <a:pt x="99" y="151"/>
                        <a:pt x="7" y="440"/>
                        <a:pt x="7" y="912"/>
                      </a:cubicBezTo>
                      <a:cubicBezTo>
                        <a:pt x="0" y="1716"/>
                        <a:pt x="282" y="2322"/>
                        <a:pt x="783" y="2611"/>
                      </a:cubicBezTo>
                      <a:cubicBezTo>
                        <a:pt x="889" y="2682"/>
                        <a:pt x="1016" y="2717"/>
                        <a:pt x="1135" y="2724"/>
                      </a:cubicBezTo>
                      <a:cubicBezTo>
                        <a:pt x="1199" y="2724"/>
                        <a:pt x="1255" y="2710"/>
                        <a:pt x="1312" y="2682"/>
                      </a:cubicBezTo>
                      <a:cubicBezTo>
                        <a:pt x="1502" y="2569"/>
                        <a:pt x="1601" y="2280"/>
                        <a:pt x="1601" y="1801"/>
                      </a:cubicBezTo>
                      <a:cubicBezTo>
                        <a:pt x="1601" y="1004"/>
                        <a:pt x="1326" y="405"/>
                        <a:pt x="818" y="116"/>
                      </a:cubicBezTo>
                      <a:cubicBezTo>
                        <a:pt x="684" y="38"/>
                        <a:pt x="566" y="0"/>
                        <a:pt x="4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0" name="Google Shape;1670;g1b4b0e4ccdf_1_11"/>
                <p:cNvSpPr/>
                <p:nvPr/>
              </p:nvSpPr>
              <p:spPr>
                <a:xfrm>
                  <a:off x="1889513" y="2940812"/>
                  <a:ext cx="306160" cy="113503"/>
                </a:xfrm>
                <a:custGeom>
                  <a:rect b="b" l="l" r="r" t="t"/>
                  <a:pathLst>
                    <a:path extrusionOk="0" h="565" w="1524">
                      <a:moveTo>
                        <a:pt x="1523" y="1"/>
                      </a:moveTo>
                      <a:lnTo>
                        <a:pt x="832" y="78"/>
                      </a:lnTo>
                      <a:lnTo>
                        <a:pt x="0" y="565"/>
                      </a:lnTo>
                      <a:lnTo>
                        <a:pt x="691" y="487"/>
                      </a:lnTo>
                      <a:lnTo>
                        <a:pt x="15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1" name="Google Shape;1671;g1b4b0e4ccdf_1_11"/>
                <p:cNvSpPr/>
                <p:nvPr/>
              </p:nvSpPr>
              <p:spPr>
                <a:xfrm>
                  <a:off x="1865406" y="2932375"/>
                  <a:ext cx="355781" cy="130378"/>
                </a:xfrm>
                <a:custGeom>
                  <a:rect b="b" l="l" r="r" t="t"/>
                  <a:pathLst>
                    <a:path extrusionOk="0" h="649" w="1771">
                      <a:moveTo>
                        <a:pt x="1523" y="85"/>
                      </a:moveTo>
                      <a:lnTo>
                        <a:pt x="804" y="501"/>
                      </a:lnTo>
                      <a:lnTo>
                        <a:pt x="247" y="564"/>
                      </a:lnTo>
                      <a:lnTo>
                        <a:pt x="247" y="564"/>
                      </a:lnTo>
                      <a:lnTo>
                        <a:pt x="966" y="148"/>
                      </a:lnTo>
                      <a:lnTo>
                        <a:pt x="1523" y="85"/>
                      </a:lnTo>
                      <a:close/>
                      <a:moveTo>
                        <a:pt x="1770" y="0"/>
                      </a:moveTo>
                      <a:lnTo>
                        <a:pt x="952" y="99"/>
                      </a:lnTo>
                      <a:lnTo>
                        <a:pt x="1" y="649"/>
                      </a:lnTo>
                      <a:lnTo>
                        <a:pt x="818" y="550"/>
                      </a:lnTo>
                      <a:lnTo>
                        <a:pt x="177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2" name="Google Shape;1672;g1b4b0e4ccdf_1_11"/>
                <p:cNvSpPr/>
                <p:nvPr/>
              </p:nvSpPr>
              <p:spPr>
                <a:xfrm>
                  <a:off x="2111900" y="2990433"/>
                  <a:ext cx="168750" cy="568117"/>
                </a:xfrm>
                <a:custGeom>
                  <a:rect b="b" l="l" r="r" t="t"/>
                  <a:pathLst>
                    <a:path extrusionOk="0" h="2828" w="840">
                      <a:moveTo>
                        <a:pt x="839" y="0"/>
                      </a:moveTo>
                      <a:lnTo>
                        <a:pt x="7" y="480"/>
                      </a:lnTo>
                      <a:lnTo>
                        <a:pt x="0" y="2827"/>
                      </a:lnTo>
                      <a:lnTo>
                        <a:pt x="832" y="2341"/>
                      </a:lnTo>
                      <a:lnTo>
                        <a:pt x="8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3" name="Google Shape;1673;g1b4b0e4ccdf_1_11"/>
                <p:cNvSpPr/>
                <p:nvPr/>
              </p:nvSpPr>
              <p:spPr>
                <a:xfrm>
                  <a:off x="2106275" y="2980589"/>
                  <a:ext cx="180000" cy="587804"/>
                </a:xfrm>
                <a:custGeom>
                  <a:rect b="b" l="l" r="r" t="t"/>
                  <a:pathLst>
                    <a:path extrusionOk="0" h="2926" w="896">
                      <a:moveTo>
                        <a:pt x="839" y="92"/>
                      </a:moveTo>
                      <a:lnTo>
                        <a:pt x="832" y="2376"/>
                      </a:lnTo>
                      <a:lnTo>
                        <a:pt x="49" y="2827"/>
                      </a:lnTo>
                      <a:lnTo>
                        <a:pt x="49" y="2827"/>
                      </a:lnTo>
                      <a:lnTo>
                        <a:pt x="56" y="543"/>
                      </a:lnTo>
                      <a:lnTo>
                        <a:pt x="839" y="92"/>
                      </a:lnTo>
                      <a:close/>
                      <a:moveTo>
                        <a:pt x="895" y="0"/>
                      </a:moveTo>
                      <a:lnTo>
                        <a:pt x="7" y="515"/>
                      </a:lnTo>
                      <a:lnTo>
                        <a:pt x="0" y="2926"/>
                      </a:lnTo>
                      <a:lnTo>
                        <a:pt x="888" y="2404"/>
                      </a:lnTo>
                      <a:lnTo>
                        <a:pt x="8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4" name="Google Shape;1674;g1b4b0e4ccdf_1_11"/>
                <p:cNvSpPr/>
                <p:nvPr/>
              </p:nvSpPr>
              <p:spPr>
                <a:xfrm>
                  <a:off x="2028329" y="2940812"/>
                  <a:ext cx="252321" cy="146047"/>
                </a:xfrm>
                <a:custGeom>
                  <a:rect b="b" l="l" r="r" t="t"/>
                  <a:pathLst>
                    <a:path extrusionOk="0" h="727" w="1256">
                      <a:moveTo>
                        <a:pt x="832" y="1"/>
                      </a:moveTo>
                      <a:lnTo>
                        <a:pt x="0" y="487"/>
                      </a:lnTo>
                      <a:lnTo>
                        <a:pt x="423" y="727"/>
                      </a:lnTo>
                      <a:lnTo>
                        <a:pt x="1255" y="247"/>
                      </a:lnTo>
                      <a:lnTo>
                        <a:pt x="8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5" name="Google Shape;1675;g1b4b0e4ccdf_1_11"/>
                <p:cNvSpPr/>
                <p:nvPr/>
              </p:nvSpPr>
              <p:spPr>
                <a:xfrm>
                  <a:off x="2016878" y="2935187"/>
                  <a:ext cx="273616" cy="158904"/>
                </a:xfrm>
                <a:custGeom>
                  <a:rect b="b" l="l" r="r" t="t"/>
                  <a:pathLst>
                    <a:path extrusionOk="0" h="791" w="1362">
                      <a:moveTo>
                        <a:pt x="889" y="64"/>
                      </a:moveTo>
                      <a:lnTo>
                        <a:pt x="1263" y="275"/>
                      </a:lnTo>
                      <a:lnTo>
                        <a:pt x="480" y="734"/>
                      </a:lnTo>
                      <a:lnTo>
                        <a:pt x="107" y="515"/>
                      </a:lnTo>
                      <a:lnTo>
                        <a:pt x="889" y="64"/>
                      </a:lnTo>
                      <a:close/>
                      <a:moveTo>
                        <a:pt x="889" y="1"/>
                      </a:moveTo>
                      <a:lnTo>
                        <a:pt x="1" y="515"/>
                      </a:lnTo>
                      <a:lnTo>
                        <a:pt x="480" y="790"/>
                      </a:lnTo>
                      <a:lnTo>
                        <a:pt x="1361" y="275"/>
                      </a:lnTo>
                      <a:lnTo>
                        <a:pt x="8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6" name="Google Shape;1676;g1b4b0e4ccdf_1_11"/>
                <p:cNvSpPr/>
                <p:nvPr/>
              </p:nvSpPr>
              <p:spPr>
                <a:xfrm>
                  <a:off x="1889513" y="3038646"/>
                  <a:ext cx="223995" cy="519903"/>
                </a:xfrm>
                <a:custGeom>
                  <a:rect b="b" l="l" r="r" t="t"/>
                  <a:pathLst>
                    <a:path extrusionOk="0" h="2588" w="1115">
                      <a:moveTo>
                        <a:pt x="691" y="0"/>
                      </a:moveTo>
                      <a:lnTo>
                        <a:pt x="0" y="78"/>
                      </a:lnTo>
                      <a:lnTo>
                        <a:pt x="205" y="564"/>
                      </a:lnTo>
                      <a:lnTo>
                        <a:pt x="642" y="508"/>
                      </a:lnTo>
                      <a:lnTo>
                        <a:pt x="642" y="2319"/>
                      </a:lnTo>
                      <a:lnTo>
                        <a:pt x="1107" y="2587"/>
                      </a:lnTo>
                      <a:lnTo>
                        <a:pt x="1114" y="240"/>
                      </a:lnTo>
                      <a:lnTo>
                        <a:pt x="6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7" name="Google Shape;1677;g1b4b0e4ccdf_1_11"/>
                <p:cNvSpPr/>
                <p:nvPr/>
              </p:nvSpPr>
              <p:spPr>
                <a:xfrm>
                  <a:off x="1881076" y="3031414"/>
                  <a:ext cx="236651" cy="536979"/>
                </a:xfrm>
                <a:custGeom>
                  <a:rect b="b" l="l" r="r" t="t"/>
                  <a:pathLst>
                    <a:path extrusionOk="0" h="2673" w="1178">
                      <a:moveTo>
                        <a:pt x="726" y="64"/>
                      </a:moveTo>
                      <a:lnTo>
                        <a:pt x="1128" y="297"/>
                      </a:lnTo>
                      <a:lnTo>
                        <a:pt x="1121" y="2581"/>
                      </a:lnTo>
                      <a:lnTo>
                        <a:pt x="705" y="2341"/>
                      </a:lnTo>
                      <a:lnTo>
                        <a:pt x="712" y="515"/>
                      </a:lnTo>
                      <a:lnTo>
                        <a:pt x="261" y="572"/>
                      </a:lnTo>
                      <a:lnTo>
                        <a:pt x="78" y="135"/>
                      </a:lnTo>
                      <a:lnTo>
                        <a:pt x="726" y="64"/>
                      </a:lnTo>
                      <a:close/>
                      <a:moveTo>
                        <a:pt x="733" y="1"/>
                      </a:moveTo>
                      <a:lnTo>
                        <a:pt x="0" y="93"/>
                      </a:lnTo>
                      <a:lnTo>
                        <a:pt x="233" y="628"/>
                      </a:lnTo>
                      <a:lnTo>
                        <a:pt x="663" y="572"/>
                      </a:lnTo>
                      <a:lnTo>
                        <a:pt x="656" y="2369"/>
                      </a:lnTo>
                      <a:lnTo>
                        <a:pt x="1177" y="2673"/>
                      </a:lnTo>
                      <a:lnTo>
                        <a:pt x="1177" y="262"/>
                      </a:lnTo>
                      <a:lnTo>
                        <a:pt x="7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8" name="Google Shape;1678;g1b4b0e4ccdf_1_11"/>
                <p:cNvSpPr/>
                <p:nvPr/>
              </p:nvSpPr>
              <p:spPr>
                <a:xfrm>
                  <a:off x="1917839" y="4983333"/>
                  <a:ext cx="425089" cy="621955"/>
                </a:xfrm>
                <a:custGeom>
                  <a:rect b="b" l="l" r="r" t="t"/>
                  <a:pathLst>
                    <a:path extrusionOk="0" h="3096" w="2116">
                      <a:moveTo>
                        <a:pt x="1058" y="1192"/>
                      </a:moveTo>
                      <a:lnTo>
                        <a:pt x="1072" y="1213"/>
                      </a:lnTo>
                      <a:lnTo>
                        <a:pt x="1086" y="1242"/>
                      </a:lnTo>
                      <a:cubicBezTo>
                        <a:pt x="1100" y="1270"/>
                        <a:pt x="1114" y="1305"/>
                        <a:pt x="1128" y="1340"/>
                      </a:cubicBezTo>
                      <a:cubicBezTo>
                        <a:pt x="1128" y="1340"/>
                        <a:pt x="1128" y="1347"/>
                        <a:pt x="1128" y="1354"/>
                      </a:cubicBezTo>
                      <a:cubicBezTo>
                        <a:pt x="1142" y="1390"/>
                        <a:pt x="1157" y="1418"/>
                        <a:pt x="1164" y="1453"/>
                      </a:cubicBezTo>
                      <a:cubicBezTo>
                        <a:pt x="1164" y="1460"/>
                        <a:pt x="1164" y="1460"/>
                        <a:pt x="1164" y="1467"/>
                      </a:cubicBezTo>
                      <a:cubicBezTo>
                        <a:pt x="1178" y="1502"/>
                        <a:pt x="1185" y="1538"/>
                        <a:pt x="1199" y="1580"/>
                      </a:cubicBezTo>
                      <a:cubicBezTo>
                        <a:pt x="1206" y="1615"/>
                        <a:pt x="1220" y="1657"/>
                        <a:pt x="1227" y="1700"/>
                      </a:cubicBezTo>
                      <a:cubicBezTo>
                        <a:pt x="1227" y="1742"/>
                        <a:pt x="1241" y="1784"/>
                        <a:pt x="1241" y="1820"/>
                      </a:cubicBezTo>
                      <a:lnTo>
                        <a:pt x="1241" y="1848"/>
                      </a:lnTo>
                      <a:cubicBezTo>
                        <a:pt x="1248" y="1883"/>
                        <a:pt x="1255" y="1925"/>
                        <a:pt x="1255" y="1961"/>
                      </a:cubicBezTo>
                      <a:lnTo>
                        <a:pt x="1255" y="1989"/>
                      </a:lnTo>
                      <a:cubicBezTo>
                        <a:pt x="1255" y="2024"/>
                        <a:pt x="1262" y="2052"/>
                        <a:pt x="1262" y="2087"/>
                      </a:cubicBezTo>
                      <a:cubicBezTo>
                        <a:pt x="1262" y="2094"/>
                        <a:pt x="1262" y="2102"/>
                        <a:pt x="1262" y="2102"/>
                      </a:cubicBezTo>
                      <a:cubicBezTo>
                        <a:pt x="1255" y="2094"/>
                        <a:pt x="1241" y="2080"/>
                        <a:pt x="1227" y="2066"/>
                      </a:cubicBezTo>
                      <a:lnTo>
                        <a:pt x="1213" y="2045"/>
                      </a:lnTo>
                      <a:cubicBezTo>
                        <a:pt x="1192" y="2024"/>
                        <a:pt x="1178" y="2003"/>
                        <a:pt x="1164" y="1975"/>
                      </a:cubicBezTo>
                      <a:lnTo>
                        <a:pt x="1157" y="1954"/>
                      </a:lnTo>
                      <a:cubicBezTo>
                        <a:pt x="1157" y="1954"/>
                        <a:pt x="1157" y="1954"/>
                        <a:pt x="1157" y="1946"/>
                      </a:cubicBezTo>
                      <a:cubicBezTo>
                        <a:pt x="1150" y="1932"/>
                        <a:pt x="1142" y="1918"/>
                        <a:pt x="1135" y="1904"/>
                      </a:cubicBezTo>
                      <a:cubicBezTo>
                        <a:pt x="1128" y="1890"/>
                        <a:pt x="1121" y="1869"/>
                        <a:pt x="1121" y="1848"/>
                      </a:cubicBezTo>
                      <a:cubicBezTo>
                        <a:pt x="1107" y="1827"/>
                        <a:pt x="1107" y="1813"/>
                        <a:pt x="1100" y="1791"/>
                      </a:cubicBezTo>
                      <a:cubicBezTo>
                        <a:pt x="1100" y="1770"/>
                        <a:pt x="1093" y="1742"/>
                        <a:pt x="1086" y="1728"/>
                      </a:cubicBezTo>
                      <a:lnTo>
                        <a:pt x="1086" y="1714"/>
                      </a:lnTo>
                      <a:cubicBezTo>
                        <a:pt x="1086" y="1693"/>
                        <a:pt x="1086" y="1672"/>
                        <a:pt x="1079" y="1657"/>
                      </a:cubicBezTo>
                      <a:cubicBezTo>
                        <a:pt x="1079" y="1650"/>
                        <a:pt x="1079" y="1643"/>
                        <a:pt x="1079" y="1643"/>
                      </a:cubicBezTo>
                      <a:cubicBezTo>
                        <a:pt x="1079" y="1615"/>
                        <a:pt x="1072" y="1594"/>
                        <a:pt x="1072" y="1566"/>
                      </a:cubicBezTo>
                      <a:cubicBezTo>
                        <a:pt x="1072" y="1538"/>
                        <a:pt x="1072" y="1516"/>
                        <a:pt x="1065" y="1495"/>
                      </a:cubicBezTo>
                      <a:lnTo>
                        <a:pt x="1065" y="1474"/>
                      </a:lnTo>
                      <a:cubicBezTo>
                        <a:pt x="1065" y="1439"/>
                        <a:pt x="1065" y="1404"/>
                        <a:pt x="1058" y="1361"/>
                      </a:cubicBezTo>
                      <a:lnTo>
                        <a:pt x="1058" y="1333"/>
                      </a:lnTo>
                      <a:cubicBezTo>
                        <a:pt x="1058" y="1284"/>
                        <a:pt x="1058" y="1234"/>
                        <a:pt x="1058" y="1192"/>
                      </a:cubicBezTo>
                      <a:close/>
                      <a:moveTo>
                        <a:pt x="959" y="1"/>
                      </a:moveTo>
                      <a:cubicBezTo>
                        <a:pt x="945" y="1"/>
                        <a:pt x="924" y="8"/>
                        <a:pt x="910" y="8"/>
                      </a:cubicBezTo>
                      <a:cubicBezTo>
                        <a:pt x="896" y="15"/>
                        <a:pt x="882" y="22"/>
                        <a:pt x="860" y="29"/>
                      </a:cubicBezTo>
                      <a:lnTo>
                        <a:pt x="0" y="515"/>
                      </a:lnTo>
                      <a:cubicBezTo>
                        <a:pt x="15" y="508"/>
                        <a:pt x="36" y="501"/>
                        <a:pt x="50" y="494"/>
                      </a:cubicBezTo>
                      <a:cubicBezTo>
                        <a:pt x="64" y="487"/>
                        <a:pt x="85" y="487"/>
                        <a:pt x="99" y="480"/>
                      </a:cubicBezTo>
                      <a:lnTo>
                        <a:pt x="226" y="480"/>
                      </a:lnTo>
                      <a:cubicBezTo>
                        <a:pt x="247" y="487"/>
                        <a:pt x="268" y="487"/>
                        <a:pt x="290" y="494"/>
                      </a:cubicBezTo>
                      <a:cubicBezTo>
                        <a:pt x="311" y="501"/>
                        <a:pt x="332" y="508"/>
                        <a:pt x="353" y="515"/>
                      </a:cubicBezTo>
                      <a:cubicBezTo>
                        <a:pt x="374" y="522"/>
                        <a:pt x="402" y="537"/>
                        <a:pt x="423" y="551"/>
                      </a:cubicBezTo>
                      <a:cubicBezTo>
                        <a:pt x="452" y="558"/>
                        <a:pt x="480" y="572"/>
                        <a:pt x="508" y="593"/>
                      </a:cubicBezTo>
                      <a:cubicBezTo>
                        <a:pt x="536" y="607"/>
                        <a:pt x="571" y="628"/>
                        <a:pt x="593" y="649"/>
                      </a:cubicBezTo>
                      <a:cubicBezTo>
                        <a:pt x="621" y="671"/>
                        <a:pt x="656" y="692"/>
                        <a:pt x="677" y="713"/>
                      </a:cubicBezTo>
                      <a:lnTo>
                        <a:pt x="684" y="713"/>
                      </a:lnTo>
                      <a:cubicBezTo>
                        <a:pt x="698" y="727"/>
                        <a:pt x="712" y="741"/>
                        <a:pt x="727" y="755"/>
                      </a:cubicBezTo>
                      <a:lnTo>
                        <a:pt x="353" y="974"/>
                      </a:lnTo>
                      <a:cubicBezTo>
                        <a:pt x="346" y="981"/>
                        <a:pt x="332" y="988"/>
                        <a:pt x="325" y="995"/>
                      </a:cubicBezTo>
                      <a:lnTo>
                        <a:pt x="318" y="1002"/>
                      </a:lnTo>
                      <a:cubicBezTo>
                        <a:pt x="318" y="1009"/>
                        <a:pt x="311" y="1009"/>
                        <a:pt x="311" y="1016"/>
                      </a:cubicBezTo>
                      <a:cubicBezTo>
                        <a:pt x="304" y="1023"/>
                        <a:pt x="304" y="1030"/>
                        <a:pt x="297" y="1037"/>
                      </a:cubicBezTo>
                      <a:cubicBezTo>
                        <a:pt x="290" y="1051"/>
                        <a:pt x="290" y="1058"/>
                        <a:pt x="282" y="1072"/>
                      </a:cubicBezTo>
                      <a:lnTo>
                        <a:pt x="275" y="1093"/>
                      </a:lnTo>
                      <a:cubicBezTo>
                        <a:pt x="268" y="1115"/>
                        <a:pt x="268" y="1129"/>
                        <a:pt x="261" y="1143"/>
                      </a:cubicBezTo>
                      <a:cubicBezTo>
                        <a:pt x="261" y="1150"/>
                        <a:pt x="261" y="1157"/>
                        <a:pt x="261" y="1164"/>
                      </a:cubicBezTo>
                      <a:lnTo>
                        <a:pt x="261" y="1178"/>
                      </a:lnTo>
                      <a:lnTo>
                        <a:pt x="261" y="1185"/>
                      </a:lnTo>
                      <a:cubicBezTo>
                        <a:pt x="261" y="1206"/>
                        <a:pt x="254" y="1227"/>
                        <a:pt x="254" y="1249"/>
                      </a:cubicBezTo>
                      <a:lnTo>
                        <a:pt x="254" y="1256"/>
                      </a:lnTo>
                      <a:lnTo>
                        <a:pt x="254" y="1284"/>
                      </a:lnTo>
                      <a:cubicBezTo>
                        <a:pt x="254" y="1298"/>
                        <a:pt x="254" y="1312"/>
                        <a:pt x="247" y="1333"/>
                      </a:cubicBezTo>
                      <a:cubicBezTo>
                        <a:pt x="240" y="1347"/>
                        <a:pt x="247" y="1347"/>
                        <a:pt x="247" y="1354"/>
                      </a:cubicBezTo>
                      <a:lnTo>
                        <a:pt x="247" y="1411"/>
                      </a:lnTo>
                      <a:lnTo>
                        <a:pt x="247" y="1453"/>
                      </a:lnTo>
                      <a:lnTo>
                        <a:pt x="247" y="1488"/>
                      </a:lnTo>
                      <a:lnTo>
                        <a:pt x="247" y="1516"/>
                      </a:lnTo>
                      <a:lnTo>
                        <a:pt x="247" y="1636"/>
                      </a:lnTo>
                      <a:lnTo>
                        <a:pt x="247" y="1650"/>
                      </a:lnTo>
                      <a:lnTo>
                        <a:pt x="247" y="1820"/>
                      </a:lnTo>
                      <a:cubicBezTo>
                        <a:pt x="247" y="1827"/>
                        <a:pt x="247" y="1827"/>
                        <a:pt x="247" y="1834"/>
                      </a:cubicBezTo>
                      <a:lnTo>
                        <a:pt x="247" y="1848"/>
                      </a:lnTo>
                      <a:cubicBezTo>
                        <a:pt x="247" y="1890"/>
                        <a:pt x="247" y="1925"/>
                        <a:pt x="254" y="1961"/>
                      </a:cubicBezTo>
                      <a:lnTo>
                        <a:pt x="254" y="1982"/>
                      </a:lnTo>
                      <a:cubicBezTo>
                        <a:pt x="254" y="2010"/>
                        <a:pt x="254" y="2031"/>
                        <a:pt x="254" y="2052"/>
                      </a:cubicBezTo>
                      <a:cubicBezTo>
                        <a:pt x="261" y="2073"/>
                        <a:pt x="261" y="2102"/>
                        <a:pt x="268" y="2123"/>
                      </a:cubicBezTo>
                      <a:cubicBezTo>
                        <a:pt x="261" y="2130"/>
                        <a:pt x="261" y="2137"/>
                        <a:pt x="268" y="2144"/>
                      </a:cubicBezTo>
                      <a:lnTo>
                        <a:pt x="268" y="2179"/>
                      </a:lnTo>
                      <a:lnTo>
                        <a:pt x="268" y="2200"/>
                      </a:lnTo>
                      <a:lnTo>
                        <a:pt x="268" y="2214"/>
                      </a:lnTo>
                      <a:lnTo>
                        <a:pt x="268" y="2221"/>
                      </a:lnTo>
                      <a:cubicBezTo>
                        <a:pt x="268" y="2235"/>
                        <a:pt x="268" y="2250"/>
                        <a:pt x="275" y="2264"/>
                      </a:cubicBezTo>
                      <a:cubicBezTo>
                        <a:pt x="275" y="2264"/>
                        <a:pt x="275" y="2271"/>
                        <a:pt x="275" y="2278"/>
                      </a:cubicBezTo>
                      <a:cubicBezTo>
                        <a:pt x="275" y="2285"/>
                        <a:pt x="275" y="2292"/>
                        <a:pt x="275" y="2292"/>
                      </a:cubicBezTo>
                      <a:lnTo>
                        <a:pt x="282" y="2327"/>
                      </a:lnTo>
                      <a:lnTo>
                        <a:pt x="297" y="2355"/>
                      </a:lnTo>
                      <a:lnTo>
                        <a:pt x="304" y="2376"/>
                      </a:lnTo>
                      <a:cubicBezTo>
                        <a:pt x="311" y="2398"/>
                        <a:pt x="311" y="2398"/>
                        <a:pt x="311" y="2405"/>
                      </a:cubicBezTo>
                      <a:lnTo>
                        <a:pt x="325" y="2426"/>
                      </a:lnTo>
                      <a:cubicBezTo>
                        <a:pt x="325" y="2433"/>
                        <a:pt x="325" y="2440"/>
                        <a:pt x="332" y="2440"/>
                      </a:cubicBezTo>
                      <a:lnTo>
                        <a:pt x="339" y="2454"/>
                      </a:lnTo>
                      <a:cubicBezTo>
                        <a:pt x="353" y="2482"/>
                        <a:pt x="367" y="2510"/>
                        <a:pt x="388" y="2532"/>
                      </a:cubicBezTo>
                      <a:cubicBezTo>
                        <a:pt x="388" y="2539"/>
                        <a:pt x="395" y="2546"/>
                        <a:pt x="402" y="2553"/>
                      </a:cubicBezTo>
                      <a:cubicBezTo>
                        <a:pt x="409" y="2560"/>
                        <a:pt x="409" y="2567"/>
                        <a:pt x="416" y="2574"/>
                      </a:cubicBezTo>
                      <a:lnTo>
                        <a:pt x="430" y="2581"/>
                      </a:lnTo>
                      <a:lnTo>
                        <a:pt x="438" y="2588"/>
                      </a:lnTo>
                      <a:lnTo>
                        <a:pt x="452" y="2602"/>
                      </a:lnTo>
                      <a:lnTo>
                        <a:pt x="466" y="2609"/>
                      </a:lnTo>
                      <a:lnTo>
                        <a:pt x="473" y="2616"/>
                      </a:lnTo>
                      <a:lnTo>
                        <a:pt x="487" y="2623"/>
                      </a:lnTo>
                      <a:lnTo>
                        <a:pt x="501" y="2630"/>
                      </a:lnTo>
                      <a:lnTo>
                        <a:pt x="515" y="2644"/>
                      </a:lnTo>
                      <a:lnTo>
                        <a:pt x="529" y="2651"/>
                      </a:lnTo>
                      <a:lnTo>
                        <a:pt x="649" y="2651"/>
                      </a:lnTo>
                      <a:lnTo>
                        <a:pt x="663" y="2644"/>
                      </a:lnTo>
                      <a:lnTo>
                        <a:pt x="1276" y="2292"/>
                      </a:lnTo>
                      <a:lnTo>
                        <a:pt x="1276" y="2391"/>
                      </a:lnTo>
                      <a:lnTo>
                        <a:pt x="1276" y="2426"/>
                      </a:lnTo>
                      <a:cubicBezTo>
                        <a:pt x="1269" y="2510"/>
                        <a:pt x="1262" y="2595"/>
                        <a:pt x="1248" y="2680"/>
                      </a:cubicBezTo>
                      <a:lnTo>
                        <a:pt x="1248" y="2694"/>
                      </a:lnTo>
                      <a:cubicBezTo>
                        <a:pt x="1241" y="2729"/>
                        <a:pt x="1227" y="2764"/>
                        <a:pt x="1220" y="2799"/>
                      </a:cubicBezTo>
                      <a:cubicBezTo>
                        <a:pt x="1220" y="2799"/>
                        <a:pt x="1213" y="2806"/>
                        <a:pt x="1213" y="2814"/>
                      </a:cubicBezTo>
                      <a:cubicBezTo>
                        <a:pt x="1206" y="2842"/>
                        <a:pt x="1192" y="2870"/>
                        <a:pt x="1185" y="2898"/>
                      </a:cubicBezTo>
                      <a:cubicBezTo>
                        <a:pt x="1171" y="2926"/>
                        <a:pt x="1157" y="2954"/>
                        <a:pt x="1135" y="2976"/>
                      </a:cubicBezTo>
                      <a:cubicBezTo>
                        <a:pt x="1128" y="2997"/>
                        <a:pt x="1114" y="3011"/>
                        <a:pt x="1100" y="3025"/>
                      </a:cubicBezTo>
                      <a:cubicBezTo>
                        <a:pt x="1093" y="3032"/>
                        <a:pt x="1086" y="3039"/>
                        <a:pt x="1079" y="3046"/>
                      </a:cubicBezTo>
                      <a:cubicBezTo>
                        <a:pt x="1058" y="3067"/>
                        <a:pt x="1037" y="3081"/>
                        <a:pt x="1016" y="3095"/>
                      </a:cubicBezTo>
                      <a:lnTo>
                        <a:pt x="1847" y="2609"/>
                      </a:lnTo>
                      <a:cubicBezTo>
                        <a:pt x="1876" y="2595"/>
                        <a:pt x="1897" y="2581"/>
                        <a:pt x="1918" y="2560"/>
                      </a:cubicBezTo>
                      <a:lnTo>
                        <a:pt x="1932" y="2539"/>
                      </a:lnTo>
                      <a:cubicBezTo>
                        <a:pt x="1946" y="2524"/>
                        <a:pt x="1960" y="2510"/>
                        <a:pt x="1974" y="2489"/>
                      </a:cubicBezTo>
                      <a:cubicBezTo>
                        <a:pt x="1988" y="2468"/>
                        <a:pt x="2002" y="2447"/>
                        <a:pt x="2010" y="2419"/>
                      </a:cubicBezTo>
                      <a:lnTo>
                        <a:pt x="2010" y="2412"/>
                      </a:lnTo>
                      <a:cubicBezTo>
                        <a:pt x="2017" y="2398"/>
                        <a:pt x="2024" y="2376"/>
                        <a:pt x="2031" y="2362"/>
                      </a:cubicBezTo>
                      <a:cubicBezTo>
                        <a:pt x="2038" y="2341"/>
                        <a:pt x="2038" y="2341"/>
                        <a:pt x="2045" y="2327"/>
                      </a:cubicBezTo>
                      <a:cubicBezTo>
                        <a:pt x="2045" y="2327"/>
                        <a:pt x="2045" y="2320"/>
                        <a:pt x="2052" y="2313"/>
                      </a:cubicBezTo>
                      <a:lnTo>
                        <a:pt x="2052" y="2299"/>
                      </a:lnTo>
                      <a:cubicBezTo>
                        <a:pt x="2059" y="2271"/>
                        <a:pt x="2066" y="2250"/>
                        <a:pt x="2073" y="2228"/>
                      </a:cubicBezTo>
                      <a:cubicBezTo>
                        <a:pt x="2073" y="2221"/>
                        <a:pt x="2073" y="2214"/>
                        <a:pt x="2073" y="2214"/>
                      </a:cubicBezTo>
                      <a:lnTo>
                        <a:pt x="2073" y="2193"/>
                      </a:lnTo>
                      <a:lnTo>
                        <a:pt x="2080" y="2151"/>
                      </a:lnTo>
                      <a:cubicBezTo>
                        <a:pt x="2080" y="2130"/>
                        <a:pt x="2087" y="2102"/>
                        <a:pt x="2094" y="2073"/>
                      </a:cubicBezTo>
                      <a:cubicBezTo>
                        <a:pt x="2094" y="2045"/>
                        <a:pt x="2101" y="2010"/>
                        <a:pt x="2101" y="1982"/>
                      </a:cubicBezTo>
                      <a:lnTo>
                        <a:pt x="2101" y="1946"/>
                      </a:lnTo>
                      <a:lnTo>
                        <a:pt x="2101" y="1911"/>
                      </a:lnTo>
                      <a:lnTo>
                        <a:pt x="2101" y="1883"/>
                      </a:lnTo>
                      <a:lnTo>
                        <a:pt x="2101" y="1770"/>
                      </a:lnTo>
                      <a:cubicBezTo>
                        <a:pt x="2101" y="1728"/>
                        <a:pt x="2115" y="1700"/>
                        <a:pt x="2108" y="1664"/>
                      </a:cubicBezTo>
                      <a:cubicBezTo>
                        <a:pt x="2108" y="1657"/>
                        <a:pt x="2108" y="1650"/>
                        <a:pt x="2108" y="1643"/>
                      </a:cubicBezTo>
                      <a:lnTo>
                        <a:pt x="2108" y="1608"/>
                      </a:lnTo>
                      <a:lnTo>
                        <a:pt x="2108" y="1559"/>
                      </a:lnTo>
                      <a:lnTo>
                        <a:pt x="2108" y="1502"/>
                      </a:lnTo>
                      <a:lnTo>
                        <a:pt x="2108" y="1481"/>
                      </a:lnTo>
                      <a:cubicBezTo>
                        <a:pt x="2108" y="1474"/>
                        <a:pt x="2108" y="1467"/>
                        <a:pt x="2108" y="1467"/>
                      </a:cubicBezTo>
                      <a:cubicBezTo>
                        <a:pt x="2108" y="1439"/>
                        <a:pt x="2101" y="1411"/>
                        <a:pt x="2101" y="1375"/>
                      </a:cubicBezTo>
                      <a:lnTo>
                        <a:pt x="2101" y="1354"/>
                      </a:lnTo>
                      <a:lnTo>
                        <a:pt x="2101" y="1333"/>
                      </a:lnTo>
                      <a:lnTo>
                        <a:pt x="2094" y="1298"/>
                      </a:lnTo>
                      <a:cubicBezTo>
                        <a:pt x="2094" y="1270"/>
                        <a:pt x="2087" y="1249"/>
                        <a:pt x="2080" y="1220"/>
                      </a:cubicBezTo>
                      <a:cubicBezTo>
                        <a:pt x="2080" y="1192"/>
                        <a:pt x="2073" y="1171"/>
                        <a:pt x="2066" y="1157"/>
                      </a:cubicBezTo>
                      <a:cubicBezTo>
                        <a:pt x="2066" y="1136"/>
                        <a:pt x="2059" y="1115"/>
                        <a:pt x="2052" y="1093"/>
                      </a:cubicBezTo>
                      <a:cubicBezTo>
                        <a:pt x="2052" y="1079"/>
                        <a:pt x="2045" y="1044"/>
                        <a:pt x="2038" y="1023"/>
                      </a:cubicBezTo>
                      <a:cubicBezTo>
                        <a:pt x="2031" y="1002"/>
                        <a:pt x="2024" y="995"/>
                        <a:pt x="2024" y="981"/>
                      </a:cubicBezTo>
                      <a:cubicBezTo>
                        <a:pt x="2024" y="974"/>
                        <a:pt x="2024" y="974"/>
                        <a:pt x="2024" y="967"/>
                      </a:cubicBezTo>
                      <a:cubicBezTo>
                        <a:pt x="2017" y="938"/>
                        <a:pt x="2010" y="917"/>
                        <a:pt x="2002" y="896"/>
                      </a:cubicBezTo>
                      <a:cubicBezTo>
                        <a:pt x="1995" y="875"/>
                        <a:pt x="1988" y="875"/>
                        <a:pt x="1988" y="868"/>
                      </a:cubicBezTo>
                      <a:cubicBezTo>
                        <a:pt x="1981" y="861"/>
                        <a:pt x="1988" y="854"/>
                        <a:pt x="1981" y="854"/>
                      </a:cubicBezTo>
                      <a:cubicBezTo>
                        <a:pt x="1974" y="847"/>
                        <a:pt x="1974" y="840"/>
                        <a:pt x="1974" y="833"/>
                      </a:cubicBezTo>
                      <a:cubicBezTo>
                        <a:pt x="1967" y="812"/>
                        <a:pt x="1953" y="790"/>
                        <a:pt x="1946" y="762"/>
                      </a:cubicBezTo>
                      <a:cubicBezTo>
                        <a:pt x="1946" y="762"/>
                        <a:pt x="1946" y="755"/>
                        <a:pt x="1939" y="755"/>
                      </a:cubicBezTo>
                      <a:cubicBezTo>
                        <a:pt x="1939" y="748"/>
                        <a:pt x="1932" y="741"/>
                        <a:pt x="1932" y="727"/>
                      </a:cubicBezTo>
                      <a:cubicBezTo>
                        <a:pt x="1925" y="720"/>
                        <a:pt x="1911" y="699"/>
                        <a:pt x="1904" y="678"/>
                      </a:cubicBezTo>
                      <a:cubicBezTo>
                        <a:pt x="1904" y="678"/>
                        <a:pt x="1904" y="671"/>
                        <a:pt x="1897" y="671"/>
                      </a:cubicBezTo>
                      <a:cubicBezTo>
                        <a:pt x="1876" y="628"/>
                        <a:pt x="1854" y="579"/>
                        <a:pt x="1826" y="544"/>
                      </a:cubicBezTo>
                      <a:lnTo>
                        <a:pt x="1819" y="530"/>
                      </a:lnTo>
                      <a:cubicBezTo>
                        <a:pt x="1791" y="494"/>
                        <a:pt x="1770" y="459"/>
                        <a:pt x="1742" y="431"/>
                      </a:cubicBezTo>
                      <a:lnTo>
                        <a:pt x="1735" y="417"/>
                      </a:lnTo>
                      <a:lnTo>
                        <a:pt x="1706" y="389"/>
                      </a:lnTo>
                      <a:cubicBezTo>
                        <a:pt x="1706" y="382"/>
                        <a:pt x="1699" y="374"/>
                        <a:pt x="1692" y="367"/>
                      </a:cubicBezTo>
                      <a:lnTo>
                        <a:pt x="1678" y="353"/>
                      </a:lnTo>
                      <a:lnTo>
                        <a:pt x="1636" y="304"/>
                      </a:lnTo>
                      <a:lnTo>
                        <a:pt x="1629" y="297"/>
                      </a:lnTo>
                      <a:lnTo>
                        <a:pt x="1615" y="290"/>
                      </a:lnTo>
                      <a:lnTo>
                        <a:pt x="1601" y="269"/>
                      </a:lnTo>
                      <a:lnTo>
                        <a:pt x="1558" y="241"/>
                      </a:lnTo>
                      <a:lnTo>
                        <a:pt x="1544" y="226"/>
                      </a:lnTo>
                      <a:lnTo>
                        <a:pt x="1537" y="219"/>
                      </a:lnTo>
                      <a:lnTo>
                        <a:pt x="1523" y="212"/>
                      </a:lnTo>
                      <a:lnTo>
                        <a:pt x="1488" y="184"/>
                      </a:lnTo>
                      <a:lnTo>
                        <a:pt x="1460" y="163"/>
                      </a:lnTo>
                      <a:cubicBezTo>
                        <a:pt x="1439" y="149"/>
                        <a:pt x="1424" y="135"/>
                        <a:pt x="1417" y="128"/>
                      </a:cubicBezTo>
                      <a:lnTo>
                        <a:pt x="1375" y="107"/>
                      </a:lnTo>
                      <a:lnTo>
                        <a:pt x="1368" y="100"/>
                      </a:lnTo>
                      <a:lnTo>
                        <a:pt x="1333" y="85"/>
                      </a:lnTo>
                      <a:lnTo>
                        <a:pt x="1298" y="64"/>
                      </a:lnTo>
                      <a:lnTo>
                        <a:pt x="1262" y="50"/>
                      </a:lnTo>
                      <a:lnTo>
                        <a:pt x="1227" y="36"/>
                      </a:lnTo>
                      <a:lnTo>
                        <a:pt x="1220" y="36"/>
                      </a:lnTo>
                      <a:lnTo>
                        <a:pt x="1199" y="29"/>
                      </a:lnTo>
                      <a:lnTo>
                        <a:pt x="1171" y="15"/>
                      </a:lnTo>
                      <a:lnTo>
                        <a:pt x="1150" y="15"/>
                      </a:lnTo>
                      <a:lnTo>
                        <a:pt x="11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9" name="Google Shape;1679;g1b4b0e4ccdf_1_11"/>
                <p:cNvSpPr/>
                <p:nvPr/>
              </p:nvSpPr>
              <p:spPr>
                <a:xfrm>
                  <a:off x="1912214" y="4977708"/>
                  <a:ext cx="427901" cy="634612"/>
                </a:xfrm>
                <a:custGeom>
                  <a:rect b="b" l="l" r="r" t="t"/>
                  <a:pathLst>
                    <a:path extrusionOk="0" h="3159" w="2130">
                      <a:moveTo>
                        <a:pt x="1636" y="318"/>
                      </a:moveTo>
                      <a:lnTo>
                        <a:pt x="1615" y="339"/>
                      </a:lnTo>
                      <a:lnTo>
                        <a:pt x="1629" y="353"/>
                      </a:lnTo>
                      <a:lnTo>
                        <a:pt x="1671" y="395"/>
                      </a:lnTo>
                      <a:lnTo>
                        <a:pt x="1706" y="445"/>
                      </a:lnTo>
                      <a:lnTo>
                        <a:pt x="1720" y="459"/>
                      </a:lnTo>
                      <a:cubicBezTo>
                        <a:pt x="1727" y="459"/>
                        <a:pt x="1727" y="466"/>
                        <a:pt x="1727" y="466"/>
                      </a:cubicBezTo>
                      <a:cubicBezTo>
                        <a:pt x="1727" y="466"/>
                        <a:pt x="1734" y="473"/>
                        <a:pt x="1734" y="473"/>
                      </a:cubicBezTo>
                      <a:cubicBezTo>
                        <a:pt x="1756" y="508"/>
                        <a:pt x="1784" y="536"/>
                        <a:pt x="1805" y="572"/>
                      </a:cubicBezTo>
                      <a:lnTo>
                        <a:pt x="1819" y="586"/>
                      </a:lnTo>
                      <a:cubicBezTo>
                        <a:pt x="1840" y="621"/>
                        <a:pt x="1861" y="663"/>
                        <a:pt x="1889" y="706"/>
                      </a:cubicBezTo>
                      <a:lnTo>
                        <a:pt x="1897" y="720"/>
                      </a:lnTo>
                      <a:cubicBezTo>
                        <a:pt x="1897" y="734"/>
                        <a:pt x="1904" y="741"/>
                        <a:pt x="1911" y="755"/>
                      </a:cubicBezTo>
                      <a:lnTo>
                        <a:pt x="1932" y="804"/>
                      </a:lnTo>
                      <a:lnTo>
                        <a:pt x="1960" y="875"/>
                      </a:lnTo>
                      <a:lnTo>
                        <a:pt x="1988" y="938"/>
                      </a:lnTo>
                      <a:cubicBezTo>
                        <a:pt x="1995" y="952"/>
                        <a:pt x="2002" y="973"/>
                        <a:pt x="2009" y="995"/>
                      </a:cubicBezTo>
                      <a:lnTo>
                        <a:pt x="2030" y="988"/>
                      </a:lnTo>
                      <a:cubicBezTo>
                        <a:pt x="2023" y="966"/>
                        <a:pt x="2016" y="945"/>
                        <a:pt x="2009" y="924"/>
                      </a:cubicBezTo>
                      <a:lnTo>
                        <a:pt x="1988" y="861"/>
                      </a:lnTo>
                      <a:cubicBezTo>
                        <a:pt x="1974" y="840"/>
                        <a:pt x="1967" y="811"/>
                        <a:pt x="1953" y="790"/>
                      </a:cubicBezTo>
                      <a:lnTo>
                        <a:pt x="1932" y="741"/>
                      </a:lnTo>
                      <a:cubicBezTo>
                        <a:pt x="1925" y="727"/>
                        <a:pt x="1918" y="713"/>
                        <a:pt x="1918" y="706"/>
                      </a:cubicBezTo>
                      <a:cubicBezTo>
                        <a:pt x="1911" y="699"/>
                        <a:pt x="1911" y="699"/>
                        <a:pt x="1911" y="691"/>
                      </a:cubicBezTo>
                      <a:cubicBezTo>
                        <a:pt x="1882" y="649"/>
                        <a:pt x="1861" y="607"/>
                        <a:pt x="1833" y="565"/>
                      </a:cubicBezTo>
                      <a:lnTo>
                        <a:pt x="1826" y="550"/>
                      </a:lnTo>
                      <a:cubicBezTo>
                        <a:pt x="1805" y="515"/>
                        <a:pt x="1777" y="480"/>
                        <a:pt x="1749" y="445"/>
                      </a:cubicBezTo>
                      <a:lnTo>
                        <a:pt x="1741" y="431"/>
                      </a:lnTo>
                      <a:lnTo>
                        <a:pt x="1720" y="417"/>
                      </a:lnTo>
                      <a:lnTo>
                        <a:pt x="1685" y="367"/>
                      </a:lnTo>
                      <a:cubicBezTo>
                        <a:pt x="1671" y="353"/>
                        <a:pt x="1657" y="339"/>
                        <a:pt x="1636" y="318"/>
                      </a:cubicBezTo>
                      <a:close/>
                      <a:moveTo>
                        <a:pt x="2030" y="988"/>
                      </a:moveTo>
                      <a:lnTo>
                        <a:pt x="2009" y="1002"/>
                      </a:lnTo>
                      <a:lnTo>
                        <a:pt x="2016" y="1023"/>
                      </a:lnTo>
                      <a:cubicBezTo>
                        <a:pt x="2016" y="1037"/>
                        <a:pt x="2023" y="1037"/>
                        <a:pt x="2023" y="1058"/>
                      </a:cubicBezTo>
                      <a:cubicBezTo>
                        <a:pt x="2030" y="1079"/>
                        <a:pt x="2038" y="1100"/>
                        <a:pt x="2045" y="1129"/>
                      </a:cubicBezTo>
                      <a:lnTo>
                        <a:pt x="2059" y="1185"/>
                      </a:lnTo>
                      <a:cubicBezTo>
                        <a:pt x="2059" y="1206"/>
                        <a:pt x="2066" y="1227"/>
                        <a:pt x="2073" y="1248"/>
                      </a:cubicBezTo>
                      <a:lnTo>
                        <a:pt x="2094" y="1241"/>
                      </a:lnTo>
                      <a:lnTo>
                        <a:pt x="2094" y="1241"/>
                      </a:lnTo>
                      <a:lnTo>
                        <a:pt x="2073" y="1255"/>
                      </a:lnTo>
                      <a:cubicBezTo>
                        <a:pt x="2073" y="1284"/>
                        <a:pt x="2087" y="1305"/>
                        <a:pt x="2087" y="1333"/>
                      </a:cubicBezTo>
                      <a:lnTo>
                        <a:pt x="2094" y="1411"/>
                      </a:lnTo>
                      <a:cubicBezTo>
                        <a:pt x="2101" y="1439"/>
                        <a:pt x="2108" y="1467"/>
                        <a:pt x="2108" y="1495"/>
                      </a:cubicBezTo>
                      <a:lnTo>
                        <a:pt x="2108" y="1551"/>
                      </a:lnTo>
                      <a:lnTo>
                        <a:pt x="2108" y="1587"/>
                      </a:lnTo>
                      <a:lnTo>
                        <a:pt x="2108" y="1615"/>
                      </a:lnTo>
                      <a:lnTo>
                        <a:pt x="2108" y="1692"/>
                      </a:lnTo>
                      <a:lnTo>
                        <a:pt x="2108" y="1798"/>
                      </a:lnTo>
                      <a:lnTo>
                        <a:pt x="2129" y="1798"/>
                      </a:lnTo>
                      <a:lnTo>
                        <a:pt x="2129" y="1700"/>
                      </a:lnTo>
                      <a:lnTo>
                        <a:pt x="2129" y="1622"/>
                      </a:lnTo>
                      <a:lnTo>
                        <a:pt x="2129" y="1594"/>
                      </a:lnTo>
                      <a:lnTo>
                        <a:pt x="2129" y="1551"/>
                      </a:lnTo>
                      <a:lnTo>
                        <a:pt x="2129" y="1495"/>
                      </a:lnTo>
                      <a:cubicBezTo>
                        <a:pt x="2129" y="1467"/>
                        <a:pt x="2122" y="1439"/>
                        <a:pt x="2122" y="1411"/>
                      </a:cubicBezTo>
                      <a:lnTo>
                        <a:pt x="2108" y="1326"/>
                      </a:lnTo>
                      <a:cubicBezTo>
                        <a:pt x="2108" y="1305"/>
                        <a:pt x="2101" y="1277"/>
                        <a:pt x="2094" y="1248"/>
                      </a:cubicBezTo>
                      <a:lnTo>
                        <a:pt x="2094" y="1241"/>
                      </a:lnTo>
                      <a:cubicBezTo>
                        <a:pt x="2094" y="1220"/>
                        <a:pt x="2087" y="1206"/>
                        <a:pt x="2087" y="1185"/>
                      </a:cubicBezTo>
                      <a:cubicBezTo>
                        <a:pt x="2080" y="1164"/>
                        <a:pt x="2073" y="1143"/>
                        <a:pt x="2066" y="1114"/>
                      </a:cubicBezTo>
                      <a:cubicBezTo>
                        <a:pt x="2066" y="1093"/>
                        <a:pt x="2059" y="1072"/>
                        <a:pt x="2052" y="1051"/>
                      </a:cubicBezTo>
                      <a:lnTo>
                        <a:pt x="2038" y="1016"/>
                      </a:lnTo>
                      <a:lnTo>
                        <a:pt x="2030" y="988"/>
                      </a:lnTo>
                      <a:close/>
                      <a:moveTo>
                        <a:pt x="1128" y="1340"/>
                      </a:moveTo>
                      <a:cubicBezTo>
                        <a:pt x="1128" y="1354"/>
                        <a:pt x="1135" y="1361"/>
                        <a:pt x="1142" y="1375"/>
                      </a:cubicBezTo>
                      <a:lnTo>
                        <a:pt x="1142" y="1389"/>
                      </a:lnTo>
                      <a:cubicBezTo>
                        <a:pt x="1156" y="1425"/>
                        <a:pt x="1170" y="1460"/>
                        <a:pt x="1178" y="1495"/>
                      </a:cubicBezTo>
                      <a:lnTo>
                        <a:pt x="1178" y="1502"/>
                      </a:lnTo>
                      <a:cubicBezTo>
                        <a:pt x="1192" y="1537"/>
                        <a:pt x="1199" y="1573"/>
                        <a:pt x="1213" y="1615"/>
                      </a:cubicBezTo>
                      <a:cubicBezTo>
                        <a:pt x="1220" y="1657"/>
                        <a:pt x="1227" y="1692"/>
                        <a:pt x="1234" y="1735"/>
                      </a:cubicBezTo>
                      <a:lnTo>
                        <a:pt x="1262" y="1728"/>
                      </a:lnTo>
                      <a:lnTo>
                        <a:pt x="1262" y="1728"/>
                      </a:lnTo>
                      <a:lnTo>
                        <a:pt x="1241" y="1742"/>
                      </a:lnTo>
                      <a:cubicBezTo>
                        <a:pt x="1248" y="1777"/>
                        <a:pt x="1248" y="1812"/>
                        <a:pt x="1255" y="1855"/>
                      </a:cubicBezTo>
                      <a:lnTo>
                        <a:pt x="1255" y="1876"/>
                      </a:lnTo>
                      <a:cubicBezTo>
                        <a:pt x="1262" y="1918"/>
                        <a:pt x="1269" y="1953"/>
                        <a:pt x="1269" y="1996"/>
                      </a:cubicBezTo>
                      <a:lnTo>
                        <a:pt x="1269" y="2017"/>
                      </a:lnTo>
                      <a:cubicBezTo>
                        <a:pt x="1269" y="2031"/>
                        <a:pt x="1269" y="2045"/>
                        <a:pt x="1269" y="2059"/>
                      </a:cubicBezTo>
                      <a:cubicBezTo>
                        <a:pt x="1255" y="2038"/>
                        <a:pt x="1234" y="2010"/>
                        <a:pt x="1220" y="1982"/>
                      </a:cubicBezTo>
                      <a:cubicBezTo>
                        <a:pt x="1220" y="1982"/>
                        <a:pt x="1220" y="1974"/>
                        <a:pt x="1220" y="1974"/>
                      </a:cubicBezTo>
                      <a:lnTo>
                        <a:pt x="1199" y="1982"/>
                      </a:lnTo>
                      <a:lnTo>
                        <a:pt x="1220" y="1967"/>
                      </a:lnTo>
                      <a:cubicBezTo>
                        <a:pt x="1213" y="1953"/>
                        <a:pt x="1206" y="1939"/>
                        <a:pt x="1199" y="1925"/>
                      </a:cubicBezTo>
                      <a:lnTo>
                        <a:pt x="1178" y="1932"/>
                      </a:lnTo>
                      <a:lnTo>
                        <a:pt x="1199" y="1918"/>
                      </a:lnTo>
                      <a:cubicBezTo>
                        <a:pt x="1192" y="1904"/>
                        <a:pt x="1185" y="1890"/>
                        <a:pt x="1185" y="1869"/>
                      </a:cubicBezTo>
                      <a:lnTo>
                        <a:pt x="1156" y="1876"/>
                      </a:lnTo>
                      <a:lnTo>
                        <a:pt x="1156" y="1876"/>
                      </a:lnTo>
                      <a:lnTo>
                        <a:pt x="1178" y="1869"/>
                      </a:lnTo>
                      <a:cubicBezTo>
                        <a:pt x="1178" y="1848"/>
                        <a:pt x="1170" y="1826"/>
                        <a:pt x="1163" y="1805"/>
                      </a:cubicBezTo>
                      <a:cubicBezTo>
                        <a:pt x="1163" y="1784"/>
                        <a:pt x="1156" y="1770"/>
                        <a:pt x="1156" y="1749"/>
                      </a:cubicBezTo>
                      <a:lnTo>
                        <a:pt x="1156" y="1735"/>
                      </a:lnTo>
                      <a:cubicBezTo>
                        <a:pt x="1149" y="1721"/>
                        <a:pt x="1142" y="1700"/>
                        <a:pt x="1142" y="1678"/>
                      </a:cubicBezTo>
                      <a:lnTo>
                        <a:pt x="1142" y="1664"/>
                      </a:lnTo>
                      <a:cubicBezTo>
                        <a:pt x="1142" y="1643"/>
                        <a:pt x="1142" y="1615"/>
                        <a:pt x="1135" y="1594"/>
                      </a:cubicBezTo>
                      <a:cubicBezTo>
                        <a:pt x="1128" y="1573"/>
                        <a:pt x="1128" y="1544"/>
                        <a:pt x="1128" y="1523"/>
                      </a:cubicBezTo>
                      <a:lnTo>
                        <a:pt x="1128" y="1502"/>
                      </a:lnTo>
                      <a:cubicBezTo>
                        <a:pt x="1128" y="1467"/>
                        <a:pt x="1128" y="1432"/>
                        <a:pt x="1128" y="1389"/>
                      </a:cubicBezTo>
                      <a:lnTo>
                        <a:pt x="1128" y="1361"/>
                      </a:lnTo>
                      <a:cubicBezTo>
                        <a:pt x="1128" y="1354"/>
                        <a:pt x="1128" y="1347"/>
                        <a:pt x="1128" y="1340"/>
                      </a:cubicBezTo>
                      <a:close/>
                      <a:moveTo>
                        <a:pt x="1072" y="1100"/>
                      </a:moveTo>
                      <a:lnTo>
                        <a:pt x="1072" y="1213"/>
                      </a:lnTo>
                      <a:lnTo>
                        <a:pt x="1072" y="1361"/>
                      </a:lnTo>
                      <a:lnTo>
                        <a:pt x="1072" y="1389"/>
                      </a:lnTo>
                      <a:cubicBezTo>
                        <a:pt x="1072" y="1432"/>
                        <a:pt x="1072" y="1467"/>
                        <a:pt x="1072" y="1509"/>
                      </a:cubicBezTo>
                      <a:lnTo>
                        <a:pt x="1072" y="1523"/>
                      </a:lnTo>
                      <a:cubicBezTo>
                        <a:pt x="1079" y="1551"/>
                        <a:pt x="1079" y="1573"/>
                        <a:pt x="1079" y="1594"/>
                      </a:cubicBezTo>
                      <a:cubicBezTo>
                        <a:pt x="1086" y="1622"/>
                        <a:pt x="1086" y="1650"/>
                        <a:pt x="1086" y="1671"/>
                      </a:cubicBezTo>
                      <a:lnTo>
                        <a:pt x="1086" y="1685"/>
                      </a:lnTo>
                      <a:cubicBezTo>
                        <a:pt x="1093" y="1707"/>
                        <a:pt x="1100" y="1728"/>
                        <a:pt x="1100" y="1749"/>
                      </a:cubicBezTo>
                      <a:lnTo>
                        <a:pt x="1100" y="1756"/>
                      </a:lnTo>
                      <a:cubicBezTo>
                        <a:pt x="1100" y="1777"/>
                        <a:pt x="1107" y="1805"/>
                        <a:pt x="1114" y="1826"/>
                      </a:cubicBezTo>
                      <a:cubicBezTo>
                        <a:pt x="1114" y="1841"/>
                        <a:pt x="1121" y="1869"/>
                        <a:pt x="1128" y="1883"/>
                      </a:cubicBezTo>
                      <a:cubicBezTo>
                        <a:pt x="1135" y="1904"/>
                        <a:pt x="1135" y="1918"/>
                        <a:pt x="1142" y="1939"/>
                      </a:cubicBezTo>
                      <a:cubicBezTo>
                        <a:pt x="1149" y="1960"/>
                        <a:pt x="1156" y="1974"/>
                        <a:pt x="1163" y="1989"/>
                      </a:cubicBezTo>
                      <a:lnTo>
                        <a:pt x="1192" y="1974"/>
                      </a:lnTo>
                      <a:lnTo>
                        <a:pt x="1170" y="1996"/>
                      </a:lnTo>
                      <a:cubicBezTo>
                        <a:pt x="1170" y="2003"/>
                        <a:pt x="1170" y="2003"/>
                        <a:pt x="1178" y="2017"/>
                      </a:cubicBezTo>
                      <a:cubicBezTo>
                        <a:pt x="1192" y="2045"/>
                        <a:pt x="1213" y="2073"/>
                        <a:pt x="1234" y="2094"/>
                      </a:cubicBezTo>
                      <a:cubicBezTo>
                        <a:pt x="1234" y="2101"/>
                        <a:pt x="1241" y="2108"/>
                        <a:pt x="1248" y="2115"/>
                      </a:cubicBezTo>
                      <a:cubicBezTo>
                        <a:pt x="1255" y="2130"/>
                        <a:pt x="1269" y="2137"/>
                        <a:pt x="1283" y="2151"/>
                      </a:cubicBezTo>
                      <a:lnTo>
                        <a:pt x="1333" y="2193"/>
                      </a:lnTo>
                      <a:lnTo>
                        <a:pt x="1333" y="2115"/>
                      </a:lnTo>
                      <a:cubicBezTo>
                        <a:pt x="1326" y="2080"/>
                        <a:pt x="1326" y="2045"/>
                        <a:pt x="1326" y="2017"/>
                      </a:cubicBezTo>
                      <a:lnTo>
                        <a:pt x="1326" y="1989"/>
                      </a:lnTo>
                      <a:cubicBezTo>
                        <a:pt x="1319" y="1946"/>
                        <a:pt x="1319" y="1911"/>
                        <a:pt x="1311" y="1869"/>
                      </a:cubicBezTo>
                      <a:lnTo>
                        <a:pt x="1311" y="1848"/>
                      </a:lnTo>
                      <a:cubicBezTo>
                        <a:pt x="1304" y="1812"/>
                        <a:pt x="1297" y="1763"/>
                        <a:pt x="1290" y="1721"/>
                      </a:cubicBezTo>
                      <a:cubicBezTo>
                        <a:pt x="1283" y="1678"/>
                        <a:pt x="1269" y="1636"/>
                        <a:pt x="1262" y="1601"/>
                      </a:cubicBezTo>
                      <a:cubicBezTo>
                        <a:pt x="1255" y="1566"/>
                        <a:pt x="1241" y="1509"/>
                        <a:pt x="1227" y="1474"/>
                      </a:cubicBezTo>
                      <a:cubicBezTo>
                        <a:pt x="1220" y="1439"/>
                        <a:pt x="1206" y="1403"/>
                        <a:pt x="1192" y="1375"/>
                      </a:cubicBezTo>
                      <a:lnTo>
                        <a:pt x="1185" y="1354"/>
                      </a:lnTo>
                      <a:cubicBezTo>
                        <a:pt x="1170" y="1326"/>
                        <a:pt x="1156" y="1291"/>
                        <a:pt x="1142" y="1255"/>
                      </a:cubicBezTo>
                      <a:lnTo>
                        <a:pt x="1135" y="1234"/>
                      </a:lnTo>
                      <a:lnTo>
                        <a:pt x="1121" y="1213"/>
                      </a:lnTo>
                      <a:lnTo>
                        <a:pt x="1072" y="1100"/>
                      </a:lnTo>
                      <a:close/>
                      <a:moveTo>
                        <a:pt x="938" y="1"/>
                      </a:moveTo>
                      <a:lnTo>
                        <a:pt x="888" y="15"/>
                      </a:lnTo>
                      <a:cubicBezTo>
                        <a:pt x="874" y="22"/>
                        <a:pt x="860" y="29"/>
                        <a:pt x="846" y="36"/>
                      </a:cubicBezTo>
                      <a:lnTo>
                        <a:pt x="0" y="529"/>
                      </a:lnTo>
                      <a:lnTo>
                        <a:pt x="28" y="572"/>
                      </a:lnTo>
                      <a:cubicBezTo>
                        <a:pt x="43" y="565"/>
                        <a:pt x="57" y="558"/>
                        <a:pt x="78" y="550"/>
                      </a:cubicBezTo>
                      <a:cubicBezTo>
                        <a:pt x="92" y="543"/>
                        <a:pt x="106" y="543"/>
                        <a:pt x="120" y="536"/>
                      </a:cubicBezTo>
                      <a:lnTo>
                        <a:pt x="120" y="522"/>
                      </a:lnTo>
                      <a:lnTo>
                        <a:pt x="134" y="536"/>
                      </a:lnTo>
                      <a:lnTo>
                        <a:pt x="233" y="536"/>
                      </a:lnTo>
                      <a:cubicBezTo>
                        <a:pt x="254" y="543"/>
                        <a:pt x="275" y="543"/>
                        <a:pt x="303" y="550"/>
                      </a:cubicBezTo>
                      <a:cubicBezTo>
                        <a:pt x="318" y="558"/>
                        <a:pt x="339" y="565"/>
                        <a:pt x="360" y="572"/>
                      </a:cubicBezTo>
                      <a:lnTo>
                        <a:pt x="367" y="543"/>
                      </a:lnTo>
                      <a:lnTo>
                        <a:pt x="367" y="572"/>
                      </a:lnTo>
                      <a:cubicBezTo>
                        <a:pt x="388" y="579"/>
                        <a:pt x="416" y="593"/>
                        <a:pt x="437" y="600"/>
                      </a:cubicBezTo>
                      <a:cubicBezTo>
                        <a:pt x="466" y="614"/>
                        <a:pt x="487" y="628"/>
                        <a:pt x="515" y="642"/>
                      </a:cubicBezTo>
                      <a:cubicBezTo>
                        <a:pt x="536" y="656"/>
                        <a:pt x="578" y="684"/>
                        <a:pt x="599" y="699"/>
                      </a:cubicBezTo>
                      <a:cubicBezTo>
                        <a:pt x="628" y="720"/>
                        <a:pt x="656" y="741"/>
                        <a:pt x="677" y="762"/>
                      </a:cubicBezTo>
                      <a:lnTo>
                        <a:pt x="684" y="762"/>
                      </a:lnTo>
                      <a:cubicBezTo>
                        <a:pt x="691" y="769"/>
                        <a:pt x="691" y="776"/>
                        <a:pt x="698" y="776"/>
                      </a:cubicBezTo>
                      <a:lnTo>
                        <a:pt x="353" y="981"/>
                      </a:lnTo>
                      <a:cubicBezTo>
                        <a:pt x="339" y="988"/>
                        <a:pt x="325" y="995"/>
                        <a:pt x="318" y="1009"/>
                      </a:cubicBezTo>
                      <a:lnTo>
                        <a:pt x="310" y="1016"/>
                      </a:lnTo>
                      <a:lnTo>
                        <a:pt x="332" y="1037"/>
                      </a:lnTo>
                      <a:lnTo>
                        <a:pt x="303" y="1023"/>
                      </a:lnTo>
                      <a:lnTo>
                        <a:pt x="296" y="1030"/>
                      </a:lnTo>
                      <a:lnTo>
                        <a:pt x="282" y="1058"/>
                      </a:lnTo>
                      <a:cubicBezTo>
                        <a:pt x="275" y="1072"/>
                        <a:pt x="275" y="1079"/>
                        <a:pt x="268" y="1093"/>
                      </a:cubicBezTo>
                      <a:lnTo>
                        <a:pt x="261" y="1121"/>
                      </a:lnTo>
                      <a:cubicBezTo>
                        <a:pt x="254" y="1136"/>
                        <a:pt x="247" y="1150"/>
                        <a:pt x="247" y="1164"/>
                      </a:cubicBezTo>
                      <a:cubicBezTo>
                        <a:pt x="247" y="1171"/>
                        <a:pt x="247" y="1178"/>
                        <a:pt x="247" y="1185"/>
                      </a:cubicBezTo>
                      <a:lnTo>
                        <a:pt x="240" y="1213"/>
                      </a:lnTo>
                      <a:cubicBezTo>
                        <a:pt x="240" y="1234"/>
                        <a:pt x="233" y="1255"/>
                        <a:pt x="233" y="1277"/>
                      </a:cubicBezTo>
                      <a:lnTo>
                        <a:pt x="226" y="1319"/>
                      </a:lnTo>
                      <a:lnTo>
                        <a:pt x="226" y="1361"/>
                      </a:lnTo>
                      <a:lnTo>
                        <a:pt x="226" y="1382"/>
                      </a:lnTo>
                      <a:lnTo>
                        <a:pt x="226" y="1439"/>
                      </a:lnTo>
                      <a:lnTo>
                        <a:pt x="226" y="1460"/>
                      </a:lnTo>
                      <a:cubicBezTo>
                        <a:pt x="226" y="1467"/>
                        <a:pt x="226" y="1474"/>
                        <a:pt x="226" y="1481"/>
                      </a:cubicBezTo>
                      <a:lnTo>
                        <a:pt x="226" y="1551"/>
                      </a:lnTo>
                      <a:lnTo>
                        <a:pt x="226" y="1671"/>
                      </a:lnTo>
                      <a:lnTo>
                        <a:pt x="226" y="1685"/>
                      </a:lnTo>
                      <a:lnTo>
                        <a:pt x="226" y="1855"/>
                      </a:lnTo>
                      <a:lnTo>
                        <a:pt x="226" y="1883"/>
                      </a:lnTo>
                      <a:cubicBezTo>
                        <a:pt x="233" y="1925"/>
                        <a:pt x="233" y="1960"/>
                        <a:pt x="233" y="2003"/>
                      </a:cubicBezTo>
                      <a:lnTo>
                        <a:pt x="233" y="2017"/>
                      </a:lnTo>
                      <a:lnTo>
                        <a:pt x="240" y="2094"/>
                      </a:lnTo>
                      <a:cubicBezTo>
                        <a:pt x="240" y="2115"/>
                        <a:pt x="247" y="2137"/>
                        <a:pt x="247" y="2165"/>
                      </a:cubicBezTo>
                      <a:lnTo>
                        <a:pt x="247" y="2186"/>
                      </a:lnTo>
                      <a:cubicBezTo>
                        <a:pt x="254" y="2200"/>
                        <a:pt x="254" y="2207"/>
                        <a:pt x="254" y="2221"/>
                      </a:cubicBezTo>
                      <a:lnTo>
                        <a:pt x="261" y="2263"/>
                      </a:lnTo>
                      <a:lnTo>
                        <a:pt x="268" y="2299"/>
                      </a:lnTo>
                      <a:lnTo>
                        <a:pt x="275" y="2334"/>
                      </a:lnTo>
                      <a:lnTo>
                        <a:pt x="282" y="2369"/>
                      </a:lnTo>
                      <a:lnTo>
                        <a:pt x="310" y="2362"/>
                      </a:lnTo>
                      <a:lnTo>
                        <a:pt x="310" y="2362"/>
                      </a:lnTo>
                      <a:lnTo>
                        <a:pt x="289" y="2376"/>
                      </a:lnTo>
                      <a:lnTo>
                        <a:pt x="296" y="2397"/>
                      </a:lnTo>
                      <a:cubicBezTo>
                        <a:pt x="296" y="2404"/>
                        <a:pt x="303" y="2412"/>
                        <a:pt x="303" y="2426"/>
                      </a:cubicBezTo>
                      <a:lnTo>
                        <a:pt x="332" y="2419"/>
                      </a:lnTo>
                      <a:lnTo>
                        <a:pt x="332" y="2419"/>
                      </a:lnTo>
                      <a:lnTo>
                        <a:pt x="303" y="2433"/>
                      </a:lnTo>
                      <a:lnTo>
                        <a:pt x="332" y="2426"/>
                      </a:lnTo>
                      <a:lnTo>
                        <a:pt x="310" y="2440"/>
                      </a:lnTo>
                      <a:lnTo>
                        <a:pt x="310" y="2447"/>
                      </a:lnTo>
                      <a:cubicBezTo>
                        <a:pt x="310" y="2454"/>
                        <a:pt x="318" y="2468"/>
                        <a:pt x="318" y="2475"/>
                      </a:cubicBezTo>
                      <a:lnTo>
                        <a:pt x="346" y="2461"/>
                      </a:lnTo>
                      <a:lnTo>
                        <a:pt x="325" y="2482"/>
                      </a:lnTo>
                      <a:cubicBezTo>
                        <a:pt x="325" y="2482"/>
                        <a:pt x="339" y="2503"/>
                        <a:pt x="339" y="2510"/>
                      </a:cubicBezTo>
                      <a:cubicBezTo>
                        <a:pt x="353" y="2538"/>
                        <a:pt x="367" y="2567"/>
                        <a:pt x="388" y="2588"/>
                      </a:cubicBezTo>
                      <a:lnTo>
                        <a:pt x="409" y="2609"/>
                      </a:lnTo>
                      <a:lnTo>
                        <a:pt x="423" y="2623"/>
                      </a:lnTo>
                      <a:lnTo>
                        <a:pt x="430" y="2637"/>
                      </a:lnTo>
                      <a:lnTo>
                        <a:pt x="451" y="2616"/>
                      </a:lnTo>
                      <a:lnTo>
                        <a:pt x="451" y="2616"/>
                      </a:lnTo>
                      <a:lnTo>
                        <a:pt x="437" y="2637"/>
                      </a:lnTo>
                      <a:lnTo>
                        <a:pt x="473" y="2665"/>
                      </a:lnTo>
                      <a:lnTo>
                        <a:pt x="487" y="2644"/>
                      </a:lnTo>
                      <a:lnTo>
                        <a:pt x="487" y="2644"/>
                      </a:lnTo>
                      <a:cubicBezTo>
                        <a:pt x="487" y="2644"/>
                        <a:pt x="473" y="2672"/>
                        <a:pt x="480" y="2672"/>
                      </a:cubicBezTo>
                      <a:lnTo>
                        <a:pt x="494" y="2679"/>
                      </a:lnTo>
                      <a:lnTo>
                        <a:pt x="508" y="2693"/>
                      </a:lnTo>
                      <a:lnTo>
                        <a:pt x="522" y="2701"/>
                      </a:lnTo>
                      <a:lnTo>
                        <a:pt x="536" y="2708"/>
                      </a:lnTo>
                      <a:lnTo>
                        <a:pt x="550" y="2715"/>
                      </a:lnTo>
                      <a:lnTo>
                        <a:pt x="557" y="2715"/>
                      </a:lnTo>
                      <a:lnTo>
                        <a:pt x="578" y="2722"/>
                      </a:lnTo>
                      <a:lnTo>
                        <a:pt x="649" y="2722"/>
                      </a:lnTo>
                      <a:lnTo>
                        <a:pt x="649" y="2693"/>
                      </a:lnTo>
                      <a:cubicBezTo>
                        <a:pt x="649" y="2693"/>
                        <a:pt x="656" y="2722"/>
                        <a:pt x="656" y="2722"/>
                      </a:cubicBezTo>
                      <a:lnTo>
                        <a:pt x="677" y="2715"/>
                      </a:lnTo>
                      <a:lnTo>
                        <a:pt x="698" y="2708"/>
                      </a:lnTo>
                      <a:lnTo>
                        <a:pt x="1269" y="2369"/>
                      </a:lnTo>
                      <a:lnTo>
                        <a:pt x="1269" y="2426"/>
                      </a:lnTo>
                      <a:lnTo>
                        <a:pt x="1269" y="2461"/>
                      </a:lnTo>
                      <a:cubicBezTo>
                        <a:pt x="1262" y="2545"/>
                        <a:pt x="1255" y="2623"/>
                        <a:pt x="1241" y="2708"/>
                      </a:cubicBezTo>
                      <a:lnTo>
                        <a:pt x="1241" y="2729"/>
                      </a:lnTo>
                      <a:cubicBezTo>
                        <a:pt x="1234" y="2764"/>
                        <a:pt x="1220" y="2792"/>
                        <a:pt x="1213" y="2827"/>
                      </a:cubicBezTo>
                      <a:lnTo>
                        <a:pt x="1206" y="2842"/>
                      </a:lnTo>
                      <a:cubicBezTo>
                        <a:pt x="1199" y="2870"/>
                        <a:pt x="1185" y="2898"/>
                        <a:pt x="1178" y="2926"/>
                      </a:cubicBezTo>
                      <a:lnTo>
                        <a:pt x="1199" y="2933"/>
                      </a:lnTo>
                      <a:lnTo>
                        <a:pt x="1170" y="2933"/>
                      </a:lnTo>
                      <a:cubicBezTo>
                        <a:pt x="1163" y="2954"/>
                        <a:pt x="1149" y="2982"/>
                        <a:pt x="1135" y="3004"/>
                      </a:cubicBezTo>
                      <a:cubicBezTo>
                        <a:pt x="1121" y="3018"/>
                        <a:pt x="1114" y="3032"/>
                        <a:pt x="1100" y="3046"/>
                      </a:cubicBezTo>
                      <a:lnTo>
                        <a:pt x="1093" y="3060"/>
                      </a:lnTo>
                      <a:cubicBezTo>
                        <a:pt x="1086" y="3060"/>
                        <a:pt x="1086" y="3067"/>
                        <a:pt x="1079" y="3067"/>
                      </a:cubicBezTo>
                      <a:cubicBezTo>
                        <a:pt x="1065" y="3088"/>
                        <a:pt x="1044" y="3102"/>
                        <a:pt x="1022" y="3116"/>
                      </a:cubicBezTo>
                      <a:lnTo>
                        <a:pt x="1044" y="3159"/>
                      </a:lnTo>
                      <a:lnTo>
                        <a:pt x="1854" y="2686"/>
                      </a:lnTo>
                      <a:cubicBezTo>
                        <a:pt x="1875" y="2672"/>
                        <a:pt x="1904" y="2651"/>
                        <a:pt x="1925" y="2630"/>
                      </a:cubicBezTo>
                      <a:lnTo>
                        <a:pt x="1939" y="2616"/>
                      </a:lnTo>
                      <a:lnTo>
                        <a:pt x="1946" y="2609"/>
                      </a:lnTo>
                      <a:cubicBezTo>
                        <a:pt x="1960" y="2588"/>
                        <a:pt x="1974" y="2574"/>
                        <a:pt x="1988" y="2552"/>
                      </a:cubicBezTo>
                      <a:cubicBezTo>
                        <a:pt x="2002" y="2524"/>
                        <a:pt x="2016" y="2503"/>
                        <a:pt x="2023" y="2482"/>
                      </a:cubicBezTo>
                      <a:lnTo>
                        <a:pt x="2002" y="2468"/>
                      </a:lnTo>
                      <a:lnTo>
                        <a:pt x="2030" y="2468"/>
                      </a:lnTo>
                      <a:cubicBezTo>
                        <a:pt x="2038" y="2454"/>
                        <a:pt x="2045" y="2433"/>
                        <a:pt x="2052" y="2412"/>
                      </a:cubicBezTo>
                      <a:cubicBezTo>
                        <a:pt x="2052" y="2404"/>
                        <a:pt x="2059" y="2397"/>
                        <a:pt x="2059" y="2390"/>
                      </a:cubicBezTo>
                      <a:lnTo>
                        <a:pt x="2073" y="2355"/>
                      </a:lnTo>
                      <a:cubicBezTo>
                        <a:pt x="2073" y="2355"/>
                        <a:pt x="2073" y="2348"/>
                        <a:pt x="2073" y="2348"/>
                      </a:cubicBezTo>
                      <a:cubicBezTo>
                        <a:pt x="2080" y="2327"/>
                        <a:pt x="2080" y="2299"/>
                        <a:pt x="2087" y="2278"/>
                      </a:cubicBezTo>
                      <a:lnTo>
                        <a:pt x="2101" y="2228"/>
                      </a:lnTo>
                      <a:cubicBezTo>
                        <a:pt x="2101" y="2221"/>
                        <a:pt x="2101" y="2214"/>
                        <a:pt x="2101" y="2200"/>
                      </a:cubicBezTo>
                      <a:cubicBezTo>
                        <a:pt x="2108" y="2179"/>
                        <a:pt x="2108" y="2144"/>
                        <a:pt x="2115" y="2122"/>
                      </a:cubicBezTo>
                      <a:cubicBezTo>
                        <a:pt x="2122" y="2094"/>
                        <a:pt x="2122" y="2066"/>
                        <a:pt x="2122" y="2031"/>
                      </a:cubicBezTo>
                      <a:lnTo>
                        <a:pt x="2122" y="2003"/>
                      </a:lnTo>
                      <a:lnTo>
                        <a:pt x="2129" y="1932"/>
                      </a:lnTo>
                      <a:lnTo>
                        <a:pt x="2129" y="1805"/>
                      </a:lnTo>
                      <a:lnTo>
                        <a:pt x="2129" y="1798"/>
                      </a:lnTo>
                      <a:lnTo>
                        <a:pt x="2108" y="1805"/>
                      </a:lnTo>
                      <a:lnTo>
                        <a:pt x="2108" y="1918"/>
                      </a:lnTo>
                      <a:lnTo>
                        <a:pt x="2108" y="1996"/>
                      </a:lnTo>
                      <a:lnTo>
                        <a:pt x="2108" y="2024"/>
                      </a:lnTo>
                      <a:cubicBezTo>
                        <a:pt x="2101" y="2052"/>
                        <a:pt x="2101" y="2080"/>
                        <a:pt x="2094" y="2108"/>
                      </a:cubicBezTo>
                      <a:cubicBezTo>
                        <a:pt x="2094" y="2137"/>
                        <a:pt x="2087" y="2165"/>
                        <a:pt x="2087" y="2186"/>
                      </a:cubicBezTo>
                      <a:cubicBezTo>
                        <a:pt x="2080" y="2200"/>
                        <a:pt x="2080" y="2207"/>
                        <a:pt x="2080" y="2214"/>
                      </a:cubicBezTo>
                      <a:lnTo>
                        <a:pt x="2073" y="2263"/>
                      </a:lnTo>
                      <a:cubicBezTo>
                        <a:pt x="2066" y="2285"/>
                        <a:pt x="2059" y="2306"/>
                        <a:pt x="2052" y="2327"/>
                      </a:cubicBezTo>
                      <a:lnTo>
                        <a:pt x="2038" y="2369"/>
                      </a:lnTo>
                      <a:lnTo>
                        <a:pt x="2030" y="2390"/>
                      </a:lnTo>
                      <a:cubicBezTo>
                        <a:pt x="2023" y="2412"/>
                        <a:pt x="2016" y="2426"/>
                        <a:pt x="2009" y="2440"/>
                      </a:cubicBezTo>
                      <a:lnTo>
                        <a:pt x="2030" y="2454"/>
                      </a:lnTo>
                      <a:lnTo>
                        <a:pt x="2009" y="2454"/>
                      </a:lnTo>
                      <a:cubicBezTo>
                        <a:pt x="1995" y="2475"/>
                        <a:pt x="1981" y="2496"/>
                        <a:pt x="1967" y="2517"/>
                      </a:cubicBezTo>
                      <a:cubicBezTo>
                        <a:pt x="1960" y="2531"/>
                        <a:pt x="1946" y="2545"/>
                        <a:pt x="1932" y="2560"/>
                      </a:cubicBezTo>
                      <a:lnTo>
                        <a:pt x="1925" y="2574"/>
                      </a:lnTo>
                      <a:lnTo>
                        <a:pt x="1918" y="2581"/>
                      </a:lnTo>
                      <a:cubicBezTo>
                        <a:pt x="1897" y="2602"/>
                        <a:pt x="1875" y="2616"/>
                        <a:pt x="1854" y="2630"/>
                      </a:cubicBezTo>
                      <a:lnTo>
                        <a:pt x="1185" y="3018"/>
                      </a:lnTo>
                      <a:cubicBezTo>
                        <a:pt x="1199" y="2997"/>
                        <a:pt x="1213" y="2975"/>
                        <a:pt x="1220" y="2954"/>
                      </a:cubicBezTo>
                      <a:lnTo>
                        <a:pt x="1199" y="2947"/>
                      </a:lnTo>
                      <a:lnTo>
                        <a:pt x="1241" y="2947"/>
                      </a:lnTo>
                      <a:cubicBezTo>
                        <a:pt x="1255" y="2919"/>
                        <a:pt x="1269" y="2891"/>
                        <a:pt x="1276" y="2856"/>
                      </a:cubicBezTo>
                      <a:lnTo>
                        <a:pt x="1276" y="2842"/>
                      </a:lnTo>
                      <a:cubicBezTo>
                        <a:pt x="1290" y="2806"/>
                        <a:pt x="1297" y="2778"/>
                        <a:pt x="1304" y="2743"/>
                      </a:cubicBezTo>
                      <a:lnTo>
                        <a:pt x="1304" y="2722"/>
                      </a:lnTo>
                      <a:cubicBezTo>
                        <a:pt x="1326" y="2637"/>
                        <a:pt x="1333" y="2552"/>
                        <a:pt x="1340" y="2468"/>
                      </a:cubicBezTo>
                      <a:lnTo>
                        <a:pt x="1340" y="2433"/>
                      </a:lnTo>
                      <a:lnTo>
                        <a:pt x="1340" y="2327"/>
                      </a:lnTo>
                      <a:lnTo>
                        <a:pt x="1340" y="2278"/>
                      </a:lnTo>
                      <a:lnTo>
                        <a:pt x="684" y="2658"/>
                      </a:lnTo>
                      <a:lnTo>
                        <a:pt x="670" y="2665"/>
                      </a:lnTo>
                      <a:lnTo>
                        <a:pt x="663" y="2665"/>
                      </a:lnTo>
                      <a:lnTo>
                        <a:pt x="663" y="2693"/>
                      </a:lnTo>
                      <a:cubicBezTo>
                        <a:pt x="663" y="2693"/>
                        <a:pt x="656" y="2665"/>
                        <a:pt x="635" y="2665"/>
                      </a:cubicBezTo>
                      <a:lnTo>
                        <a:pt x="628" y="2665"/>
                      </a:lnTo>
                      <a:lnTo>
                        <a:pt x="543" y="2623"/>
                      </a:lnTo>
                      <a:lnTo>
                        <a:pt x="529" y="2616"/>
                      </a:lnTo>
                      <a:lnTo>
                        <a:pt x="515" y="2637"/>
                      </a:lnTo>
                      <a:lnTo>
                        <a:pt x="522" y="2616"/>
                      </a:lnTo>
                      <a:lnTo>
                        <a:pt x="508" y="2637"/>
                      </a:lnTo>
                      <a:lnTo>
                        <a:pt x="522" y="2609"/>
                      </a:lnTo>
                      <a:lnTo>
                        <a:pt x="494" y="2588"/>
                      </a:lnTo>
                      <a:lnTo>
                        <a:pt x="473" y="2609"/>
                      </a:lnTo>
                      <a:lnTo>
                        <a:pt x="487" y="2588"/>
                      </a:lnTo>
                      <a:lnTo>
                        <a:pt x="480" y="2574"/>
                      </a:lnTo>
                      <a:lnTo>
                        <a:pt x="458" y="2560"/>
                      </a:lnTo>
                      <a:cubicBezTo>
                        <a:pt x="458" y="2552"/>
                        <a:pt x="451" y="2552"/>
                        <a:pt x="444" y="2538"/>
                      </a:cubicBezTo>
                      <a:cubicBezTo>
                        <a:pt x="430" y="2517"/>
                        <a:pt x="416" y="2496"/>
                        <a:pt x="402" y="2468"/>
                      </a:cubicBezTo>
                      <a:lnTo>
                        <a:pt x="395" y="2454"/>
                      </a:lnTo>
                      <a:lnTo>
                        <a:pt x="367" y="2468"/>
                      </a:lnTo>
                      <a:lnTo>
                        <a:pt x="367" y="2468"/>
                      </a:lnTo>
                      <a:lnTo>
                        <a:pt x="388" y="2447"/>
                      </a:lnTo>
                      <a:lnTo>
                        <a:pt x="367" y="2454"/>
                      </a:lnTo>
                      <a:lnTo>
                        <a:pt x="388" y="2440"/>
                      </a:lnTo>
                      <a:lnTo>
                        <a:pt x="374" y="2419"/>
                      </a:lnTo>
                      <a:lnTo>
                        <a:pt x="374" y="2404"/>
                      </a:lnTo>
                      <a:lnTo>
                        <a:pt x="346" y="2412"/>
                      </a:lnTo>
                      <a:lnTo>
                        <a:pt x="374" y="2397"/>
                      </a:lnTo>
                      <a:lnTo>
                        <a:pt x="374" y="2397"/>
                      </a:lnTo>
                      <a:lnTo>
                        <a:pt x="346" y="2404"/>
                      </a:lnTo>
                      <a:lnTo>
                        <a:pt x="367" y="2390"/>
                      </a:lnTo>
                      <a:cubicBezTo>
                        <a:pt x="367" y="2383"/>
                        <a:pt x="360" y="2376"/>
                        <a:pt x="360" y="2369"/>
                      </a:cubicBezTo>
                      <a:lnTo>
                        <a:pt x="353" y="2341"/>
                      </a:lnTo>
                      <a:lnTo>
                        <a:pt x="346" y="2313"/>
                      </a:lnTo>
                      <a:lnTo>
                        <a:pt x="339" y="2285"/>
                      </a:lnTo>
                      <a:lnTo>
                        <a:pt x="310" y="2292"/>
                      </a:lnTo>
                      <a:lnTo>
                        <a:pt x="310" y="2292"/>
                      </a:lnTo>
                      <a:lnTo>
                        <a:pt x="339" y="2278"/>
                      </a:lnTo>
                      <a:lnTo>
                        <a:pt x="332" y="2242"/>
                      </a:lnTo>
                      <a:lnTo>
                        <a:pt x="318" y="2200"/>
                      </a:lnTo>
                      <a:lnTo>
                        <a:pt x="318" y="2165"/>
                      </a:lnTo>
                      <a:lnTo>
                        <a:pt x="318" y="2144"/>
                      </a:lnTo>
                      <a:cubicBezTo>
                        <a:pt x="318" y="2122"/>
                        <a:pt x="318" y="2094"/>
                        <a:pt x="310" y="2073"/>
                      </a:cubicBezTo>
                      <a:cubicBezTo>
                        <a:pt x="310" y="2052"/>
                        <a:pt x="310" y="2031"/>
                        <a:pt x="310" y="2003"/>
                      </a:cubicBezTo>
                      <a:lnTo>
                        <a:pt x="310" y="1982"/>
                      </a:lnTo>
                      <a:cubicBezTo>
                        <a:pt x="303" y="1946"/>
                        <a:pt x="303" y="1911"/>
                        <a:pt x="303" y="1869"/>
                      </a:cubicBezTo>
                      <a:lnTo>
                        <a:pt x="303" y="1841"/>
                      </a:lnTo>
                      <a:lnTo>
                        <a:pt x="303" y="1671"/>
                      </a:lnTo>
                      <a:lnTo>
                        <a:pt x="303" y="1657"/>
                      </a:lnTo>
                      <a:lnTo>
                        <a:pt x="303" y="1537"/>
                      </a:lnTo>
                      <a:lnTo>
                        <a:pt x="303" y="1474"/>
                      </a:lnTo>
                      <a:cubicBezTo>
                        <a:pt x="303" y="1467"/>
                        <a:pt x="303" y="1460"/>
                        <a:pt x="303" y="1453"/>
                      </a:cubicBezTo>
                      <a:lnTo>
                        <a:pt x="303" y="1432"/>
                      </a:lnTo>
                      <a:lnTo>
                        <a:pt x="303" y="1375"/>
                      </a:lnTo>
                      <a:lnTo>
                        <a:pt x="303" y="1354"/>
                      </a:lnTo>
                      <a:lnTo>
                        <a:pt x="303" y="1319"/>
                      </a:lnTo>
                      <a:lnTo>
                        <a:pt x="303" y="1284"/>
                      </a:lnTo>
                      <a:lnTo>
                        <a:pt x="275" y="1284"/>
                      </a:lnTo>
                      <a:lnTo>
                        <a:pt x="303" y="1277"/>
                      </a:lnTo>
                      <a:cubicBezTo>
                        <a:pt x="303" y="1255"/>
                        <a:pt x="310" y="1241"/>
                        <a:pt x="310" y="1220"/>
                      </a:cubicBezTo>
                      <a:lnTo>
                        <a:pt x="318" y="1192"/>
                      </a:lnTo>
                      <a:lnTo>
                        <a:pt x="318" y="1171"/>
                      </a:lnTo>
                      <a:cubicBezTo>
                        <a:pt x="325" y="1157"/>
                        <a:pt x="325" y="1150"/>
                        <a:pt x="332" y="1129"/>
                      </a:cubicBezTo>
                      <a:cubicBezTo>
                        <a:pt x="332" y="1121"/>
                        <a:pt x="339" y="1114"/>
                        <a:pt x="339" y="1107"/>
                      </a:cubicBezTo>
                      <a:cubicBezTo>
                        <a:pt x="339" y="1093"/>
                        <a:pt x="346" y="1086"/>
                        <a:pt x="353" y="1079"/>
                      </a:cubicBezTo>
                      <a:cubicBezTo>
                        <a:pt x="353" y="1065"/>
                        <a:pt x="360" y="1058"/>
                        <a:pt x="367" y="1051"/>
                      </a:cubicBezTo>
                      <a:lnTo>
                        <a:pt x="374" y="1037"/>
                      </a:lnTo>
                      <a:cubicBezTo>
                        <a:pt x="381" y="1030"/>
                        <a:pt x="388" y="1023"/>
                        <a:pt x="395" y="1023"/>
                      </a:cubicBezTo>
                      <a:lnTo>
                        <a:pt x="804" y="783"/>
                      </a:lnTo>
                      <a:lnTo>
                        <a:pt x="769" y="748"/>
                      </a:lnTo>
                      <a:cubicBezTo>
                        <a:pt x="762" y="741"/>
                        <a:pt x="762" y="734"/>
                        <a:pt x="733" y="713"/>
                      </a:cubicBezTo>
                      <a:cubicBezTo>
                        <a:pt x="698" y="691"/>
                        <a:pt x="670" y="670"/>
                        <a:pt x="642" y="649"/>
                      </a:cubicBezTo>
                      <a:cubicBezTo>
                        <a:pt x="614" y="628"/>
                        <a:pt x="578" y="607"/>
                        <a:pt x="557" y="593"/>
                      </a:cubicBezTo>
                      <a:cubicBezTo>
                        <a:pt x="529" y="579"/>
                        <a:pt x="501" y="565"/>
                        <a:pt x="473" y="550"/>
                      </a:cubicBezTo>
                      <a:cubicBezTo>
                        <a:pt x="444" y="536"/>
                        <a:pt x="423" y="529"/>
                        <a:pt x="395" y="515"/>
                      </a:cubicBezTo>
                      <a:cubicBezTo>
                        <a:pt x="374" y="508"/>
                        <a:pt x="353" y="501"/>
                        <a:pt x="325" y="494"/>
                      </a:cubicBezTo>
                      <a:cubicBezTo>
                        <a:pt x="289" y="487"/>
                        <a:pt x="247" y="480"/>
                        <a:pt x="205" y="480"/>
                      </a:cubicBezTo>
                      <a:lnTo>
                        <a:pt x="881" y="85"/>
                      </a:lnTo>
                      <a:cubicBezTo>
                        <a:pt x="896" y="78"/>
                        <a:pt x="910" y="71"/>
                        <a:pt x="924" y="71"/>
                      </a:cubicBezTo>
                      <a:cubicBezTo>
                        <a:pt x="938" y="64"/>
                        <a:pt x="959" y="57"/>
                        <a:pt x="973" y="57"/>
                      </a:cubicBezTo>
                      <a:lnTo>
                        <a:pt x="966" y="29"/>
                      </a:lnTo>
                      <a:lnTo>
                        <a:pt x="966" y="29"/>
                      </a:lnTo>
                      <a:cubicBezTo>
                        <a:pt x="966" y="29"/>
                        <a:pt x="980" y="57"/>
                        <a:pt x="987" y="57"/>
                      </a:cubicBezTo>
                      <a:lnTo>
                        <a:pt x="1114" y="57"/>
                      </a:lnTo>
                      <a:lnTo>
                        <a:pt x="1142" y="64"/>
                      </a:lnTo>
                      <a:lnTo>
                        <a:pt x="1170" y="64"/>
                      </a:lnTo>
                      <a:lnTo>
                        <a:pt x="1199" y="78"/>
                      </a:lnTo>
                      <a:lnTo>
                        <a:pt x="1227" y="85"/>
                      </a:lnTo>
                      <a:lnTo>
                        <a:pt x="1262" y="99"/>
                      </a:lnTo>
                      <a:lnTo>
                        <a:pt x="1283" y="113"/>
                      </a:lnTo>
                      <a:lnTo>
                        <a:pt x="1290" y="85"/>
                      </a:lnTo>
                      <a:lnTo>
                        <a:pt x="1290" y="113"/>
                      </a:lnTo>
                      <a:lnTo>
                        <a:pt x="1297" y="92"/>
                      </a:lnTo>
                      <a:lnTo>
                        <a:pt x="1297" y="113"/>
                      </a:lnTo>
                      <a:lnTo>
                        <a:pt x="1333" y="135"/>
                      </a:lnTo>
                      <a:cubicBezTo>
                        <a:pt x="1347" y="142"/>
                        <a:pt x="1361" y="149"/>
                        <a:pt x="1375" y="156"/>
                      </a:cubicBezTo>
                      <a:cubicBezTo>
                        <a:pt x="1389" y="163"/>
                        <a:pt x="1396" y="170"/>
                        <a:pt x="1410" y="184"/>
                      </a:cubicBezTo>
                      <a:lnTo>
                        <a:pt x="1459" y="212"/>
                      </a:lnTo>
                      <a:lnTo>
                        <a:pt x="1488" y="233"/>
                      </a:lnTo>
                      <a:lnTo>
                        <a:pt x="1523" y="254"/>
                      </a:lnTo>
                      <a:lnTo>
                        <a:pt x="1558" y="290"/>
                      </a:lnTo>
                      <a:lnTo>
                        <a:pt x="1593" y="318"/>
                      </a:lnTo>
                      <a:lnTo>
                        <a:pt x="1615" y="339"/>
                      </a:lnTo>
                      <a:lnTo>
                        <a:pt x="1615" y="339"/>
                      </a:lnTo>
                      <a:lnTo>
                        <a:pt x="1629" y="311"/>
                      </a:lnTo>
                      <a:lnTo>
                        <a:pt x="1600" y="290"/>
                      </a:lnTo>
                      <a:lnTo>
                        <a:pt x="1565" y="254"/>
                      </a:lnTo>
                      <a:lnTo>
                        <a:pt x="1530" y="226"/>
                      </a:lnTo>
                      <a:lnTo>
                        <a:pt x="1488" y="198"/>
                      </a:lnTo>
                      <a:lnTo>
                        <a:pt x="1459" y="177"/>
                      </a:lnTo>
                      <a:lnTo>
                        <a:pt x="1452" y="170"/>
                      </a:lnTo>
                      <a:lnTo>
                        <a:pt x="1417" y="142"/>
                      </a:lnTo>
                      <a:lnTo>
                        <a:pt x="1375" y="120"/>
                      </a:lnTo>
                      <a:lnTo>
                        <a:pt x="1368" y="113"/>
                      </a:lnTo>
                      <a:lnTo>
                        <a:pt x="1333" y="99"/>
                      </a:lnTo>
                      <a:lnTo>
                        <a:pt x="1290" y="71"/>
                      </a:lnTo>
                      <a:lnTo>
                        <a:pt x="1276" y="99"/>
                      </a:lnTo>
                      <a:lnTo>
                        <a:pt x="1283" y="71"/>
                      </a:lnTo>
                      <a:lnTo>
                        <a:pt x="1262" y="57"/>
                      </a:lnTo>
                      <a:lnTo>
                        <a:pt x="1227" y="43"/>
                      </a:lnTo>
                      <a:lnTo>
                        <a:pt x="1192" y="36"/>
                      </a:lnTo>
                      <a:cubicBezTo>
                        <a:pt x="1185" y="29"/>
                        <a:pt x="1170" y="29"/>
                        <a:pt x="1163" y="22"/>
                      </a:cubicBezTo>
                      <a:lnTo>
                        <a:pt x="1142" y="15"/>
                      </a:lnTo>
                      <a:lnTo>
                        <a:pt x="1135" y="43"/>
                      </a:lnTo>
                      <a:cubicBezTo>
                        <a:pt x="1135" y="43"/>
                        <a:pt x="1142" y="15"/>
                        <a:pt x="1135" y="15"/>
                      </a:cubicBezTo>
                      <a:lnTo>
                        <a:pt x="1107" y="8"/>
                      </a:lnTo>
                      <a:cubicBezTo>
                        <a:pt x="1093" y="8"/>
                        <a:pt x="1086" y="8"/>
                        <a:pt x="10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0" name="Google Shape;1680;g1b4b0e4ccdf_1_11"/>
                <p:cNvSpPr/>
                <p:nvPr/>
              </p:nvSpPr>
              <p:spPr>
                <a:xfrm>
                  <a:off x="1864000" y="5078756"/>
                  <a:ext cx="310379" cy="537180"/>
                </a:xfrm>
                <a:custGeom>
                  <a:rect b="b" l="l" r="r" t="t"/>
                  <a:pathLst>
                    <a:path extrusionOk="0" h="2674" w="1545">
                      <a:moveTo>
                        <a:pt x="668" y="482"/>
                      </a:moveTo>
                      <a:cubicBezTo>
                        <a:pt x="699" y="482"/>
                        <a:pt x="735" y="495"/>
                        <a:pt x="776" y="520"/>
                      </a:cubicBezTo>
                      <a:cubicBezTo>
                        <a:pt x="973" y="633"/>
                        <a:pt x="1058" y="858"/>
                        <a:pt x="1058" y="1500"/>
                      </a:cubicBezTo>
                      <a:cubicBezTo>
                        <a:pt x="1052" y="2005"/>
                        <a:pt x="1002" y="2198"/>
                        <a:pt x="878" y="2198"/>
                      </a:cubicBezTo>
                      <a:cubicBezTo>
                        <a:pt x="847" y="2198"/>
                        <a:pt x="810" y="2185"/>
                        <a:pt x="769" y="2162"/>
                      </a:cubicBezTo>
                      <a:cubicBezTo>
                        <a:pt x="572" y="2042"/>
                        <a:pt x="494" y="1796"/>
                        <a:pt x="494" y="1175"/>
                      </a:cubicBezTo>
                      <a:cubicBezTo>
                        <a:pt x="494" y="678"/>
                        <a:pt x="547" y="482"/>
                        <a:pt x="668" y="482"/>
                      </a:cubicBezTo>
                      <a:close/>
                      <a:moveTo>
                        <a:pt x="437" y="0"/>
                      </a:moveTo>
                      <a:cubicBezTo>
                        <a:pt x="155" y="0"/>
                        <a:pt x="6" y="307"/>
                        <a:pt x="1" y="893"/>
                      </a:cubicBezTo>
                      <a:cubicBezTo>
                        <a:pt x="1" y="1676"/>
                        <a:pt x="268" y="2275"/>
                        <a:pt x="769" y="2564"/>
                      </a:cubicBezTo>
                      <a:cubicBezTo>
                        <a:pt x="898" y="2638"/>
                        <a:pt x="1012" y="2674"/>
                        <a:pt x="1110" y="2674"/>
                      </a:cubicBezTo>
                      <a:cubicBezTo>
                        <a:pt x="1396" y="2674"/>
                        <a:pt x="1544" y="2365"/>
                        <a:pt x="1544" y="1782"/>
                      </a:cubicBezTo>
                      <a:cubicBezTo>
                        <a:pt x="1544" y="992"/>
                        <a:pt x="1284" y="400"/>
                        <a:pt x="776" y="111"/>
                      </a:cubicBezTo>
                      <a:cubicBezTo>
                        <a:pt x="648" y="37"/>
                        <a:pt x="534" y="0"/>
                        <a:pt x="4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1" name="Google Shape;1681;g1b4b0e4ccdf_1_11"/>
                <p:cNvSpPr/>
                <p:nvPr/>
              </p:nvSpPr>
              <p:spPr>
                <a:xfrm>
                  <a:off x="1858375" y="5073533"/>
                  <a:ext cx="321629" cy="547425"/>
                </a:xfrm>
                <a:custGeom>
                  <a:rect b="b" l="l" r="r" t="t"/>
                  <a:pathLst>
                    <a:path extrusionOk="0" h="2725" w="1601">
                      <a:moveTo>
                        <a:pt x="698" y="532"/>
                      </a:moveTo>
                      <a:cubicBezTo>
                        <a:pt x="734" y="539"/>
                        <a:pt x="762" y="546"/>
                        <a:pt x="790" y="560"/>
                      </a:cubicBezTo>
                      <a:cubicBezTo>
                        <a:pt x="959" y="659"/>
                        <a:pt x="1051" y="849"/>
                        <a:pt x="1051" y="1519"/>
                      </a:cubicBezTo>
                      <a:cubicBezTo>
                        <a:pt x="1051" y="1779"/>
                        <a:pt x="1037" y="2125"/>
                        <a:pt x="938" y="2181"/>
                      </a:cubicBezTo>
                      <a:cubicBezTo>
                        <a:pt x="927" y="2189"/>
                        <a:pt x="915" y="2193"/>
                        <a:pt x="900" y="2193"/>
                      </a:cubicBezTo>
                      <a:cubicBezTo>
                        <a:pt x="876" y="2193"/>
                        <a:pt x="846" y="2182"/>
                        <a:pt x="811" y="2160"/>
                      </a:cubicBezTo>
                      <a:cubicBezTo>
                        <a:pt x="614" y="2047"/>
                        <a:pt x="543" y="1786"/>
                        <a:pt x="543" y="1194"/>
                      </a:cubicBezTo>
                      <a:cubicBezTo>
                        <a:pt x="543" y="941"/>
                        <a:pt x="557" y="595"/>
                        <a:pt x="663" y="539"/>
                      </a:cubicBezTo>
                      <a:cubicBezTo>
                        <a:pt x="670" y="532"/>
                        <a:pt x="684" y="532"/>
                        <a:pt x="698" y="532"/>
                      </a:cubicBezTo>
                      <a:close/>
                      <a:moveTo>
                        <a:pt x="701" y="474"/>
                      </a:moveTo>
                      <a:cubicBezTo>
                        <a:pt x="678" y="474"/>
                        <a:pt x="656" y="479"/>
                        <a:pt x="635" y="489"/>
                      </a:cubicBezTo>
                      <a:cubicBezTo>
                        <a:pt x="536" y="553"/>
                        <a:pt x="494" y="757"/>
                        <a:pt x="494" y="1194"/>
                      </a:cubicBezTo>
                      <a:cubicBezTo>
                        <a:pt x="487" y="1808"/>
                        <a:pt x="571" y="2083"/>
                        <a:pt x="783" y="2202"/>
                      </a:cubicBezTo>
                      <a:cubicBezTo>
                        <a:pt x="818" y="2231"/>
                        <a:pt x="860" y="2245"/>
                        <a:pt x="903" y="2245"/>
                      </a:cubicBezTo>
                      <a:lnTo>
                        <a:pt x="910" y="2252"/>
                      </a:lnTo>
                      <a:cubicBezTo>
                        <a:pt x="931" y="2245"/>
                        <a:pt x="952" y="2238"/>
                        <a:pt x="966" y="2224"/>
                      </a:cubicBezTo>
                      <a:cubicBezTo>
                        <a:pt x="1065" y="2167"/>
                        <a:pt x="1107" y="1963"/>
                        <a:pt x="1107" y="1519"/>
                      </a:cubicBezTo>
                      <a:cubicBezTo>
                        <a:pt x="1107" y="905"/>
                        <a:pt x="1030" y="637"/>
                        <a:pt x="811" y="511"/>
                      </a:cubicBezTo>
                      <a:cubicBezTo>
                        <a:pt x="780" y="488"/>
                        <a:pt x="740" y="474"/>
                        <a:pt x="701" y="474"/>
                      </a:cubicBezTo>
                      <a:close/>
                      <a:moveTo>
                        <a:pt x="466" y="52"/>
                      </a:moveTo>
                      <a:cubicBezTo>
                        <a:pt x="578" y="59"/>
                        <a:pt x="691" y="95"/>
                        <a:pt x="797" y="158"/>
                      </a:cubicBezTo>
                      <a:cubicBezTo>
                        <a:pt x="1283" y="440"/>
                        <a:pt x="1544" y="1025"/>
                        <a:pt x="1544" y="1801"/>
                      </a:cubicBezTo>
                      <a:cubicBezTo>
                        <a:pt x="1544" y="2252"/>
                        <a:pt x="1460" y="2534"/>
                        <a:pt x="1290" y="2632"/>
                      </a:cubicBezTo>
                      <a:cubicBezTo>
                        <a:pt x="1242" y="2659"/>
                        <a:pt x="1189" y="2673"/>
                        <a:pt x="1131" y="2673"/>
                      </a:cubicBezTo>
                      <a:cubicBezTo>
                        <a:pt x="1038" y="2673"/>
                        <a:pt x="933" y="2638"/>
                        <a:pt x="811" y="2569"/>
                      </a:cubicBezTo>
                      <a:cubicBezTo>
                        <a:pt x="325" y="2280"/>
                        <a:pt x="57" y="1695"/>
                        <a:pt x="57" y="912"/>
                      </a:cubicBezTo>
                      <a:cubicBezTo>
                        <a:pt x="57" y="468"/>
                        <a:pt x="148" y="186"/>
                        <a:pt x="318" y="88"/>
                      </a:cubicBezTo>
                      <a:cubicBezTo>
                        <a:pt x="360" y="59"/>
                        <a:pt x="409" y="52"/>
                        <a:pt x="466" y="52"/>
                      </a:cubicBezTo>
                      <a:close/>
                      <a:moveTo>
                        <a:pt x="464" y="0"/>
                      </a:moveTo>
                      <a:cubicBezTo>
                        <a:pt x="400" y="0"/>
                        <a:pt x="341" y="15"/>
                        <a:pt x="289" y="45"/>
                      </a:cubicBezTo>
                      <a:cubicBezTo>
                        <a:pt x="99" y="151"/>
                        <a:pt x="7" y="440"/>
                        <a:pt x="7" y="912"/>
                      </a:cubicBezTo>
                      <a:cubicBezTo>
                        <a:pt x="0" y="1716"/>
                        <a:pt x="282" y="2322"/>
                        <a:pt x="783" y="2611"/>
                      </a:cubicBezTo>
                      <a:cubicBezTo>
                        <a:pt x="889" y="2682"/>
                        <a:pt x="1016" y="2717"/>
                        <a:pt x="1135" y="2724"/>
                      </a:cubicBezTo>
                      <a:cubicBezTo>
                        <a:pt x="1199" y="2724"/>
                        <a:pt x="1255" y="2710"/>
                        <a:pt x="1312" y="2682"/>
                      </a:cubicBezTo>
                      <a:cubicBezTo>
                        <a:pt x="1502" y="2569"/>
                        <a:pt x="1601" y="2280"/>
                        <a:pt x="1601" y="1801"/>
                      </a:cubicBezTo>
                      <a:cubicBezTo>
                        <a:pt x="1601" y="1004"/>
                        <a:pt x="1326" y="405"/>
                        <a:pt x="818" y="116"/>
                      </a:cubicBezTo>
                      <a:cubicBezTo>
                        <a:pt x="684" y="38"/>
                        <a:pt x="566" y="0"/>
                        <a:pt x="4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2" name="Google Shape;1682;g1b4b0e4ccdf_1_11"/>
                <p:cNvSpPr/>
                <p:nvPr/>
              </p:nvSpPr>
              <p:spPr>
                <a:xfrm>
                  <a:off x="1889513" y="4319187"/>
                  <a:ext cx="306160" cy="113503"/>
                </a:xfrm>
                <a:custGeom>
                  <a:rect b="b" l="l" r="r" t="t"/>
                  <a:pathLst>
                    <a:path extrusionOk="0" h="565" w="1524">
                      <a:moveTo>
                        <a:pt x="1523" y="1"/>
                      </a:moveTo>
                      <a:lnTo>
                        <a:pt x="832" y="78"/>
                      </a:lnTo>
                      <a:lnTo>
                        <a:pt x="0" y="565"/>
                      </a:lnTo>
                      <a:lnTo>
                        <a:pt x="691" y="487"/>
                      </a:lnTo>
                      <a:lnTo>
                        <a:pt x="15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3" name="Google Shape;1683;g1b4b0e4ccdf_1_11"/>
                <p:cNvSpPr/>
                <p:nvPr/>
              </p:nvSpPr>
              <p:spPr>
                <a:xfrm>
                  <a:off x="1865406" y="4310750"/>
                  <a:ext cx="355781" cy="130378"/>
                </a:xfrm>
                <a:custGeom>
                  <a:rect b="b" l="l" r="r" t="t"/>
                  <a:pathLst>
                    <a:path extrusionOk="0" h="649" w="1771">
                      <a:moveTo>
                        <a:pt x="1523" y="85"/>
                      </a:moveTo>
                      <a:lnTo>
                        <a:pt x="804" y="501"/>
                      </a:lnTo>
                      <a:lnTo>
                        <a:pt x="247" y="564"/>
                      </a:lnTo>
                      <a:lnTo>
                        <a:pt x="247" y="564"/>
                      </a:lnTo>
                      <a:lnTo>
                        <a:pt x="966" y="148"/>
                      </a:lnTo>
                      <a:lnTo>
                        <a:pt x="1523" y="85"/>
                      </a:lnTo>
                      <a:close/>
                      <a:moveTo>
                        <a:pt x="1770" y="0"/>
                      </a:moveTo>
                      <a:lnTo>
                        <a:pt x="952" y="99"/>
                      </a:lnTo>
                      <a:lnTo>
                        <a:pt x="1" y="649"/>
                      </a:lnTo>
                      <a:lnTo>
                        <a:pt x="818" y="550"/>
                      </a:lnTo>
                      <a:lnTo>
                        <a:pt x="177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4" name="Google Shape;1684;g1b4b0e4ccdf_1_11"/>
                <p:cNvSpPr/>
                <p:nvPr/>
              </p:nvSpPr>
              <p:spPr>
                <a:xfrm>
                  <a:off x="2111900" y="4368808"/>
                  <a:ext cx="168750" cy="568117"/>
                </a:xfrm>
                <a:custGeom>
                  <a:rect b="b" l="l" r="r" t="t"/>
                  <a:pathLst>
                    <a:path extrusionOk="0" h="2828" w="840">
                      <a:moveTo>
                        <a:pt x="839" y="0"/>
                      </a:moveTo>
                      <a:lnTo>
                        <a:pt x="7" y="480"/>
                      </a:lnTo>
                      <a:lnTo>
                        <a:pt x="0" y="2827"/>
                      </a:lnTo>
                      <a:lnTo>
                        <a:pt x="832" y="2341"/>
                      </a:lnTo>
                      <a:lnTo>
                        <a:pt x="8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5" name="Google Shape;1685;g1b4b0e4ccdf_1_11"/>
                <p:cNvSpPr/>
                <p:nvPr/>
              </p:nvSpPr>
              <p:spPr>
                <a:xfrm>
                  <a:off x="2106275" y="4358964"/>
                  <a:ext cx="180000" cy="587804"/>
                </a:xfrm>
                <a:custGeom>
                  <a:rect b="b" l="l" r="r" t="t"/>
                  <a:pathLst>
                    <a:path extrusionOk="0" h="2926" w="896">
                      <a:moveTo>
                        <a:pt x="839" y="92"/>
                      </a:moveTo>
                      <a:lnTo>
                        <a:pt x="832" y="2376"/>
                      </a:lnTo>
                      <a:lnTo>
                        <a:pt x="49" y="2827"/>
                      </a:lnTo>
                      <a:lnTo>
                        <a:pt x="49" y="2827"/>
                      </a:lnTo>
                      <a:lnTo>
                        <a:pt x="56" y="543"/>
                      </a:lnTo>
                      <a:lnTo>
                        <a:pt x="839" y="92"/>
                      </a:lnTo>
                      <a:close/>
                      <a:moveTo>
                        <a:pt x="895" y="0"/>
                      </a:moveTo>
                      <a:lnTo>
                        <a:pt x="7" y="515"/>
                      </a:lnTo>
                      <a:lnTo>
                        <a:pt x="0" y="2926"/>
                      </a:lnTo>
                      <a:lnTo>
                        <a:pt x="888" y="2404"/>
                      </a:lnTo>
                      <a:lnTo>
                        <a:pt x="8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6" name="Google Shape;1686;g1b4b0e4ccdf_1_11"/>
                <p:cNvSpPr/>
                <p:nvPr/>
              </p:nvSpPr>
              <p:spPr>
                <a:xfrm>
                  <a:off x="2028329" y="4319187"/>
                  <a:ext cx="252321" cy="146047"/>
                </a:xfrm>
                <a:custGeom>
                  <a:rect b="b" l="l" r="r" t="t"/>
                  <a:pathLst>
                    <a:path extrusionOk="0" h="727" w="1256">
                      <a:moveTo>
                        <a:pt x="832" y="1"/>
                      </a:moveTo>
                      <a:lnTo>
                        <a:pt x="0" y="487"/>
                      </a:lnTo>
                      <a:lnTo>
                        <a:pt x="423" y="727"/>
                      </a:lnTo>
                      <a:lnTo>
                        <a:pt x="1255" y="247"/>
                      </a:lnTo>
                      <a:lnTo>
                        <a:pt x="8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7" name="Google Shape;1687;g1b4b0e4ccdf_1_11"/>
                <p:cNvSpPr/>
                <p:nvPr/>
              </p:nvSpPr>
              <p:spPr>
                <a:xfrm>
                  <a:off x="2016878" y="4313562"/>
                  <a:ext cx="273616" cy="158904"/>
                </a:xfrm>
                <a:custGeom>
                  <a:rect b="b" l="l" r="r" t="t"/>
                  <a:pathLst>
                    <a:path extrusionOk="0" h="791" w="1362">
                      <a:moveTo>
                        <a:pt x="889" y="64"/>
                      </a:moveTo>
                      <a:lnTo>
                        <a:pt x="1263" y="275"/>
                      </a:lnTo>
                      <a:lnTo>
                        <a:pt x="480" y="734"/>
                      </a:lnTo>
                      <a:lnTo>
                        <a:pt x="107" y="515"/>
                      </a:lnTo>
                      <a:lnTo>
                        <a:pt x="889" y="64"/>
                      </a:lnTo>
                      <a:close/>
                      <a:moveTo>
                        <a:pt x="889" y="1"/>
                      </a:moveTo>
                      <a:lnTo>
                        <a:pt x="1" y="515"/>
                      </a:lnTo>
                      <a:lnTo>
                        <a:pt x="480" y="790"/>
                      </a:lnTo>
                      <a:lnTo>
                        <a:pt x="1361" y="275"/>
                      </a:lnTo>
                      <a:lnTo>
                        <a:pt x="8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8" name="Google Shape;1688;g1b4b0e4ccdf_1_11"/>
                <p:cNvSpPr/>
                <p:nvPr/>
              </p:nvSpPr>
              <p:spPr>
                <a:xfrm>
                  <a:off x="1889513" y="4417021"/>
                  <a:ext cx="223995" cy="519903"/>
                </a:xfrm>
                <a:custGeom>
                  <a:rect b="b" l="l" r="r" t="t"/>
                  <a:pathLst>
                    <a:path extrusionOk="0" h="2588" w="1115">
                      <a:moveTo>
                        <a:pt x="691" y="0"/>
                      </a:moveTo>
                      <a:lnTo>
                        <a:pt x="0" y="78"/>
                      </a:lnTo>
                      <a:lnTo>
                        <a:pt x="205" y="564"/>
                      </a:lnTo>
                      <a:lnTo>
                        <a:pt x="642" y="508"/>
                      </a:lnTo>
                      <a:lnTo>
                        <a:pt x="642" y="2319"/>
                      </a:lnTo>
                      <a:lnTo>
                        <a:pt x="1107" y="2587"/>
                      </a:lnTo>
                      <a:lnTo>
                        <a:pt x="1114" y="240"/>
                      </a:lnTo>
                      <a:lnTo>
                        <a:pt x="6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9" name="Google Shape;1689;g1b4b0e4ccdf_1_11"/>
                <p:cNvSpPr/>
                <p:nvPr/>
              </p:nvSpPr>
              <p:spPr>
                <a:xfrm>
                  <a:off x="1881076" y="4409789"/>
                  <a:ext cx="236651" cy="536979"/>
                </a:xfrm>
                <a:custGeom>
                  <a:rect b="b" l="l" r="r" t="t"/>
                  <a:pathLst>
                    <a:path extrusionOk="0" h="2673" w="1178">
                      <a:moveTo>
                        <a:pt x="726" y="64"/>
                      </a:moveTo>
                      <a:lnTo>
                        <a:pt x="1128" y="297"/>
                      </a:lnTo>
                      <a:lnTo>
                        <a:pt x="1121" y="2581"/>
                      </a:lnTo>
                      <a:lnTo>
                        <a:pt x="705" y="2341"/>
                      </a:lnTo>
                      <a:lnTo>
                        <a:pt x="712" y="515"/>
                      </a:lnTo>
                      <a:lnTo>
                        <a:pt x="261" y="572"/>
                      </a:lnTo>
                      <a:lnTo>
                        <a:pt x="78" y="135"/>
                      </a:lnTo>
                      <a:lnTo>
                        <a:pt x="726" y="64"/>
                      </a:lnTo>
                      <a:close/>
                      <a:moveTo>
                        <a:pt x="733" y="1"/>
                      </a:moveTo>
                      <a:lnTo>
                        <a:pt x="0" y="93"/>
                      </a:lnTo>
                      <a:lnTo>
                        <a:pt x="233" y="628"/>
                      </a:lnTo>
                      <a:lnTo>
                        <a:pt x="663" y="572"/>
                      </a:lnTo>
                      <a:lnTo>
                        <a:pt x="656" y="2369"/>
                      </a:lnTo>
                      <a:lnTo>
                        <a:pt x="1177" y="2673"/>
                      </a:lnTo>
                      <a:lnTo>
                        <a:pt x="1177" y="262"/>
                      </a:lnTo>
                      <a:lnTo>
                        <a:pt x="7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690" name="Google Shape;1690;g1b4b0e4ccdf_1_11"/>
          <p:cNvSpPr/>
          <p:nvPr/>
        </p:nvSpPr>
        <p:spPr>
          <a:xfrm rot="5400000">
            <a:off x="3183500" y="1685967"/>
            <a:ext cx="747300" cy="71151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1" name="Google Shape;1691;g1b4b0e4ccdf_1_11"/>
          <p:cNvSpPr txBox="1"/>
          <p:nvPr>
            <p:ph idx="4294967295" type="ctrTitle"/>
          </p:nvPr>
        </p:nvSpPr>
        <p:spPr>
          <a:xfrm>
            <a:off x="953467" y="1168475"/>
            <a:ext cx="6440700" cy="32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0" spcFirstLastPara="1" rIns="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</a:pPr>
            <a:r>
              <a:rPr lang="ko-KR" sz="6000">
                <a:solidFill>
                  <a:schemeClr val="dk1"/>
                </a:solidFill>
              </a:rPr>
              <a:t>Civil Complaint </a:t>
            </a:r>
            <a:endParaRPr sz="6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</a:pPr>
            <a:r>
              <a:rPr lang="ko-KR" sz="6000"/>
              <a:t>Classification</a:t>
            </a:r>
            <a:r>
              <a:rPr lang="ko-KR" sz="5100"/>
              <a:t> </a:t>
            </a:r>
            <a:endParaRPr sz="6000"/>
          </a:p>
        </p:txBody>
      </p:sp>
      <p:sp>
        <p:nvSpPr>
          <p:cNvPr id="1692" name="Google Shape;1692;g1b4b0e4ccdf_1_11"/>
          <p:cNvSpPr txBox="1"/>
          <p:nvPr>
            <p:ph idx="4294967295" type="subTitle"/>
          </p:nvPr>
        </p:nvSpPr>
        <p:spPr>
          <a:xfrm>
            <a:off x="1130892" y="4970517"/>
            <a:ext cx="58119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0" spcFirstLastPara="1" rIns="0" wrap="square" tIns="12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ko-KR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Team : Three </a:t>
            </a:r>
            <a:endParaRPr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연다민, 정윤서, 황정원</a:t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3" name="Google Shape;1693;g1b4b0e4ccdf_1_11"/>
          <p:cNvSpPr/>
          <p:nvPr/>
        </p:nvSpPr>
        <p:spPr>
          <a:xfrm rot="5400000">
            <a:off x="3183450" y="805029"/>
            <a:ext cx="747300" cy="71151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4" name="Google Shape;1694;g1b4b0e4ccdf_1_11"/>
          <p:cNvSpPr txBox="1"/>
          <p:nvPr>
            <p:ph idx="4294967295" type="subTitle"/>
          </p:nvPr>
        </p:nvSpPr>
        <p:spPr>
          <a:xfrm>
            <a:off x="163800" y="4324325"/>
            <a:ext cx="67866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0" spcFirstLastPara="1" rIns="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ko-KR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[Machine Learning Technology and Administrative Innovation]</a:t>
            </a:r>
            <a:endParaRPr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ko-KR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Final Project </a:t>
            </a:r>
            <a:endParaRPr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1bd4646565d_0_10"/>
          <p:cNvSpPr txBox="1"/>
          <p:nvPr>
            <p:ph type="title"/>
          </p:nvPr>
        </p:nvSpPr>
        <p:spPr>
          <a:xfrm>
            <a:off x="960000" y="41921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2-2. Data Collection</a:t>
            </a:r>
            <a:endParaRPr/>
          </a:p>
          <a:p>
            <a:pPr indent="-463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Char char="-"/>
            </a:pPr>
            <a:r>
              <a:rPr lang="ko-KR" sz="3700"/>
              <a:t>Example</a:t>
            </a:r>
            <a:endParaRPr sz="3700"/>
          </a:p>
        </p:txBody>
      </p:sp>
      <p:sp>
        <p:nvSpPr>
          <p:cNvPr id="1894" name="Google Shape;1894;g1bd4646565d_0_10"/>
          <p:cNvSpPr/>
          <p:nvPr/>
        </p:nvSpPr>
        <p:spPr>
          <a:xfrm>
            <a:off x="5434300" y="1841300"/>
            <a:ext cx="1206900" cy="454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5" name="Google Shape;1895;g1bd4646565d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875" y="1464017"/>
            <a:ext cx="9068113" cy="5196334"/>
          </a:xfrm>
          <a:prstGeom prst="rect">
            <a:avLst/>
          </a:prstGeom>
          <a:noFill/>
          <a:ln>
            <a:noFill/>
          </a:ln>
        </p:spPr>
      </p:pic>
      <p:sp>
        <p:nvSpPr>
          <p:cNvPr id="1896" name="Google Shape;1896;g1bd4646565d_0_10"/>
          <p:cNvSpPr/>
          <p:nvPr/>
        </p:nvSpPr>
        <p:spPr>
          <a:xfrm>
            <a:off x="5558850" y="1888625"/>
            <a:ext cx="3120600" cy="3081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g1bd4646565d_0_10"/>
          <p:cNvSpPr txBox="1"/>
          <p:nvPr/>
        </p:nvSpPr>
        <p:spPr>
          <a:xfrm>
            <a:off x="5009550" y="1635750"/>
            <a:ext cx="54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Roboto"/>
                <a:ea typeface="Roboto"/>
                <a:cs typeface="Roboto"/>
                <a:sym typeface="Roboto"/>
              </a:rPr>
              <a:t>Title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8" name="Google Shape;1898;g1bd4646565d_0_10"/>
          <p:cNvSpPr/>
          <p:nvPr/>
        </p:nvSpPr>
        <p:spPr>
          <a:xfrm>
            <a:off x="1505250" y="3206325"/>
            <a:ext cx="8714700" cy="11469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g1bd4646565d_0_10"/>
          <p:cNvSpPr txBox="1"/>
          <p:nvPr/>
        </p:nvSpPr>
        <p:spPr>
          <a:xfrm>
            <a:off x="736700" y="3134325"/>
            <a:ext cx="99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Roboto"/>
                <a:ea typeface="Roboto"/>
                <a:cs typeface="Roboto"/>
                <a:sym typeface="Roboto"/>
              </a:rPr>
              <a:t>Content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0" name="Google Shape;1900;g1bd4646565d_0_10"/>
          <p:cNvSpPr/>
          <p:nvPr/>
        </p:nvSpPr>
        <p:spPr>
          <a:xfrm>
            <a:off x="2330850" y="5068200"/>
            <a:ext cx="1741200" cy="3081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g1bd4646565d_0_10"/>
          <p:cNvSpPr txBox="1"/>
          <p:nvPr/>
        </p:nvSpPr>
        <p:spPr>
          <a:xfrm>
            <a:off x="2545050" y="4761775"/>
            <a:ext cx="152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Roboto"/>
                <a:ea typeface="Roboto"/>
                <a:cs typeface="Roboto"/>
                <a:sym typeface="Roboto"/>
              </a:rPr>
              <a:t>Department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g1b60ae1977b_1_2"/>
          <p:cNvSpPr txBox="1"/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ko-KR"/>
              <a:t>3. Methodology</a:t>
            </a:r>
            <a:endParaRPr sz="2500"/>
          </a:p>
        </p:txBody>
      </p:sp>
      <p:sp>
        <p:nvSpPr>
          <p:cNvPr id="1907" name="Google Shape;1907;g1b60ae1977b_1_2"/>
          <p:cNvSpPr/>
          <p:nvPr/>
        </p:nvSpPr>
        <p:spPr>
          <a:xfrm>
            <a:off x="9412100" y="-254000"/>
            <a:ext cx="2963400" cy="7013100"/>
          </a:xfrm>
          <a:prstGeom prst="rect">
            <a:avLst/>
          </a:prstGeom>
          <a:solidFill>
            <a:srgbClr val="F4EEE9"/>
          </a:solidFill>
          <a:ln cap="flat" cmpd="sng" w="9525">
            <a:solidFill>
              <a:srgbClr val="F4EE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8" name="Google Shape;1908;g1b60ae1977b_1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44900"/>
            <a:ext cx="5760150" cy="1291827"/>
          </a:xfrm>
          <a:prstGeom prst="rect">
            <a:avLst/>
          </a:prstGeom>
          <a:noFill/>
          <a:ln>
            <a:noFill/>
          </a:ln>
        </p:spPr>
      </p:pic>
      <p:sp>
        <p:nvSpPr>
          <p:cNvPr id="1909" name="Google Shape;1909;g1b60ae1977b_1_2"/>
          <p:cNvSpPr txBox="1"/>
          <p:nvPr/>
        </p:nvSpPr>
        <p:spPr>
          <a:xfrm>
            <a:off x="451550" y="1411100"/>
            <a:ext cx="812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0" name="Google Shape;1910;g1b60ae1977b_1_2"/>
          <p:cNvSpPr txBox="1"/>
          <p:nvPr/>
        </p:nvSpPr>
        <p:spPr>
          <a:xfrm>
            <a:off x="1597300" y="1189400"/>
            <a:ext cx="2949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300">
                <a:solidFill>
                  <a:srgbClr val="85200C"/>
                </a:solidFill>
                <a:latin typeface="Roboto"/>
                <a:ea typeface="Roboto"/>
                <a:cs typeface="Roboto"/>
                <a:sym typeface="Roboto"/>
              </a:rPr>
              <a:t>Data Collection</a:t>
            </a:r>
            <a:endParaRPr b="1" sz="2300">
              <a:solidFill>
                <a:srgbClr val="85200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11" name="Google Shape;1911;g1b60ae1977b_1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2150" y="2500250"/>
            <a:ext cx="6043400" cy="332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2" name="Google Shape;1912;g1b60ae1977b_1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711" y="3601675"/>
            <a:ext cx="4980475" cy="30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g1b60ae1977b_1_64"/>
          <p:cNvSpPr txBox="1"/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ko-KR"/>
              <a:t>3. Methodology</a:t>
            </a:r>
            <a:endParaRPr sz="2500"/>
          </a:p>
        </p:txBody>
      </p:sp>
      <p:sp>
        <p:nvSpPr>
          <p:cNvPr id="1918" name="Google Shape;1918;g1b60ae1977b_1_64"/>
          <p:cNvSpPr/>
          <p:nvPr/>
        </p:nvSpPr>
        <p:spPr>
          <a:xfrm>
            <a:off x="9412100" y="-254000"/>
            <a:ext cx="2963400" cy="7013100"/>
          </a:xfrm>
          <a:prstGeom prst="rect">
            <a:avLst/>
          </a:prstGeom>
          <a:solidFill>
            <a:srgbClr val="F4EEE9"/>
          </a:solidFill>
          <a:ln cap="flat" cmpd="sng" w="9525">
            <a:solidFill>
              <a:srgbClr val="F4EE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g1b60ae1977b_1_64"/>
          <p:cNvSpPr txBox="1"/>
          <p:nvPr/>
        </p:nvSpPr>
        <p:spPr>
          <a:xfrm>
            <a:off x="451550" y="1411100"/>
            <a:ext cx="812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0" name="Google Shape;1920;g1b60ae1977b_1_64"/>
          <p:cNvSpPr txBox="1"/>
          <p:nvPr/>
        </p:nvSpPr>
        <p:spPr>
          <a:xfrm>
            <a:off x="1597300" y="1189400"/>
            <a:ext cx="2949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300">
                <a:solidFill>
                  <a:srgbClr val="85200C"/>
                </a:solidFill>
                <a:latin typeface="Roboto"/>
                <a:ea typeface="Roboto"/>
                <a:cs typeface="Roboto"/>
                <a:sym typeface="Roboto"/>
              </a:rPr>
              <a:t>Data Collection</a:t>
            </a:r>
            <a:endParaRPr b="1" sz="2300">
              <a:solidFill>
                <a:srgbClr val="85200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21" name="Google Shape;1921;g1b60ae1977b_1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850" y="3149025"/>
            <a:ext cx="6174805" cy="113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2" name="Google Shape;1922;g1b60ae1977b_1_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0400" y="139062"/>
            <a:ext cx="4941801" cy="657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3" name="Google Shape;1923;g1b60ae1977b_1_64"/>
          <p:cNvSpPr/>
          <p:nvPr/>
        </p:nvSpPr>
        <p:spPr>
          <a:xfrm>
            <a:off x="1721550" y="3192400"/>
            <a:ext cx="807000" cy="272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g1b60ae1977b_1_64"/>
          <p:cNvSpPr txBox="1"/>
          <p:nvPr/>
        </p:nvSpPr>
        <p:spPr>
          <a:xfrm>
            <a:off x="1659475" y="3121000"/>
            <a:ext cx="1298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latin typeface="Roboto"/>
                <a:ea typeface="Roboto"/>
                <a:cs typeface="Roboto"/>
                <a:sym typeface="Roboto"/>
              </a:rPr>
              <a:t>crawling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1b6182c2ed8_0_4"/>
          <p:cNvSpPr txBox="1"/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ko-KR"/>
              <a:t>3. Methodology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ko-KR" sz="2300">
                <a:solidFill>
                  <a:srgbClr val="980000"/>
                </a:solidFill>
              </a:rPr>
              <a:t>Data Preprocessing : Text Cleaning</a:t>
            </a:r>
            <a:endParaRPr sz="2300">
              <a:solidFill>
                <a:srgbClr val="98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1930" name="Google Shape;1930;g1b6182c2ed8_0_4"/>
          <p:cNvSpPr/>
          <p:nvPr/>
        </p:nvSpPr>
        <p:spPr>
          <a:xfrm>
            <a:off x="9412100" y="-254000"/>
            <a:ext cx="2963400" cy="7013100"/>
          </a:xfrm>
          <a:prstGeom prst="rect">
            <a:avLst/>
          </a:prstGeom>
          <a:solidFill>
            <a:srgbClr val="F4EEE9"/>
          </a:solidFill>
          <a:ln cap="flat" cmpd="sng" w="9525">
            <a:solidFill>
              <a:srgbClr val="F4EE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1" name="Google Shape;1931;g1b6182c2ed8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5275" y="1469092"/>
            <a:ext cx="6138741" cy="5196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g1b60ae1977b_1_47"/>
          <p:cNvSpPr txBox="1"/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ko-KR"/>
              <a:t>3. Methodology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ko-KR" sz="2300">
                <a:solidFill>
                  <a:srgbClr val="980000"/>
                </a:solidFill>
              </a:rPr>
              <a:t>Data Preprocessing : Text Cleaning</a:t>
            </a:r>
            <a:endParaRPr sz="2300">
              <a:solidFill>
                <a:srgbClr val="98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1937" name="Google Shape;1937;g1b60ae1977b_1_47"/>
          <p:cNvSpPr/>
          <p:nvPr/>
        </p:nvSpPr>
        <p:spPr>
          <a:xfrm>
            <a:off x="9412100" y="-254000"/>
            <a:ext cx="2963400" cy="7013100"/>
          </a:xfrm>
          <a:prstGeom prst="rect">
            <a:avLst/>
          </a:prstGeom>
          <a:solidFill>
            <a:srgbClr val="F4EEE9"/>
          </a:solidFill>
          <a:ln cap="flat" cmpd="sng" w="9525">
            <a:solidFill>
              <a:srgbClr val="F4EE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8" name="Google Shape;1938;g1b60ae1977b_1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173" y="1356873"/>
            <a:ext cx="4929175" cy="543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9" name="Google Shape;1939;g1b60ae1977b_1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1899" y="239000"/>
            <a:ext cx="4404176" cy="6520098"/>
          </a:xfrm>
          <a:prstGeom prst="rect">
            <a:avLst/>
          </a:prstGeom>
          <a:noFill/>
          <a:ln>
            <a:noFill/>
          </a:ln>
        </p:spPr>
      </p:pic>
      <p:sp>
        <p:nvSpPr>
          <p:cNvPr id="1940" name="Google Shape;1940;g1b60ae1977b_1_47"/>
          <p:cNvSpPr txBox="1"/>
          <p:nvPr/>
        </p:nvSpPr>
        <p:spPr>
          <a:xfrm>
            <a:off x="4081300" y="1286300"/>
            <a:ext cx="2370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 u="sng">
                <a:latin typeface="Roboto"/>
                <a:ea typeface="Roboto"/>
                <a:cs typeface="Roboto"/>
                <a:sym typeface="Roboto"/>
              </a:rPr>
              <a:t>Before (raw data)</a:t>
            </a:r>
            <a:endParaRPr b="1" sz="1700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1" name="Google Shape;1941;g1b60ae1977b_1_47"/>
          <p:cNvSpPr txBox="1"/>
          <p:nvPr/>
        </p:nvSpPr>
        <p:spPr>
          <a:xfrm>
            <a:off x="10136025" y="146975"/>
            <a:ext cx="1312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 u="sng">
                <a:latin typeface="Roboto"/>
                <a:ea typeface="Roboto"/>
                <a:cs typeface="Roboto"/>
                <a:sym typeface="Roboto"/>
              </a:rPr>
              <a:t>After</a:t>
            </a:r>
            <a:endParaRPr b="1" sz="1700" u="sng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g1b6182c2ed8_0_22"/>
          <p:cNvSpPr txBox="1"/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ko-KR"/>
              <a:t>3. Methodology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ko-KR" sz="2300">
                <a:solidFill>
                  <a:srgbClr val="980000"/>
                </a:solidFill>
              </a:rPr>
              <a:t>Data Preprocessing : Sorting</a:t>
            </a:r>
            <a:endParaRPr sz="2300">
              <a:solidFill>
                <a:srgbClr val="98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1947" name="Google Shape;1947;g1b6182c2ed8_0_22"/>
          <p:cNvSpPr/>
          <p:nvPr/>
        </p:nvSpPr>
        <p:spPr>
          <a:xfrm>
            <a:off x="9412100" y="-254000"/>
            <a:ext cx="2963400" cy="7013100"/>
          </a:xfrm>
          <a:prstGeom prst="rect">
            <a:avLst/>
          </a:prstGeom>
          <a:solidFill>
            <a:srgbClr val="F4EEE9"/>
          </a:solidFill>
          <a:ln cap="flat" cmpd="sng" w="9525">
            <a:solidFill>
              <a:srgbClr val="F4EE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8" name="Google Shape;1948;g1b6182c2ed8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950" y="1356867"/>
            <a:ext cx="3939428" cy="5196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9" name="Google Shape;1949;g1b6182c2ed8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2923" y="1683405"/>
            <a:ext cx="6454450" cy="4124474"/>
          </a:xfrm>
          <a:prstGeom prst="rect">
            <a:avLst/>
          </a:prstGeom>
          <a:noFill/>
          <a:ln>
            <a:noFill/>
          </a:ln>
        </p:spPr>
      </p:pic>
      <p:sp>
        <p:nvSpPr>
          <p:cNvPr id="1950" name="Google Shape;1950;g1b6182c2ed8_0_22"/>
          <p:cNvSpPr/>
          <p:nvPr/>
        </p:nvSpPr>
        <p:spPr>
          <a:xfrm>
            <a:off x="10428100" y="1456275"/>
            <a:ext cx="1580400" cy="4713000"/>
          </a:xfrm>
          <a:prstGeom prst="rect">
            <a:avLst/>
          </a:prstGeom>
          <a:noFill/>
          <a:ln cap="flat" cmpd="sng" w="28575">
            <a:solidFill>
              <a:srgbClr val="C927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1" name="Google Shape;1951;g1b6182c2ed8_0_22"/>
          <p:cNvSpPr txBox="1"/>
          <p:nvPr/>
        </p:nvSpPr>
        <p:spPr>
          <a:xfrm>
            <a:off x="10763950" y="1058325"/>
            <a:ext cx="118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u="sng">
                <a:latin typeface="Roboto"/>
                <a:ea typeface="Roboto"/>
                <a:cs typeface="Roboto"/>
                <a:sym typeface="Roboto"/>
              </a:rPr>
              <a:t>y-variable</a:t>
            </a:r>
            <a:endParaRPr b="1" u="sng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g1b6182c2ed8_0_31"/>
          <p:cNvSpPr txBox="1"/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ko-KR"/>
              <a:t>3. Methodology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ko-KR" sz="2300">
                <a:solidFill>
                  <a:srgbClr val="980000"/>
                </a:solidFill>
              </a:rPr>
              <a:t>Data Preprocessing : Stopwords</a:t>
            </a:r>
            <a:endParaRPr sz="2300">
              <a:solidFill>
                <a:srgbClr val="98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1957" name="Google Shape;1957;g1b6182c2ed8_0_31"/>
          <p:cNvSpPr/>
          <p:nvPr/>
        </p:nvSpPr>
        <p:spPr>
          <a:xfrm>
            <a:off x="9412100" y="-254000"/>
            <a:ext cx="2963400" cy="7013100"/>
          </a:xfrm>
          <a:prstGeom prst="rect">
            <a:avLst/>
          </a:prstGeom>
          <a:solidFill>
            <a:srgbClr val="F4EEE9"/>
          </a:solidFill>
          <a:ln cap="flat" cmpd="sng" w="9525">
            <a:solidFill>
              <a:srgbClr val="F4EE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8" name="Google Shape;1958;g1b6182c2ed8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450" y="1428892"/>
            <a:ext cx="4622842" cy="5196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9" name="Google Shape;1959;g1b6182c2ed8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9275" y="3496275"/>
            <a:ext cx="5962749" cy="290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0" name="Google Shape;1960;g1b6182c2ed8_0_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9273" y="1111298"/>
            <a:ext cx="6235300" cy="1807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1" name="Google Shape;1961;g1b6182c2ed8_0_31"/>
          <p:cNvCxnSpPr>
            <a:stCxn id="1960" idx="1"/>
          </p:cNvCxnSpPr>
          <p:nvPr/>
        </p:nvCxnSpPr>
        <p:spPr>
          <a:xfrm flipH="1">
            <a:off x="4004873" y="2014910"/>
            <a:ext cx="1994400" cy="1033800"/>
          </a:xfrm>
          <a:prstGeom prst="straightConnector1">
            <a:avLst/>
          </a:prstGeom>
          <a:noFill/>
          <a:ln cap="flat" cmpd="sng" w="9525">
            <a:solidFill>
              <a:srgbClr val="19191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62" name="Google Shape;1962;g1b6182c2ed8_0_31"/>
          <p:cNvSpPr txBox="1"/>
          <p:nvPr/>
        </p:nvSpPr>
        <p:spPr>
          <a:xfrm>
            <a:off x="9736675" y="3052450"/>
            <a:ext cx="110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u="sng">
                <a:latin typeface="Roboto"/>
                <a:ea typeface="Roboto"/>
                <a:cs typeface="Roboto"/>
                <a:sym typeface="Roboto"/>
              </a:rPr>
              <a:t>sample</a:t>
            </a:r>
            <a:endParaRPr b="1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3" name="Google Shape;1963;g1b6182c2ed8_0_31"/>
          <p:cNvSpPr/>
          <p:nvPr/>
        </p:nvSpPr>
        <p:spPr>
          <a:xfrm>
            <a:off x="10541000" y="3210098"/>
            <a:ext cx="548275" cy="487000"/>
          </a:xfrm>
          <a:custGeom>
            <a:rect b="b" l="l" r="r" t="t"/>
            <a:pathLst>
              <a:path extrusionOk="0" h="19480" w="21931">
                <a:moveTo>
                  <a:pt x="0" y="1983"/>
                </a:moveTo>
                <a:cubicBezTo>
                  <a:pt x="6590" y="-946"/>
                  <a:pt x="16945" y="-827"/>
                  <a:pt x="21449" y="4805"/>
                </a:cubicBezTo>
                <a:cubicBezTo>
                  <a:pt x="23376" y="7215"/>
                  <a:pt x="16293" y="12631"/>
                  <a:pt x="14111" y="10449"/>
                </a:cubicBezTo>
                <a:cubicBezTo>
                  <a:pt x="13039" y="9377"/>
                  <a:pt x="13463" y="6844"/>
                  <a:pt x="14676" y="5934"/>
                </a:cubicBezTo>
                <a:cubicBezTo>
                  <a:pt x="16580" y="4506"/>
                  <a:pt x="20795" y="5904"/>
                  <a:pt x="21449" y="8192"/>
                </a:cubicBezTo>
                <a:cubicBezTo>
                  <a:pt x="22629" y="12321"/>
                  <a:pt x="19534" y="19480"/>
                  <a:pt x="15240" y="19480"/>
                </a:cubicBezTo>
              </a:path>
            </a:pathLst>
          </a:cu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g1b60ae1977b_1_97"/>
          <p:cNvSpPr/>
          <p:nvPr/>
        </p:nvSpPr>
        <p:spPr>
          <a:xfrm>
            <a:off x="9412100" y="-254000"/>
            <a:ext cx="2963400" cy="7013100"/>
          </a:xfrm>
          <a:prstGeom prst="rect">
            <a:avLst/>
          </a:prstGeom>
          <a:solidFill>
            <a:srgbClr val="F4EEE9"/>
          </a:solidFill>
          <a:ln cap="flat" cmpd="sng" w="9525">
            <a:solidFill>
              <a:srgbClr val="F4EE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g1b60ae1977b_1_97"/>
          <p:cNvSpPr/>
          <p:nvPr/>
        </p:nvSpPr>
        <p:spPr>
          <a:xfrm>
            <a:off x="7267350" y="2963325"/>
            <a:ext cx="4783500" cy="11082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0" name="Google Shape;1970;g1b60ae1977b_1_97"/>
          <p:cNvSpPr txBox="1"/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ko-KR"/>
              <a:t>3. Methodology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ko-KR" sz="2300">
                <a:solidFill>
                  <a:srgbClr val="980000"/>
                </a:solidFill>
              </a:rPr>
              <a:t>Data Preprocessing : Stopwords and Vectorization</a:t>
            </a:r>
            <a:endParaRPr sz="2300">
              <a:solidFill>
                <a:srgbClr val="98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pic>
        <p:nvPicPr>
          <p:cNvPr id="1971" name="Google Shape;1971;g1b60ae1977b_1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6200" y="1466917"/>
            <a:ext cx="5157597" cy="5196334"/>
          </a:xfrm>
          <a:prstGeom prst="rect">
            <a:avLst/>
          </a:prstGeom>
          <a:noFill/>
          <a:ln>
            <a:noFill/>
          </a:ln>
        </p:spPr>
      </p:pic>
      <p:sp>
        <p:nvSpPr>
          <p:cNvPr id="1972" name="Google Shape;1972;g1b60ae1977b_1_97"/>
          <p:cNvSpPr txBox="1"/>
          <p:nvPr/>
        </p:nvSpPr>
        <p:spPr>
          <a:xfrm>
            <a:off x="7456300" y="2963325"/>
            <a:ext cx="4642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latin typeface="Roboto"/>
                <a:ea typeface="Roboto"/>
                <a:cs typeface="Roboto"/>
                <a:sym typeface="Roboto"/>
              </a:rPr>
              <a:t>CountVectorizer: vectorize (transform to number) 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latin typeface="Roboto"/>
                <a:ea typeface="Roboto"/>
                <a:cs typeface="Roboto"/>
                <a:sym typeface="Roboto"/>
              </a:rPr>
              <a:t>tokenizer: decides the method of data processing 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latin typeface="Roboto"/>
                <a:ea typeface="Roboto"/>
                <a:cs typeface="Roboto"/>
                <a:sym typeface="Roboto"/>
              </a:rPr>
              <a:t>=&gt; to use the list that has taken out the stopwords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g1b60ae1977b_1_88"/>
          <p:cNvSpPr txBox="1"/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ko-KR"/>
              <a:t>3. Methodology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ko-KR" sz="2300">
                <a:solidFill>
                  <a:srgbClr val="980000"/>
                </a:solidFill>
              </a:rPr>
              <a:t>Data Preprocessing : TF-IDF Matrix</a:t>
            </a:r>
            <a:endParaRPr sz="2300">
              <a:solidFill>
                <a:srgbClr val="98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1978" name="Google Shape;1978;g1b60ae1977b_1_88"/>
          <p:cNvSpPr/>
          <p:nvPr/>
        </p:nvSpPr>
        <p:spPr>
          <a:xfrm>
            <a:off x="9412100" y="-254000"/>
            <a:ext cx="2963400" cy="7013100"/>
          </a:xfrm>
          <a:prstGeom prst="rect">
            <a:avLst/>
          </a:prstGeom>
          <a:solidFill>
            <a:srgbClr val="F4EEE9"/>
          </a:solidFill>
          <a:ln cap="flat" cmpd="sng" w="9525">
            <a:solidFill>
              <a:srgbClr val="F4EE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9" name="Google Shape;1979;g1b60ae1977b_1_88"/>
          <p:cNvPicPr preferRelativeResize="0"/>
          <p:nvPr/>
        </p:nvPicPr>
        <p:blipFill rotWithShape="1">
          <a:blip r:embed="rId3">
            <a:alphaModFix/>
          </a:blip>
          <a:srcRect b="0" l="0" r="48277" t="31921"/>
          <a:stretch/>
        </p:blipFill>
        <p:spPr>
          <a:xfrm>
            <a:off x="8403150" y="1580450"/>
            <a:ext cx="3348125" cy="4754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0" name="Google Shape;1980;g1b60ae1977b_1_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913" y="3636775"/>
            <a:ext cx="7330775" cy="25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1" name="Google Shape;1981;g1b60ae1977b_1_88"/>
          <p:cNvSpPr/>
          <p:nvPr/>
        </p:nvSpPr>
        <p:spPr>
          <a:xfrm>
            <a:off x="747900" y="1580450"/>
            <a:ext cx="6293400" cy="18618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g1b60ae1977b_1_88"/>
          <p:cNvSpPr txBox="1"/>
          <p:nvPr/>
        </p:nvSpPr>
        <p:spPr>
          <a:xfrm>
            <a:off x="836100" y="1596375"/>
            <a:ext cx="61263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latin typeface="Roboto"/>
                <a:ea typeface="Roboto"/>
                <a:cs typeface="Roboto"/>
                <a:sym typeface="Roboto"/>
              </a:rPr>
              <a:t>TF: Term Frequency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ctr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-"/>
            </a:pPr>
            <a:r>
              <a:rPr b="1" lang="ko-KR" sz="1500">
                <a:latin typeface="Roboto"/>
                <a:ea typeface="Roboto"/>
                <a:cs typeface="Roboto"/>
                <a:sym typeface="Roboto"/>
              </a:rPr>
              <a:t>measures how frequently a term occurs in a document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latin typeface="Roboto"/>
                <a:ea typeface="Roboto"/>
                <a:cs typeface="Roboto"/>
                <a:sym typeface="Roboto"/>
              </a:rPr>
              <a:t>IDF: Inverse Document Frequency 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ctr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-"/>
            </a:pPr>
            <a:r>
              <a:rPr b="1" lang="ko-KR" sz="1500">
                <a:latin typeface="Roboto"/>
                <a:ea typeface="Roboto"/>
                <a:cs typeface="Roboto"/>
                <a:sym typeface="Roboto"/>
              </a:rPr>
              <a:t>the inverse measure of document frequency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latin typeface="Roboto"/>
                <a:ea typeface="Roboto"/>
                <a:cs typeface="Roboto"/>
                <a:sym typeface="Roboto"/>
              </a:rPr>
              <a:t>The higher the value of TF*IDF, the bigger importance the term holds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g1b60ae1977b_1_76"/>
          <p:cNvSpPr txBox="1"/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ko-KR"/>
              <a:t>3. Methodology</a:t>
            </a:r>
            <a:endParaRPr sz="2500"/>
          </a:p>
        </p:txBody>
      </p:sp>
      <p:sp>
        <p:nvSpPr>
          <p:cNvPr id="1988" name="Google Shape;1988;g1b60ae1977b_1_76"/>
          <p:cNvSpPr/>
          <p:nvPr/>
        </p:nvSpPr>
        <p:spPr>
          <a:xfrm>
            <a:off x="9412100" y="-254000"/>
            <a:ext cx="2963400" cy="7013100"/>
          </a:xfrm>
          <a:prstGeom prst="rect">
            <a:avLst/>
          </a:prstGeom>
          <a:solidFill>
            <a:srgbClr val="F4EEE9"/>
          </a:solidFill>
          <a:ln cap="flat" cmpd="sng" w="9525">
            <a:solidFill>
              <a:srgbClr val="F4EE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9" name="Google Shape;1989;g1b60ae1977b_1_76"/>
          <p:cNvSpPr txBox="1"/>
          <p:nvPr/>
        </p:nvSpPr>
        <p:spPr>
          <a:xfrm>
            <a:off x="451550" y="1411100"/>
            <a:ext cx="812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0" name="Google Shape;1990;g1b60ae1977b_1_76"/>
          <p:cNvSpPr txBox="1"/>
          <p:nvPr/>
        </p:nvSpPr>
        <p:spPr>
          <a:xfrm>
            <a:off x="1597300" y="1189400"/>
            <a:ext cx="40755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300">
                <a:solidFill>
                  <a:srgbClr val="85200C"/>
                </a:solidFill>
                <a:latin typeface="Roboto"/>
                <a:ea typeface="Roboto"/>
                <a:cs typeface="Roboto"/>
                <a:sym typeface="Roboto"/>
              </a:rPr>
              <a:t>Dimensionality Reduction</a:t>
            </a:r>
            <a:endParaRPr b="1" sz="2300">
              <a:solidFill>
                <a:srgbClr val="85200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85200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85200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1" name="Google Shape;1991;g1b60ae1977b_1_76"/>
          <p:cNvSpPr txBox="1"/>
          <p:nvPr/>
        </p:nvSpPr>
        <p:spPr>
          <a:xfrm>
            <a:off x="1576400" y="1811300"/>
            <a:ext cx="8127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 u="sng">
                <a:latin typeface="Roboto"/>
                <a:ea typeface="Roboto"/>
                <a:cs typeface="Roboto"/>
                <a:sym typeface="Roboto"/>
              </a:rPr>
              <a:t>Components: 15800 → 1000</a:t>
            </a:r>
            <a:endParaRPr b="1" sz="1700" u="sng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92" name="Google Shape;1992;g1b60ae1977b_1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5450" y="2374300"/>
            <a:ext cx="6946846" cy="411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g1b2a5f4068d_3_1330"/>
          <p:cNvSpPr/>
          <p:nvPr/>
        </p:nvSpPr>
        <p:spPr>
          <a:xfrm>
            <a:off x="8587000" y="2138800"/>
            <a:ext cx="3226500" cy="3363000"/>
          </a:xfrm>
          <a:prstGeom prst="ellipse">
            <a:avLst/>
          </a:prstGeom>
          <a:solidFill>
            <a:srgbClr val="F3F3F3"/>
          </a:solidFill>
          <a:ln cap="flat" cmpd="sng" w="38100">
            <a:solidFill>
              <a:srgbClr val="0E2A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0" name="Google Shape;1700;g1b2a5f4068d_3_1330"/>
          <p:cNvSpPr/>
          <p:nvPr/>
        </p:nvSpPr>
        <p:spPr>
          <a:xfrm rot="5400000">
            <a:off x="3626900" y="-1642033"/>
            <a:ext cx="1091200" cy="8363600"/>
          </a:xfrm>
          <a:prstGeom prst="round2SameRect">
            <a:avLst>
              <a:gd fmla="val 47889" name="adj1"/>
              <a:gd fmla="val 0" name="adj2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1" name="Google Shape;1701;g1b2a5f4068d_3_1330"/>
          <p:cNvSpPr txBox="1"/>
          <p:nvPr>
            <p:ph type="title"/>
          </p:nvPr>
        </p:nvSpPr>
        <p:spPr>
          <a:xfrm>
            <a:off x="984550" y="1978625"/>
            <a:ext cx="68721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-KR">
                <a:solidFill>
                  <a:schemeClr val="lt1"/>
                </a:solidFill>
              </a:rPr>
              <a:t>Civil Complaint </a:t>
            </a:r>
            <a:r>
              <a:rPr lang="ko-KR" sz="3100">
                <a:solidFill>
                  <a:schemeClr val="lt1"/>
                </a:solidFill>
              </a:rPr>
              <a:t>민원</a:t>
            </a:r>
            <a:endParaRPr sz="3100">
              <a:solidFill>
                <a:schemeClr val="lt1"/>
              </a:solidFill>
            </a:endParaRPr>
          </a:p>
        </p:txBody>
      </p:sp>
      <p:sp>
        <p:nvSpPr>
          <p:cNvPr id="1702" name="Google Shape;1702;g1b2a5f4068d_3_1330"/>
          <p:cNvSpPr txBox="1"/>
          <p:nvPr>
            <p:ph idx="1" type="subTitle"/>
          </p:nvPr>
        </p:nvSpPr>
        <p:spPr>
          <a:xfrm>
            <a:off x="1060750" y="3599225"/>
            <a:ext cx="6698400" cy="15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2100"/>
              </a:spcAft>
              <a:buSzPts val="1900"/>
              <a:buNone/>
            </a:pPr>
            <a:r>
              <a:rPr lang="ko-KR" sz="2000">
                <a:solidFill>
                  <a:srgbClr val="0E101A"/>
                </a:solidFill>
              </a:rPr>
              <a:t>Civil complaint refers to citizens' various expressions that request certain actions or answers from administrative agencies. It holds the significance of being the easiest means of administrative relief. </a:t>
            </a:r>
            <a:endParaRPr sz="2000"/>
          </a:p>
        </p:txBody>
      </p:sp>
      <p:sp>
        <p:nvSpPr>
          <p:cNvPr id="1703" name="Google Shape;1703;g1b2a5f4068d_3_1330"/>
          <p:cNvSpPr/>
          <p:nvPr/>
        </p:nvSpPr>
        <p:spPr>
          <a:xfrm>
            <a:off x="8263424" y="4701020"/>
            <a:ext cx="90883" cy="47504"/>
          </a:xfrm>
          <a:custGeom>
            <a:rect b="b" l="l" r="r" t="t"/>
            <a:pathLst>
              <a:path extrusionOk="0" h="380" w="727">
                <a:moveTo>
                  <a:pt x="364" y="1"/>
                </a:moveTo>
                <a:cubicBezTo>
                  <a:pt x="284" y="1"/>
                  <a:pt x="205" y="18"/>
                  <a:pt x="134" y="54"/>
                </a:cubicBezTo>
                <a:cubicBezTo>
                  <a:pt x="0" y="131"/>
                  <a:pt x="7" y="251"/>
                  <a:pt x="134" y="321"/>
                </a:cubicBezTo>
                <a:cubicBezTo>
                  <a:pt x="205" y="360"/>
                  <a:pt x="284" y="380"/>
                  <a:pt x="364" y="380"/>
                </a:cubicBezTo>
                <a:cubicBezTo>
                  <a:pt x="444" y="380"/>
                  <a:pt x="526" y="360"/>
                  <a:pt x="600" y="321"/>
                </a:cubicBezTo>
                <a:cubicBezTo>
                  <a:pt x="726" y="251"/>
                  <a:pt x="726" y="131"/>
                  <a:pt x="600" y="54"/>
                </a:cubicBezTo>
                <a:cubicBezTo>
                  <a:pt x="526" y="18"/>
                  <a:pt x="444" y="1"/>
                  <a:pt x="3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04" name="Google Shape;1704;g1b2a5f4068d_3_1330"/>
          <p:cNvGrpSpPr/>
          <p:nvPr/>
        </p:nvGrpSpPr>
        <p:grpSpPr>
          <a:xfrm>
            <a:off x="8858581" y="2877747"/>
            <a:ext cx="2649723" cy="1930280"/>
            <a:chOff x="3162921" y="3262587"/>
            <a:chExt cx="376906" cy="275094"/>
          </a:xfrm>
        </p:grpSpPr>
        <p:sp>
          <p:nvSpPr>
            <p:cNvPr id="1705" name="Google Shape;1705;g1b2a5f4068d_3_1330"/>
            <p:cNvSpPr/>
            <p:nvPr/>
          </p:nvSpPr>
          <p:spPr>
            <a:xfrm>
              <a:off x="3162921" y="3262587"/>
              <a:ext cx="376906" cy="275094"/>
            </a:xfrm>
            <a:custGeom>
              <a:rect b="b" l="l" r="r" t="t"/>
              <a:pathLst>
                <a:path extrusionOk="0" h="10200" w="13975">
                  <a:moveTo>
                    <a:pt x="4815" y="9139"/>
                  </a:moveTo>
                  <a:lnTo>
                    <a:pt x="4815" y="9783"/>
                  </a:lnTo>
                  <a:lnTo>
                    <a:pt x="695" y="9783"/>
                  </a:lnTo>
                  <a:cubicBezTo>
                    <a:pt x="542" y="9783"/>
                    <a:pt x="420" y="9661"/>
                    <a:pt x="420" y="9508"/>
                  </a:cubicBezTo>
                  <a:lnTo>
                    <a:pt x="420" y="9139"/>
                  </a:lnTo>
                  <a:close/>
                  <a:moveTo>
                    <a:pt x="8748" y="9139"/>
                  </a:moveTo>
                  <a:lnTo>
                    <a:pt x="8748" y="9783"/>
                  </a:lnTo>
                  <a:lnTo>
                    <a:pt x="5232" y="9783"/>
                  </a:lnTo>
                  <a:lnTo>
                    <a:pt x="5232" y="9139"/>
                  </a:lnTo>
                  <a:close/>
                  <a:moveTo>
                    <a:pt x="13560" y="9139"/>
                  </a:moveTo>
                  <a:lnTo>
                    <a:pt x="13560" y="9508"/>
                  </a:lnTo>
                  <a:cubicBezTo>
                    <a:pt x="13560" y="9661"/>
                    <a:pt x="13435" y="9783"/>
                    <a:pt x="13283" y="9783"/>
                  </a:cubicBezTo>
                  <a:lnTo>
                    <a:pt x="9165" y="9783"/>
                  </a:lnTo>
                  <a:lnTo>
                    <a:pt x="9165" y="9139"/>
                  </a:lnTo>
                  <a:close/>
                  <a:moveTo>
                    <a:pt x="1304" y="1"/>
                  </a:moveTo>
                  <a:cubicBezTo>
                    <a:pt x="902" y="3"/>
                    <a:pt x="579" y="326"/>
                    <a:pt x="579" y="726"/>
                  </a:cubicBezTo>
                  <a:lnTo>
                    <a:pt x="579" y="8704"/>
                  </a:lnTo>
                  <a:lnTo>
                    <a:pt x="579" y="8722"/>
                  </a:lnTo>
                  <a:lnTo>
                    <a:pt x="210" y="8722"/>
                  </a:lnTo>
                  <a:cubicBezTo>
                    <a:pt x="94" y="8722"/>
                    <a:pt x="1" y="8816"/>
                    <a:pt x="1" y="8931"/>
                  </a:cubicBezTo>
                  <a:lnTo>
                    <a:pt x="1" y="9508"/>
                  </a:lnTo>
                  <a:cubicBezTo>
                    <a:pt x="1" y="9890"/>
                    <a:pt x="313" y="10200"/>
                    <a:pt x="695" y="10200"/>
                  </a:cubicBezTo>
                  <a:lnTo>
                    <a:pt x="13283" y="10200"/>
                  </a:lnTo>
                  <a:cubicBezTo>
                    <a:pt x="13665" y="10200"/>
                    <a:pt x="13975" y="9890"/>
                    <a:pt x="13975" y="9508"/>
                  </a:cubicBezTo>
                  <a:lnTo>
                    <a:pt x="13975" y="8931"/>
                  </a:lnTo>
                  <a:cubicBezTo>
                    <a:pt x="13975" y="8816"/>
                    <a:pt x="13881" y="8722"/>
                    <a:pt x="13767" y="8722"/>
                  </a:cubicBezTo>
                  <a:lnTo>
                    <a:pt x="13398" y="8722"/>
                  </a:lnTo>
                  <a:lnTo>
                    <a:pt x="13398" y="8704"/>
                  </a:lnTo>
                  <a:lnTo>
                    <a:pt x="13398" y="4787"/>
                  </a:lnTo>
                  <a:cubicBezTo>
                    <a:pt x="13398" y="4671"/>
                    <a:pt x="13304" y="4580"/>
                    <a:pt x="13191" y="4580"/>
                  </a:cubicBezTo>
                  <a:cubicBezTo>
                    <a:pt x="13075" y="4580"/>
                    <a:pt x="12981" y="4671"/>
                    <a:pt x="12981" y="4787"/>
                  </a:cubicBezTo>
                  <a:lnTo>
                    <a:pt x="12981" y="8704"/>
                  </a:lnTo>
                  <a:lnTo>
                    <a:pt x="12981" y="8722"/>
                  </a:lnTo>
                  <a:lnTo>
                    <a:pt x="12453" y="8722"/>
                  </a:lnTo>
                  <a:lnTo>
                    <a:pt x="12453" y="1475"/>
                  </a:lnTo>
                  <a:cubicBezTo>
                    <a:pt x="12453" y="1184"/>
                    <a:pt x="12215" y="946"/>
                    <a:pt x="11925" y="946"/>
                  </a:cubicBezTo>
                  <a:lnTo>
                    <a:pt x="2053" y="946"/>
                  </a:lnTo>
                  <a:cubicBezTo>
                    <a:pt x="1763" y="946"/>
                    <a:pt x="1525" y="1184"/>
                    <a:pt x="1525" y="1475"/>
                  </a:cubicBezTo>
                  <a:lnTo>
                    <a:pt x="1525" y="3754"/>
                  </a:lnTo>
                  <a:cubicBezTo>
                    <a:pt x="1525" y="3870"/>
                    <a:pt x="1618" y="3964"/>
                    <a:pt x="1734" y="3964"/>
                  </a:cubicBezTo>
                  <a:cubicBezTo>
                    <a:pt x="1848" y="3964"/>
                    <a:pt x="1942" y="3870"/>
                    <a:pt x="1942" y="3754"/>
                  </a:cubicBezTo>
                  <a:lnTo>
                    <a:pt x="1942" y="1475"/>
                  </a:lnTo>
                  <a:cubicBezTo>
                    <a:pt x="1942" y="1414"/>
                    <a:pt x="1992" y="1363"/>
                    <a:pt x="2053" y="1363"/>
                  </a:cubicBezTo>
                  <a:lnTo>
                    <a:pt x="11927" y="1363"/>
                  </a:lnTo>
                  <a:cubicBezTo>
                    <a:pt x="11988" y="1363"/>
                    <a:pt x="12038" y="1414"/>
                    <a:pt x="12038" y="1475"/>
                  </a:cubicBezTo>
                  <a:lnTo>
                    <a:pt x="12038" y="8722"/>
                  </a:lnTo>
                  <a:lnTo>
                    <a:pt x="1942" y="8722"/>
                  </a:lnTo>
                  <a:lnTo>
                    <a:pt x="1942" y="4671"/>
                  </a:lnTo>
                  <a:cubicBezTo>
                    <a:pt x="1939" y="4556"/>
                    <a:pt x="1848" y="4462"/>
                    <a:pt x="1732" y="4462"/>
                  </a:cubicBezTo>
                  <a:cubicBezTo>
                    <a:pt x="1616" y="4462"/>
                    <a:pt x="1525" y="4556"/>
                    <a:pt x="1525" y="4671"/>
                  </a:cubicBezTo>
                  <a:lnTo>
                    <a:pt x="1525" y="8722"/>
                  </a:lnTo>
                  <a:lnTo>
                    <a:pt x="994" y="8722"/>
                  </a:lnTo>
                  <a:lnTo>
                    <a:pt x="994" y="8702"/>
                  </a:lnTo>
                  <a:lnTo>
                    <a:pt x="994" y="726"/>
                  </a:lnTo>
                  <a:cubicBezTo>
                    <a:pt x="994" y="556"/>
                    <a:pt x="1132" y="418"/>
                    <a:pt x="1302" y="418"/>
                  </a:cubicBezTo>
                  <a:lnTo>
                    <a:pt x="12673" y="418"/>
                  </a:lnTo>
                  <a:cubicBezTo>
                    <a:pt x="12844" y="418"/>
                    <a:pt x="12981" y="556"/>
                    <a:pt x="12981" y="726"/>
                  </a:cubicBezTo>
                  <a:lnTo>
                    <a:pt x="12981" y="3898"/>
                  </a:lnTo>
                  <a:cubicBezTo>
                    <a:pt x="12977" y="4016"/>
                    <a:pt x="13071" y="4115"/>
                    <a:pt x="13191" y="4115"/>
                  </a:cubicBezTo>
                  <a:cubicBezTo>
                    <a:pt x="13309" y="4115"/>
                    <a:pt x="13403" y="4016"/>
                    <a:pt x="13398" y="3898"/>
                  </a:cubicBezTo>
                  <a:lnTo>
                    <a:pt x="13398" y="726"/>
                  </a:lnTo>
                  <a:cubicBezTo>
                    <a:pt x="13398" y="326"/>
                    <a:pt x="13073" y="3"/>
                    <a:pt x="1267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g1b2a5f4068d_3_1330"/>
            <p:cNvSpPr/>
            <p:nvPr/>
          </p:nvSpPr>
          <p:spPr>
            <a:xfrm>
              <a:off x="3252785" y="3311268"/>
              <a:ext cx="183342" cy="174847"/>
            </a:xfrm>
            <a:custGeom>
              <a:rect b="b" l="l" r="r" t="t"/>
              <a:pathLst>
                <a:path extrusionOk="0" h="6483" w="6798">
                  <a:moveTo>
                    <a:pt x="4133" y="419"/>
                  </a:moveTo>
                  <a:cubicBezTo>
                    <a:pt x="4392" y="419"/>
                    <a:pt x="4652" y="469"/>
                    <a:pt x="4900" y="572"/>
                  </a:cubicBezTo>
                  <a:cubicBezTo>
                    <a:pt x="5651" y="884"/>
                    <a:pt x="6140" y="1617"/>
                    <a:pt x="6140" y="2430"/>
                  </a:cubicBezTo>
                  <a:cubicBezTo>
                    <a:pt x="6140" y="3244"/>
                    <a:pt x="5651" y="3978"/>
                    <a:pt x="4900" y="4288"/>
                  </a:cubicBezTo>
                  <a:cubicBezTo>
                    <a:pt x="4651" y="4391"/>
                    <a:pt x="4390" y="4442"/>
                    <a:pt x="4131" y="4442"/>
                  </a:cubicBezTo>
                  <a:cubicBezTo>
                    <a:pt x="3608" y="4442"/>
                    <a:pt x="3093" y="4237"/>
                    <a:pt x="2708" y="3853"/>
                  </a:cubicBezTo>
                  <a:cubicBezTo>
                    <a:pt x="1920" y="3069"/>
                    <a:pt x="1920" y="1792"/>
                    <a:pt x="2708" y="1008"/>
                  </a:cubicBezTo>
                  <a:cubicBezTo>
                    <a:pt x="3094" y="624"/>
                    <a:pt x="3609" y="419"/>
                    <a:pt x="4133" y="419"/>
                  </a:cubicBezTo>
                  <a:close/>
                  <a:moveTo>
                    <a:pt x="2160" y="3851"/>
                  </a:moveTo>
                  <a:cubicBezTo>
                    <a:pt x="2313" y="4061"/>
                    <a:pt x="2496" y="4246"/>
                    <a:pt x="2708" y="4399"/>
                  </a:cubicBezTo>
                  <a:lnTo>
                    <a:pt x="1153" y="5952"/>
                  </a:lnTo>
                  <a:cubicBezTo>
                    <a:pt x="1078" y="6031"/>
                    <a:pt x="977" y="6070"/>
                    <a:pt x="877" y="6070"/>
                  </a:cubicBezTo>
                  <a:cubicBezTo>
                    <a:pt x="778" y="6070"/>
                    <a:pt x="678" y="6032"/>
                    <a:pt x="601" y="5956"/>
                  </a:cubicBezTo>
                  <a:cubicBezTo>
                    <a:pt x="448" y="5803"/>
                    <a:pt x="450" y="5554"/>
                    <a:pt x="608" y="5406"/>
                  </a:cubicBezTo>
                  <a:lnTo>
                    <a:pt x="2160" y="3851"/>
                  </a:lnTo>
                  <a:close/>
                  <a:moveTo>
                    <a:pt x="4130" y="1"/>
                  </a:moveTo>
                  <a:cubicBezTo>
                    <a:pt x="3642" y="1"/>
                    <a:pt x="3151" y="148"/>
                    <a:pt x="2728" y="447"/>
                  </a:cubicBezTo>
                  <a:cubicBezTo>
                    <a:pt x="1760" y="1133"/>
                    <a:pt x="1429" y="2414"/>
                    <a:pt x="1942" y="3482"/>
                  </a:cubicBezTo>
                  <a:lnTo>
                    <a:pt x="313" y="5111"/>
                  </a:lnTo>
                  <a:cubicBezTo>
                    <a:pt x="1" y="5423"/>
                    <a:pt x="1" y="5932"/>
                    <a:pt x="313" y="6246"/>
                  </a:cubicBezTo>
                  <a:cubicBezTo>
                    <a:pt x="470" y="6404"/>
                    <a:pt x="676" y="6482"/>
                    <a:pt x="882" y="6482"/>
                  </a:cubicBezTo>
                  <a:cubicBezTo>
                    <a:pt x="1087" y="6482"/>
                    <a:pt x="1293" y="6404"/>
                    <a:pt x="1450" y="6246"/>
                  </a:cubicBezTo>
                  <a:lnTo>
                    <a:pt x="3079" y="4618"/>
                  </a:lnTo>
                  <a:cubicBezTo>
                    <a:pt x="3417" y="4780"/>
                    <a:pt x="3776" y="4858"/>
                    <a:pt x="4130" y="4858"/>
                  </a:cubicBezTo>
                  <a:cubicBezTo>
                    <a:pt x="4898" y="4858"/>
                    <a:pt x="5645" y="4494"/>
                    <a:pt x="6114" y="3834"/>
                  </a:cubicBezTo>
                  <a:cubicBezTo>
                    <a:pt x="6798" y="2869"/>
                    <a:pt x="6686" y="1550"/>
                    <a:pt x="5848" y="711"/>
                  </a:cubicBezTo>
                  <a:cubicBezTo>
                    <a:pt x="5378" y="242"/>
                    <a:pt x="4756" y="1"/>
                    <a:pt x="4130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g1b2a5f4068d_3_1330"/>
            <p:cNvSpPr/>
            <p:nvPr/>
          </p:nvSpPr>
          <p:spPr>
            <a:xfrm>
              <a:off x="3318026" y="3334759"/>
              <a:ext cx="91266" cy="84092"/>
            </a:xfrm>
            <a:custGeom>
              <a:rect b="b" l="l" r="r" t="t"/>
              <a:pathLst>
                <a:path extrusionOk="0" h="3118" w="3384">
                  <a:moveTo>
                    <a:pt x="1710" y="417"/>
                  </a:moveTo>
                  <a:cubicBezTo>
                    <a:pt x="1858" y="417"/>
                    <a:pt x="2007" y="445"/>
                    <a:pt x="2149" y="504"/>
                  </a:cubicBezTo>
                  <a:cubicBezTo>
                    <a:pt x="2575" y="681"/>
                    <a:pt x="2855" y="1096"/>
                    <a:pt x="2855" y="1559"/>
                  </a:cubicBezTo>
                  <a:cubicBezTo>
                    <a:pt x="2855" y="2022"/>
                    <a:pt x="2575" y="2439"/>
                    <a:pt x="2149" y="2616"/>
                  </a:cubicBezTo>
                  <a:cubicBezTo>
                    <a:pt x="2008" y="2674"/>
                    <a:pt x="1860" y="2702"/>
                    <a:pt x="1712" y="2702"/>
                  </a:cubicBezTo>
                  <a:cubicBezTo>
                    <a:pt x="1415" y="2702"/>
                    <a:pt x="1122" y="2586"/>
                    <a:pt x="903" y="2367"/>
                  </a:cubicBezTo>
                  <a:cubicBezTo>
                    <a:pt x="455" y="1921"/>
                    <a:pt x="455" y="1196"/>
                    <a:pt x="903" y="751"/>
                  </a:cubicBezTo>
                  <a:cubicBezTo>
                    <a:pt x="1121" y="532"/>
                    <a:pt x="1413" y="417"/>
                    <a:pt x="1710" y="417"/>
                  </a:cubicBezTo>
                  <a:close/>
                  <a:moveTo>
                    <a:pt x="1710" y="0"/>
                  </a:moveTo>
                  <a:cubicBezTo>
                    <a:pt x="1202" y="0"/>
                    <a:pt x="710" y="251"/>
                    <a:pt x="414" y="694"/>
                  </a:cubicBezTo>
                  <a:cubicBezTo>
                    <a:pt x="1" y="1312"/>
                    <a:pt x="82" y="2137"/>
                    <a:pt x="608" y="2661"/>
                  </a:cubicBezTo>
                  <a:cubicBezTo>
                    <a:pt x="900" y="2954"/>
                    <a:pt x="1298" y="3118"/>
                    <a:pt x="1710" y="3118"/>
                  </a:cubicBezTo>
                  <a:cubicBezTo>
                    <a:pt x="2455" y="3118"/>
                    <a:pt x="3095" y="2592"/>
                    <a:pt x="3239" y="1862"/>
                  </a:cubicBezTo>
                  <a:cubicBezTo>
                    <a:pt x="3383" y="1133"/>
                    <a:pt x="2992" y="404"/>
                    <a:pt x="2307" y="120"/>
                  </a:cubicBezTo>
                  <a:cubicBezTo>
                    <a:pt x="2113" y="39"/>
                    <a:pt x="1910" y="0"/>
                    <a:pt x="1710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g1b2a5f4068d_3_1330"/>
            <p:cNvSpPr/>
            <p:nvPr/>
          </p:nvSpPr>
          <p:spPr>
            <a:xfrm>
              <a:off x="3345077" y="3359410"/>
              <a:ext cx="37758" cy="34845"/>
            </a:xfrm>
            <a:custGeom>
              <a:rect b="b" l="l" r="r" t="t"/>
              <a:pathLst>
                <a:path extrusionOk="0" h="1292" w="1400">
                  <a:moveTo>
                    <a:pt x="706" y="416"/>
                  </a:moveTo>
                  <a:cubicBezTo>
                    <a:pt x="824" y="416"/>
                    <a:pt x="937" y="507"/>
                    <a:pt x="937" y="645"/>
                  </a:cubicBezTo>
                  <a:cubicBezTo>
                    <a:pt x="937" y="782"/>
                    <a:pt x="824" y="874"/>
                    <a:pt x="706" y="874"/>
                  </a:cubicBezTo>
                  <a:cubicBezTo>
                    <a:pt x="650" y="874"/>
                    <a:pt x="592" y="853"/>
                    <a:pt x="546" y="806"/>
                  </a:cubicBezTo>
                  <a:cubicBezTo>
                    <a:pt x="456" y="717"/>
                    <a:pt x="456" y="573"/>
                    <a:pt x="546" y="483"/>
                  </a:cubicBezTo>
                  <a:cubicBezTo>
                    <a:pt x="592" y="437"/>
                    <a:pt x="650" y="416"/>
                    <a:pt x="706" y="416"/>
                  </a:cubicBezTo>
                  <a:close/>
                  <a:moveTo>
                    <a:pt x="709" y="1"/>
                  </a:moveTo>
                  <a:cubicBezTo>
                    <a:pt x="499" y="1"/>
                    <a:pt x="294" y="103"/>
                    <a:pt x="170" y="287"/>
                  </a:cubicBezTo>
                  <a:cubicBezTo>
                    <a:pt x="0" y="544"/>
                    <a:pt x="35" y="885"/>
                    <a:pt x="251" y="1101"/>
                  </a:cubicBezTo>
                  <a:cubicBezTo>
                    <a:pt x="373" y="1223"/>
                    <a:pt x="537" y="1291"/>
                    <a:pt x="707" y="1291"/>
                  </a:cubicBezTo>
                  <a:cubicBezTo>
                    <a:pt x="1015" y="1289"/>
                    <a:pt x="1280" y="1073"/>
                    <a:pt x="1341" y="771"/>
                  </a:cubicBezTo>
                  <a:cubicBezTo>
                    <a:pt x="1400" y="468"/>
                    <a:pt x="1238" y="167"/>
                    <a:pt x="954" y="49"/>
                  </a:cubicBezTo>
                  <a:cubicBezTo>
                    <a:pt x="874" y="16"/>
                    <a:pt x="791" y="1"/>
                    <a:pt x="709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9" name="Google Shape;1709;g1b2a5f4068d_3_1330"/>
          <p:cNvSpPr txBox="1"/>
          <p:nvPr/>
        </p:nvSpPr>
        <p:spPr>
          <a:xfrm>
            <a:off x="709900" y="455425"/>
            <a:ext cx="62148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1" lang="ko-KR" sz="43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r>
              <a:rPr b="1" lang="ko-KR" sz="43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. Introduction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6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g1b60ae1977b_1_119"/>
          <p:cNvSpPr txBox="1"/>
          <p:nvPr>
            <p:ph type="title"/>
          </p:nvPr>
        </p:nvSpPr>
        <p:spPr>
          <a:xfrm>
            <a:off x="121800" y="59336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ko-KR"/>
              <a:t>3. Methodology</a:t>
            </a:r>
            <a:endParaRPr sz="2500"/>
          </a:p>
        </p:txBody>
      </p:sp>
      <p:sp>
        <p:nvSpPr>
          <p:cNvPr id="1998" name="Google Shape;1998;g1b60ae1977b_1_119"/>
          <p:cNvSpPr/>
          <p:nvPr/>
        </p:nvSpPr>
        <p:spPr>
          <a:xfrm>
            <a:off x="9412100" y="-254000"/>
            <a:ext cx="2963400" cy="7013100"/>
          </a:xfrm>
          <a:prstGeom prst="rect">
            <a:avLst/>
          </a:prstGeom>
          <a:solidFill>
            <a:srgbClr val="F4EEE9"/>
          </a:solidFill>
          <a:ln cap="flat" cmpd="sng" w="9525">
            <a:solidFill>
              <a:srgbClr val="F4EE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9" name="Google Shape;1999;g1b60ae1977b_1_119"/>
          <p:cNvSpPr txBox="1"/>
          <p:nvPr/>
        </p:nvSpPr>
        <p:spPr>
          <a:xfrm>
            <a:off x="-386650" y="1411100"/>
            <a:ext cx="812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0" name="Google Shape;2000;g1b60ae1977b_1_119"/>
          <p:cNvSpPr txBox="1"/>
          <p:nvPr/>
        </p:nvSpPr>
        <p:spPr>
          <a:xfrm>
            <a:off x="759100" y="1189400"/>
            <a:ext cx="40755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300">
                <a:solidFill>
                  <a:srgbClr val="85200C"/>
                </a:solidFill>
                <a:latin typeface="Roboto"/>
                <a:ea typeface="Roboto"/>
                <a:cs typeface="Roboto"/>
                <a:sym typeface="Roboto"/>
              </a:rPr>
              <a:t>Random Forest Results</a:t>
            </a:r>
            <a:endParaRPr b="1" sz="2300">
              <a:solidFill>
                <a:srgbClr val="85200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85200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85200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1" name="Google Shape;2001;g1b60ae1977b_1_119"/>
          <p:cNvSpPr txBox="1"/>
          <p:nvPr/>
        </p:nvSpPr>
        <p:spPr>
          <a:xfrm>
            <a:off x="738200" y="1811300"/>
            <a:ext cx="8127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 u="sng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02" name="Google Shape;2002;g1b60ae1977b_1_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8625" y="593375"/>
            <a:ext cx="7394675" cy="589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g1b6182c2ed8_0_17"/>
          <p:cNvSpPr txBox="1"/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ko-KR"/>
              <a:t>3. Methodology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2008" name="Google Shape;2008;g1b6182c2ed8_0_17"/>
          <p:cNvSpPr/>
          <p:nvPr/>
        </p:nvSpPr>
        <p:spPr>
          <a:xfrm>
            <a:off x="9412100" y="-254000"/>
            <a:ext cx="2963400" cy="7013100"/>
          </a:xfrm>
          <a:prstGeom prst="rect">
            <a:avLst/>
          </a:prstGeom>
          <a:solidFill>
            <a:srgbClr val="F4EEE9"/>
          </a:solidFill>
          <a:ln cap="flat" cmpd="sng" w="9525">
            <a:solidFill>
              <a:srgbClr val="F4EE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9" name="Google Shape;2009;g1b6182c2ed8_0_17"/>
          <p:cNvPicPr preferRelativeResize="0"/>
          <p:nvPr/>
        </p:nvPicPr>
        <p:blipFill rotWithShape="1">
          <a:blip r:embed="rId3">
            <a:alphaModFix/>
          </a:blip>
          <a:srcRect b="0" l="0" r="25667" t="0"/>
          <a:stretch/>
        </p:blipFill>
        <p:spPr>
          <a:xfrm>
            <a:off x="360000" y="2624675"/>
            <a:ext cx="4686426" cy="215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0" name="Google Shape;2010;g1b6182c2ed8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5225" y="520375"/>
            <a:ext cx="6887852" cy="6139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1" name="Google Shape;2011;g1b6182c2ed8_0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81328" y="2753950"/>
            <a:ext cx="2530026" cy="304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2" name="Google Shape;2012;g1b6182c2ed8_0_17"/>
          <p:cNvSpPr txBox="1"/>
          <p:nvPr/>
        </p:nvSpPr>
        <p:spPr>
          <a:xfrm>
            <a:off x="817075" y="1070875"/>
            <a:ext cx="45408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300">
                <a:solidFill>
                  <a:srgbClr val="85200C"/>
                </a:solidFill>
                <a:latin typeface="Roboto"/>
                <a:ea typeface="Roboto"/>
                <a:cs typeface="Roboto"/>
                <a:sym typeface="Roboto"/>
              </a:rPr>
              <a:t>Multilayer Perceptron Results</a:t>
            </a:r>
            <a:endParaRPr b="1" sz="2300">
              <a:solidFill>
                <a:srgbClr val="85200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85200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85200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13" name="Google Shape;2013;g1b6182c2ed8_0_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81325" y="5799886"/>
            <a:ext cx="2530025" cy="938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g1b6182c2ed8_0_48"/>
          <p:cNvSpPr txBox="1"/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ko-KR"/>
              <a:t>4</a:t>
            </a:r>
            <a:r>
              <a:rPr lang="ko-KR"/>
              <a:t>. Results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2019" name="Google Shape;2019;g1b6182c2ed8_0_48"/>
          <p:cNvSpPr/>
          <p:nvPr/>
        </p:nvSpPr>
        <p:spPr>
          <a:xfrm>
            <a:off x="9412100" y="-254000"/>
            <a:ext cx="2963400" cy="7013100"/>
          </a:xfrm>
          <a:prstGeom prst="rect">
            <a:avLst/>
          </a:prstGeom>
          <a:solidFill>
            <a:srgbClr val="F4EEE9"/>
          </a:solidFill>
          <a:ln cap="flat" cmpd="sng" w="9525">
            <a:solidFill>
              <a:srgbClr val="F4EE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020" name="Google Shape;2020;g1b6182c2ed8_0_48"/>
          <p:cNvGraphicFramePr/>
          <p:nvPr/>
        </p:nvGraphicFramePr>
        <p:xfrm>
          <a:off x="952500" y="1571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{C3649925-386B-42C8-8AFB-1D3834B1691F}</a:tableStyleId>
              </a:tblPr>
              <a:tblGrid>
                <a:gridCol w="2183300"/>
                <a:gridCol w="4098725"/>
                <a:gridCol w="4004975"/>
              </a:tblGrid>
              <a:tr h="44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7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Random Forest</a:t>
                      </a:r>
                      <a:endParaRPr sz="27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7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Multilayer Perceptron</a:t>
                      </a:r>
                      <a:endParaRPr sz="27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</a:tr>
              <a:tr h="635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Hyperp</a:t>
                      </a:r>
                      <a:r>
                        <a:rPr lang="ko-KR" sz="16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arameter</a:t>
                      </a:r>
                      <a:endParaRPr sz="16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Roboto"/>
                          <a:ea typeface="Roboto"/>
                          <a:cs typeface="Roboto"/>
                          <a:sym typeface="Roboto"/>
                        </a:rPr>
                        <a:t>n_settings = [1, 2, 5, 10, 20, 50, </a:t>
                      </a:r>
                      <a:r>
                        <a:rPr b="1" lang="ko-KR">
                          <a:latin typeface="Roboto"/>
                          <a:ea typeface="Roboto"/>
                          <a:cs typeface="Roboto"/>
                          <a:sym typeface="Roboto"/>
                        </a:rPr>
                        <a:t>100]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Roboto"/>
                          <a:ea typeface="Roboto"/>
                          <a:cs typeface="Roboto"/>
                          <a:sym typeface="Roboto"/>
                        </a:rPr>
                        <a:t>hidden_layer_size_list 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Roboto"/>
                          <a:ea typeface="Roboto"/>
                          <a:cs typeface="Roboto"/>
                          <a:sym typeface="Roboto"/>
                        </a:rPr>
                        <a:t>= [(10,), (100,), (10,10),</a:t>
                      </a:r>
                      <a:r>
                        <a:rPr b="1" lang="ko-KR">
                          <a:latin typeface="Roboto"/>
                          <a:ea typeface="Roboto"/>
                          <a:cs typeface="Roboto"/>
                          <a:sym typeface="Roboto"/>
                        </a:rPr>
                        <a:t> (100,100)</a:t>
                      </a:r>
                      <a:r>
                        <a:rPr lang="ko-KR">
                          <a:latin typeface="Roboto"/>
                          <a:ea typeface="Roboto"/>
                          <a:cs typeface="Roboto"/>
                          <a:sym typeface="Roboto"/>
                        </a:rPr>
                        <a:t>, (10,10,10)]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Roboto"/>
                          <a:ea typeface="Roboto"/>
                          <a:cs typeface="Roboto"/>
                          <a:sym typeface="Roboto"/>
                        </a:rPr>
                        <a:t>activation_list = [‘relu’, ‘tanh’. ‘logistic’]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1224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Train Accuracy</a:t>
                      </a:r>
                      <a:endParaRPr sz="16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Roboto"/>
                          <a:ea typeface="Roboto"/>
                          <a:cs typeface="Roboto"/>
                          <a:sym typeface="Roboto"/>
                        </a:rPr>
                        <a:t>0.6714285714285714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Roboto"/>
                          <a:ea typeface="Roboto"/>
                          <a:cs typeface="Roboto"/>
                          <a:sym typeface="Roboto"/>
                        </a:rPr>
                        <a:t>0.6457142857142857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Roboto"/>
                          <a:ea typeface="Roboto"/>
                          <a:cs typeface="Roboto"/>
                          <a:sym typeface="Roboto"/>
                        </a:rPr>
                        <a:t>0.8942857142857142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0.9357142857142857 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0.9414285714285714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0.9442857142857143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0.9442857142857143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Roboto"/>
                          <a:ea typeface="Roboto"/>
                          <a:cs typeface="Roboto"/>
                          <a:sym typeface="Roboto"/>
                        </a:rPr>
                        <a:t>(0.944, 0.944, 0.934)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Roboto"/>
                          <a:ea typeface="Roboto"/>
                          <a:cs typeface="Roboto"/>
                          <a:sym typeface="Roboto"/>
                        </a:rPr>
                        <a:t>(0.944, 0.944, 0.944)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Roboto"/>
                          <a:ea typeface="Roboto"/>
                          <a:cs typeface="Roboto"/>
                          <a:sym typeface="Roboto"/>
                        </a:rPr>
                        <a:t>(0.939, 0.944, 0.934)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Roboto"/>
                          <a:ea typeface="Roboto"/>
                          <a:cs typeface="Roboto"/>
                          <a:sym typeface="Roboto"/>
                        </a:rPr>
                        <a:t>(</a:t>
                      </a:r>
                      <a:r>
                        <a:rPr b="1" lang="ko-KR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0.944</a:t>
                      </a:r>
                      <a:r>
                        <a:rPr lang="ko-KR">
                          <a:latin typeface="Roboto"/>
                          <a:ea typeface="Roboto"/>
                          <a:cs typeface="Roboto"/>
                          <a:sym typeface="Roboto"/>
                        </a:rPr>
                        <a:t>, 0.944, 0.944)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Roboto"/>
                          <a:ea typeface="Roboto"/>
                          <a:cs typeface="Roboto"/>
                          <a:sym typeface="Roboto"/>
                        </a:rPr>
                        <a:t>(0.94, 0.944, 0.874)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1358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 Accuracy</a:t>
                      </a:r>
                      <a:endParaRPr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Roboto"/>
                          <a:ea typeface="Roboto"/>
                          <a:cs typeface="Roboto"/>
                          <a:sym typeface="Roboto"/>
                        </a:rPr>
                        <a:t>0.17333333333333334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Roboto"/>
                          <a:ea typeface="Roboto"/>
                          <a:cs typeface="Roboto"/>
                          <a:sym typeface="Roboto"/>
                        </a:rPr>
                        <a:t>0.11666666666666667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Roboto"/>
                          <a:ea typeface="Roboto"/>
                          <a:cs typeface="Roboto"/>
                          <a:sym typeface="Roboto"/>
                        </a:rPr>
                        <a:t>0.23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Roboto"/>
                          <a:ea typeface="Roboto"/>
                          <a:cs typeface="Roboto"/>
                          <a:sym typeface="Roboto"/>
                        </a:rPr>
                        <a:t>0.28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Roboto"/>
                          <a:ea typeface="Roboto"/>
                          <a:cs typeface="Roboto"/>
                          <a:sym typeface="Roboto"/>
                        </a:rPr>
                        <a:t>0.3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Roboto"/>
                          <a:ea typeface="Roboto"/>
                          <a:cs typeface="Roboto"/>
                          <a:sym typeface="Roboto"/>
                        </a:rPr>
                        <a:t>0.43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latin typeface="Roboto"/>
                          <a:ea typeface="Roboto"/>
                          <a:cs typeface="Roboto"/>
                          <a:sym typeface="Roboto"/>
                        </a:rPr>
                        <a:t>0.44333333333333336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latin typeface="Roboto"/>
                          <a:ea typeface="Roboto"/>
                          <a:cs typeface="Roboto"/>
                          <a:sym typeface="Roboto"/>
                        </a:rPr>
                        <a:t>→ Overfitting Problem due to </a:t>
                      </a:r>
                      <a:r>
                        <a:rPr b="1" lang="ko-KR">
                          <a:latin typeface="Roboto"/>
                          <a:ea typeface="Roboto"/>
                          <a:cs typeface="Roboto"/>
                          <a:sym typeface="Roboto"/>
                        </a:rPr>
                        <a:t>insufficient data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Roboto"/>
                          <a:ea typeface="Roboto"/>
                          <a:cs typeface="Roboto"/>
                          <a:sym typeface="Roboto"/>
                        </a:rPr>
                        <a:t>(0.337, 0.307, 0.33)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Roboto"/>
                          <a:ea typeface="Roboto"/>
                          <a:cs typeface="Roboto"/>
                          <a:sym typeface="Roboto"/>
                        </a:rPr>
                        <a:t>(0.367, 0.317, 0.327)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Roboto"/>
                          <a:ea typeface="Roboto"/>
                          <a:cs typeface="Roboto"/>
                          <a:sym typeface="Roboto"/>
                        </a:rPr>
                        <a:t>(0.29, 0.293, 0.303)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Roboto"/>
                          <a:ea typeface="Roboto"/>
                          <a:cs typeface="Roboto"/>
                          <a:sym typeface="Roboto"/>
                        </a:rPr>
                        <a:t>(</a:t>
                      </a:r>
                      <a:r>
                        <a:rPr b="1" lang="ko-KR">
                          <a:latin typeface="Roboto"/>
                          <a:ea typeface="Roboto"/>
                          <a:cs typeface="Roboto"/>
                          <a:sym typeface="Roboto"/>
                        </a:rPr>
                        <a:t>0.37</a:t>
                      </a:r>
                      <a:r>
                        <a:rPr lang="ko-KR">
                          <a:latin typeface="Roboto"/>
                          <a:ea typeface="Roboto"/>
                          <a:cs typeface="Roboto"/>
                          <a:sym typeface="Roboto"/>
                        </a:rPr>
                        <a:t>, 0.317, 0.317)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Roboto"/>
                          <a:ea typeface="Roboto"/>
                          <a:cs typeface="Roboto"/>
                          <a:sym typeface="Roboto"/>
                        </a:rPr>
                        <a:t>(0.293, 0.32, 0.217)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4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1c3b3444097_0_0"/>
          <p:cNvSpPr/>
          <p:nvPr/>
        </p:nvSpPr>
        <p:spPr>
          <a:xfrm>
            <a:off x="9412100" y="-254000"/>
            <a:ext cx="2963400" cy="7013100"/>
          </a:xfrm>
          <a:prstGeom prst="rect">
            <a:avLst/>
          </a:prstGeom>
          <a:solidFill>
            <a:srgbClr val="F4EEE9"/>
          </a:solidFill>
          <a:ln cap="flat" cmpd="sng" w="9525">
            <a:solidFill>
              <a:srgbClr val="F4EE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6" name="Google Shape;2026;g1c3b344409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7900" y="61414"/>
            <a:ext cx="4016499" cy="6534823"/>
          </a:xfrm>
          <a:prstGeom prst="rect">
            <a:avLst/>
          </a:prstGeom>
          <a:noFill/>
          <a:ln>
            <a:noFill/>
          </a:ln>
        </p:spPr>
      </p:pic>
      <p:sp>
        <p:nvSpPr>
          <p:cNvPr id="2027" name="Google Shape;2027;g1c3b3444097_0_0"/>
          <p:cNvSpPr txBox="1"/>
          <p:nvPr>
            <p:ph type="title"/>
          </p:nvPr>
        </p:nvSpPr>
        <p:spPr>
          <a:xfrm>
            <a:off x="250100" y="692792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ko-KR" sz="4000" u="sng">
                <a:solidFill>
                  <a:srgbClr val="85200C"/>
                </a:solidFill>
              </a:rPr>
              <a:t>What we REVISED after feedback</a:t>
            </a:r>
            <a:r>
              <a:rPr lang="ko-KR" sz="4000">
                <a:solidFill>
                  <a:srgbClr val="85200C"/>
                </a:solidFill>
              </a:rPr>
              <a:t> </a:t>
            </a:r>
            <a:endParaRPr sz="4000">
              <a:solidFill>
                <a:srgbClr val="85200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ko-KR" sz="4000"/>
              <a:t>: Dimensionality Reduction</a:t>
            </a:r>
            <a:endParaRPr sz="4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2028" name="Google Shape;2028;g1c3b3444097_0_0"/>
          <p:cNvSpPr txBox="1"/>
          <p:nvPr/>
        </p:nvSpPr>
        <p:spPr>
          <a:xfrm>
            <a:off x="349475" y="1649225"/>
            <a:ext cx="7582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#1. Tried dimensionality reduction to 1000, 500, 100, 50</a:t>
            </a:r>
            <a:endParaRPr b="1" sz="2000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1c3b3444097_0_16"/>
          <p:cNvSpPr/>
          <p:nvPr/>
        </p:nvSpPr>
        <p:spPr>
          <a:xfrm>
            <a:off x="9412100" y="-254000"/>
            <a:ext cx="2963400" cy="7013100"/>
          </a:xfrm>
          <a:prstGeom prst="rect">
            <a:avLst/>
          </a:prstGeom>
          <a:solidFill>
            <a:srgbClr val="F4EEE9"/>
          </a:solidFill>
          <a:ln cap="flat" cmpd="sng" w="9525">
            <a:solidFill>
              <a:srgbClr val="F4EE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4" name="Google Shape;2034;g1c3b3444097_0_16"/>
          <p:cNvSpPr txBox="1"/>
          <p:nvPr>
            <p:ph type="title"/>
          </p:nvPr>
        </p:nvSpPr>
        <p:spPr>
          <a:xfrm>
            <a:off x="250100" y="692792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ko-KR" sz="4000" u="sng">
                <a:solidFill>
                  <a:srgbClr val="85200C"/>
                </a:solidFill>
              </a:rPr>
              <a:t>What we REVISED after feedback</a:t>
            </a:r>
            <a:r>
              <a:rPr lang="ko-KR" sz="4000">
                <a:solidFill>
                  <a:srgbClr val="85200C"/>
                </a:solidFill>
              </a:rPr>
              <a:t> </a:t>
            </a:r>
            <a:endParaRPr sz="4000">
              <a:solidFill>
                <a:srgbClr val="85200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ko-KR" sz="4000"/>
              <a:t>: Random Forest &amp; Multilayer Perceptron</a:t>
            </a:r>
            <a:endParaRPr sz="4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2035" name="Google Shape;2035;g1c3b3444097_0_16"/>
          <p:cNvSpPr txBox="1"/>
          <p:nvPr/>
        </p:nvSpPr>
        <p:spPr>
          <a:xfrm>
            <a:off x="349475" y="1649225"/>
            <a:ext cx="11322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#2-1. Tried Random Forest with more trees (100, 150, 200, 250, 300)</a:t>
            </a:r>
            <a:endParaRPr b="1" sz="2000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#2-2. Applied them each to the differently reduced matrices from #1</a:t>
            </a:r>
            <a:endParaRPr b="1" sz="2000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#3. Tried Multilayer Perceptron to the differently reduced matrices from #1</a:t>
            </a:r>
            <a:endParaRPr b="1" sz="2000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36" name="Google Shape;2036;g1c3b3444097_0_16"/>
          <p:cNvPicPr preferRelativeResize="0"/>
          <p:nvPr/>
        </p:nvPicPr>
        <p:blipFill rotWithShape="1">
          <a:blip r:embed="rId3">
            <a:alphaModFix/>
          </a:blip>
          <a:srcRect b="43301" l="3300" r="37447" t="0"/>
          <a:stretch/>
        </p:blipFill>
        <p:spPr>
          <a:xfrm>
            <a:off x="478200" y="3302525"/>
            <a:ext cx="4789975" cy="328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7" name="Google Shape;2037;g1c3b3444097_0_16"/>
          <p:cNvPicPr preferRelativeResize="0"/>
          <p:nvPr/>
        </p:nvPicPr>
        <p:blipFill rotWithShape="1">
          <a:blip r:embed="rId3">
            <a:alphaModFix/>
          </a:blip>
          <a:srcRect b="0" l="3261" r="10901" t="56282"/>
          <a:stretch/>
        </p:blipFill>
        <p:spPr>
          <a:xfrm>
            <a:off x="5413400" y="3302517"/>
            <a:ext cx="6778599" cy="2474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g1c3b3444097_0_26"/>
          <p:cNvSpPr/>
          <p:nvPr/>
        </p:nvSpPr>
        <p:spPr>
          <a:xfrm>
            <a:off x="9412100" y="-254000"/>
            <a:ext cx="2963400" cy="7013100"/>
          </a:xfrm>
          <a:prstGeom prst="rect">
            <a:avLst/>
          </a:prstGeom>
          <a:solidFill>
            <a:srgbClr val="F4EEE9"/>
          </a:solidFill>
          <a:ln cap="flat" cmpd="sng" w="9525">
            <a:solidFill>
              <a:srgbClr val="F4EE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3" name="Google Shape;2043;g1c3b3444097_0_26"/>
          <p:cNvSpPr txBox="1"/>
          <p:nvPr>
            <p:ph type="title"/>
          </p:nvPr>
        </p:nvSpPr>
        <p:spPr>
          <a:xfrm>
            <a:off x="250100" y="692792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ko-KR" sz="4000" u="sng">
                <a:solidFill>
                  <a:srgbClr val="85200C"/>
                </a:solidFill>
              </a:rPr>
              <a:t>What we REVISED after feedback</a:t>
            </a:r>
            <a:r>
              <a:rPr lang="ko-KR" sz="4000">
                <a:solidFill>
                  <a:srgbClr val="85200C"/>
                </a:solidFill>
              </a:rPr>
              <a:t> </a:t>
            </a:r>
            <a:endParaRPr sz="4000">
              <a:solidFill>
                <a:srgbClr val="85200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ko-KR" sz="4000"/>
              <a:t>: Results</a:t>
            </a:r>
            <a:endParaRPr sz="4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2044" name="Google Shape;2044;g1c3b3444097_0_26"/>
          <p:cNvSpPr txBox="1"/>
          <p:nvPr/>
        </p:nvSpPr>
        <p:spPr>
          <a:xfrm>
            <a:off x="349475" y="1649225"/>
            <a:ext cx="11322000" cy="45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The best result:</a:t>
            </a:r>
            <a:endParaRPr b="1" sz="2000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-Matrix size reduced to 50</a:t>
            </a:r>
            <a:endParaRPr b="1" sz="2000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-Multilayer Perceptron</a:t>
            </a:r>
            <a:endParaRPr b="1" sz="2000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-hidden_layer_size=(100,100)</a:t>
            </a:r>
            <a:endParaRPr b="1" sz="2000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-activation=logistic</a:t>
            </a:r>
            <a:endParaRPr b="1" sz="2000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-train accuracy: 0.64</a:t>
            </a:r>
            <a:endParaRPr b="1" sz="2000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-test accuracy: 0.56</a:t>
            </a:r>
            <a:endParaRPr b="1" sz="2000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-difference between train accuracy and test accuracy =0.08</a:t>
            </a:r>
            <a:endParaRPr b="1" sz="2000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300">
                <a:solidFill>
                  <a:srgbClr val="980000"/>
                </a:solidFill>
                <a:highlight>
                  <a:srgbClr val="FFD966"/>
                </a:highlight>
                <a:latin typeface="Roboto"/>
                <a:ea typeface="Roboto"/>
                <a:cs typeface="Roboto"/>
                <a:sym typeface="Roboto"/>
              </a:rPr>
              <a:t>=&gt; Higher test accuracy and solved overfitting problem as well !!!</a:t>
            </a:r>
            <a:endParaRPr b="1" sz="2300">
              <a:solidFill>
                <a:srgbClr val="980000"/>
              </a:solidFill>
              <a:highlight>
                <a:srgbClr val="FFD966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45" name="Google Shape;2045;g1c3b3444097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175" y="2833712"/>
            <a:ext cx="6349700" cy="11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9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g1b4ab322049_2_29"/>
          <p:cNvSpPr txBox="1"/>
          <p:nvPr>
            <p:ph idx="1" type="subTitle"/>
          </p:nvPr>
        </p:nvSpPr>
        <p:spPr>
          <a:xfrm>
            <a:off x="960000" y="2913233"/>
            <a:ext cx="31152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21900" spcFirstLastPara="1" rIns="1219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/>
              <a:t>Other Districts</a:t>
            </a:r>
            <a:endParaRPr/>
          </a:p>
        </p:txBody>
      </p:sp>
      <p:sp>
        <p:nvSpPr>
          <p:cNvPr id="2051" name="Google Shape;2051;g1b4ab322049_2_29"/>
          <p:cNvSpPr txBox="1"/>
          <p:nvPr>
            <p:ph idx="2" type="subTitle"/>
          </p:nvPr>
        </p:nvSpPr>
        <p:spPr>
          <a:xfrm>
            <a:off x="960000" y="3471145"/>
            <a:ext cx="31152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Other districts of Seoul 	(ex Gangdong-gu, Seongbuk-gu etc.) or other local governments can implement this model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  <p:sp>
        <p:nvSpPr>
          <p:cNvPr id="2052" name="Google Shape;2052;g1b4ab322049_2_29"/>
          <p:cNvSpPr txBox="1"/>
          <p:nvPr>
            <p:ph idx="3" type="subTitle"/>
          </p:nvPr>
        </p:nvSpPr>
        <p:spPr>
          <a:xfrm>
            <a:off x="4538400" y="3979152"/>
            <a:ext cx="3115200" cy="14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ko-KR"/>
              <a:t>ePeople also obtains a massive volume of Civil complaints and can thus, make use of this model</a:t>
            </a:r>
            <a:endParaRPr/>
          </a:p>
        </p:txBody>
      </p:sp>
      <p:sp>
        <p:nvSpPr>
          <p:cNvPr id="2053" name="Google Shape;2053;g1b4ab322049_2_29"/>
          <p:cNvSpPr txBox="1"/>
          <p:nvPr>
            <p:ph idx="4" type="subTitle"/>
          </p:nvPr>
        </p:nvSpPr>
        <p:spPr>
          <a:xfrm>
            <a:off x="8116800" y="4487150"/>
            <a:ext cx="311520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ko-KR"/>
              <a:t>Several civil complaints are transferred to other organizations after submission, and this model can reduce such inefficience</a:t>
            </a:r>
            <a:endParaRPr/>
          </a:p>
        </p:txBody>
      </p:sp>
      <p:sp>
        <p:nvSpPr>
          <p:cNvPr id="2054" name="Google Shape;2054;g1b4ab322049_2_29"/>
          <p:cNvSpPr txBox="1"/>
          <p:nvPr>
            <p:ph idx="5" type="subTitle"/>
          </p:nvPr>
        </p:nvSpPr>
        <p:spPr>
          <a:xfrm>
            <a:off x="4538400" y="3421225"/>
            <a:ext cx="62709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21900" spcFirstLastPara="1" rIns="1219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/>
              <a:t>ePeople</a:t>
            </a:r>
            <a:r>
              <a:rPr lang="ko-KR" sz="1700"/>
              <a:t> (국민신문고)</a:t>
            </a:r>
            <a:endParaRPr sz="1700"/>
          </a:p>
        </p:txBody>
      </p:sp>
      <p:sp>
        <p:nvSpPr>
          <p:cNvPr id="2055" name="Google Shape;2055;g1b4ab322049_2_29"/>
          <p:cNvSpPr txBox="1"/>
          <p:nvPr>
            <p:ph idx="6" type="subTitle"/>
          </p:nvPr>
        </p:nvSpPr>
        <p:spPr>
          <a:xfrm>
            <a:off x="8116800" y="3929225"/>
            <a:ext cx="40188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21900" spcFirstLastPara="1" rIns="1219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/>
              <a:t>Transfer </a:t>
            </a:r>
            <a:r>
              <a:rPr lang="ko-KR" sz="1700"/>
              <a:t>(이송이첩)</a:t>
            </a:r>
            <a:endParaRPr sz="1700"/>
          </a:p>
        </p:txBody>
      </p:sp>
      <p:sp>
        <p:nvSpPr>
          <p:cNvPr id="2056" name="Google Shape;2056;g1b4ab322049_2_29"/>
          <p:cNvSpPr txBox="1"/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ko-KR"/>
              <a:t>5. Discussion</a:t>
            </a:r>
            <a:endParaRPr/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ko-KR" sz="2500"/>
              <a:t>I</a:t>
            </a:r>
            <a:r>
              <a:rPr lang="ko-KR" sz="2500"/>
              <a:t>mplication</a:t>
            </a:r>
            <a:endParaRPr sz="2500"/>
          </a:p>
        </p:txBody>
      </p:sp>
      <p:sp>
        <p:nvSpPr>
          <p:cNvPr id="2057" name="Google Shape;2057;g1b4ab322049_2_29"/>
          <p:cNvSpPr/>
          <p:nvPr/>
        </p:nvSpPr>
        <p:spPr>
          <a:xfrm>
            <a:off x="1096533" y="2059533"/>
            <a:ext cx="813600" cy="813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8" name="Google Shape;2058;g1b4ab322049_2_29"/>
          <p:cNvSpPr/>
          <p:nvPr/>
        </p:nvSpPr>
        <p:spPr>
          <a:xfrm>
            <a:off x="4688000" y="2567533"/>
            <a:ext cx="813600" cy="813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9" name="Google Shape;2059;g1b4ab322049_2_29"/>
          <p:cNvSpPr/>
          <p:nvPr/>
        </p:nvSpPr>
        <p:spPr>
          <a:xfrm>
            <a:off x="8242728" y="3075533"/>
            <a:ext cx="813600" cy="813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60" name="Google Shape;2060;g1b4ab322049_2_29"/>
          <p:cNvGrpSpPr/>
          <p:nvPr/>
        </p:nvGrpSpPr>
        <p:grpSpPr>
          <a:xfrm flipH="1" rot="-725934">
            <a:off x="887219" y="5226403"/>
            <a:ext cx="1699721" cy="1575828"/>
            <a:chOff x="8133016" y="3881312"/>
            <a:chExt cx="1100931" cy="1020684"/>
          </a:xfrm>
        </p:grpSpPr>
        <p:sp>
          <p:nvSpPr>
            <p:cNvPr id="2061" name="Google Shape;2061;g1b4ab322049_2_29"/>
            <p:cNvSpPr/>
            <p:nvPr/>
          </p:nvSpPr>
          <p:spPr>
            <a:xfrm>
              <a:off x="8133016" y="3882954"/>
              <a:ext cx="1100931" cy="1018220"/>
            </a:xfrm>
            <a:custGeom>
              <a:rect b="b" l="l" r="r" t="t"/>
              <a:pathLst>
                <a:path extrusionOk="0" h="8679" w="9384">
                  <a:moveTo>
                    <a:pt x="2421" y="1"/>
                  </a:moveTo>
                  <a:cubicBezTo>
                    <a:pt x="2321" y="1"/>
                    <a:pt x="2223" y="37"/>
                    <a:pt x="2144" y="107"/>
                  </a:cubicBezTo>
                  <a:cubicBezTo>
                    <a:pt x="1890" y="332"/>
                    <a:pt x="1932" y="903"/>
                    <a:pt x="1989" y="1242"/>
                  </a:cubicBezTo>
                  <a:cubicBezTo>
                    <a:pt x="1791" y="1171"/>
                    <a:pt x="1594" y="1115"/>
                    <a:pt x="1396" y="1073"/>
                  </a:cubicBezTo>
                  <a:cubicBezTo>
                    <a:pt x="1231" y="866"/>
                    <a:pt x="815" y="395"/>
                    <a:pt x="447" y="395"/>
                  </a:cubicBezTo>
                  <a:cubicBezTo>
                    <a:pt x="439" y="395"/>
                    <a:pt x="432" y="395"/>
                    <a:pt x="424" y="396"/>
                  </a:cubicBezTo>
                  <a:lnTo>
                    <a:pt x="417" y="396"/>
                  </a:lnTo>
                  <a:cubicBezTo>
                    <a:pt x="269" y="410"/>
                    <a:pt x="142" y="502"/>
                    <a:pt x="78" y="635"/>
                  </a:cubicBezTo>
                  <a:cubicBezTo>
                    <a:pt x="1" y="762"/>
                    <a:pt x="1" y="917"/>
                    <a:pt x="78" y="1044"/>
                  </a:cubicBezTo>
                  <a:cubicBezTo>
                    <a:pt x="163" y="1157"/>
                    <a:pt x="290" y="1242"/>
                    <a:pt x="431" y="1277"/>
                  </a:cubicBezTo>
                  <a:cubicBezTo>
                    <a:pt x="677" y="1347"/>
                    <a:pt x="931" y="1383"/>
                    <a:pt x="1192" y="1383"/>
                  </a:cubicBezTo>
                  <a:cubicBezTo>
                    <a:pt x="1213" y="1404"/>
                    <a:pt x="1234" y="1411"/>
                    <a:pt x="1262" y="1418"/>
                  </a:cubicBezTo>
                  <a:cubicBezTo>
                    <a:pt x="1425" y="1453"/>
                    <a:pt x="1587" y="1503"/>
                    <a:pt x="1742" y="1552"/>
                  </a:cubicBezTo>
                  <a:cubicBezTo>
                    <a:pt x="1467" y="1707"/>
                    <a:pt x="1129" y="1947"/>
                    <a:pt x="1086" y="2229"/>
                  </a:cubicBezTo>
                  <a:cubicBezTo>
                    <a:pt x="1058" y="2391"/>
                    <a:pt x="1121" y="2546"/>
                    <a:pt x="1248" y="2645"/>
                  </a:cubicBezTo>
                  <a:cubicBezTo>
                    <a:pt x="1326" y="2729"/>
                    <a:pt x="1439" y="2771"/>
                    <a:pt x="1551" y="2778"/>
                  </a:cubicBezTo>
                  <a:cubicBezTo>
                    <a:pt x="1587" y="2771"/>
                    <a:pt x="1629" y="2771"/>
                    <a:pt x="1671" y="2757"/>
                  </a:cubicBezTo>
                  <a:cubicBezTo>
                    <a:pt x="2010" y="2652"/>
                    <a:pt x="2207" y="2074"/>
                    <a:pt x="2292" y="1749"/>
                  </a:cubicBezTo>
                  <a:cubicBezTo>
                    <a:pt x="2567" y="1869"/>
                    <a:pt x="2827" y="1996"/>
                    <a:pt x="3088" y="2144"/>
                  </a:cubicBezTo>
                  <a:cubicBezTo>
                    <a:pt x="2806" y="2299"/>
                    <a:pt x="2426" y="2553"/>
                    <a:pt x="2376" y="2849"/>
                  </a:cubicBezTo>
                  <a:cubicBezTo>
                    <a:pt x="2348" y="3004"/>
                    <a:pt x="2412" y="3166"/>
                    <a:pt x="2538" y="3265"/>
                  </a:cubicBezTo>
                  <a:cubicBezTo>
                    <a:pt x="2616" y="3342"/>
                    <a:pt x="2729" y="3392"/>
                    <a:pt x="2842" y="3392"/>
                  </a:cubicBezTo>
                  <a:cubicBezTo>
                    <a:pt x="2884" y="3392"/>
                    <a:pt x="2919" y="3385"/>
                    <a:pt x="2961" y="3378"/>
                  </a:cubicBezTo>
                  <a:cubicBezTo>
                    <a:pt x="3279" y="3272"/>
                    <a:pt x="3469" y="2757"/>
                    <a:pt x="3568" y="2433"/>
                  </a:cubicBezTo>
                  <a:cubicBezTo>
                    <a:pt x="3765" y="2560"/>
                    <a:pt x="3962" y="2694"/>
                    <a:pt x="4160" y="2842"/>
                  </a:cubicBezTo>
                  <a:cubicBezTo>
                    <a:pt x="3878" y="2997"/>
                    <a:pt x="3511" y="3251"/>
                    <a:pt x="3455" y="3547"/>
                  </a:cubicBezTo>
                  <a:cubicBezTo>
                    <a:pt x="3434" y="3709"/>
                    <a:pt x="3497" y="3864"/>
                    <a:pt x="3624" y="3963"/>
                  </a:cubicBezTo>
                  <a:cubicBezTo>
                    <a:pt x="3702" y="4040"/>
                    <a:pt x="3807" y="4090"/>
                    <a:pt x="3927" y="4090"/>
                  </a:cubicBezTo>
                  <a:cubicBezTo>
                    <a:pt x="3962" y="4090"/>
                    <a:pt x="4005" y="4090"/>
                    <a:pt x="4047" y="4076"/>
                  </a:cubicBezTo>
                  <a:cubicBezTo>
                    <a:pt x="4336" y="3984"/>
                    <a:pt x="4519" y="3547"/>
                    <a:pt x="4625" y="3215"/>
                  </a:cubicBezTo>
                  <a:cubicBezTo>
                    <a:pt x="4886" y="3434"/>
                    <a:pt x="5147" y="3667"/>
                    <a:pt x="5393" y="3899"/>
                  </a:cubicBezTo>
                  <a:cubicBezTo>
                    <a:pt x="5090" y="4012"/>
                    <a:pt x="4667" y="4224"/>
                    <a:pt x="4583" y="4513"/>
                  </a:cubicBezTo>
                  <a:cubicBezTo>
                    <a:pt x="4533" y="4668"/>
                    <a:pt x="4576" y="4837"/>
                    <a:pt x="4688" y="4950"/>
                  </a:cubicBezTo>
                  <a:cubicBezTo>
                    <a:pt x="4773" y="5055"/>
                    <a:pt x="4893" y="5112"/>
                    <a:pt x="5027" y="5119"/>
                  </a:cubicBezTo>
                  <a:cubicBezTo>
                    <a:pt x="5048" y="5119"/>
                    <a:pt x="5076" y="5112"/>
                    <a:pt x="5097" y="5112"/>
                  </a:cubicBezTo>
                  <a:cubicBezTo>
                    <a:pt x="5407" y="5055"/>
                    <a:pt x="5654" y="4611"/>
                    <a:pt x="5795" y="4294"/>
                  </a:cubicBezTo>
                  <a:cubicBezTo>
                    <a:pt x="6070" y="4576"/>
                    <a:pt x="6324" y="4865"/>
                    <a:pt x="6564" y="5133"/>
                  </a:cubicBezTo>
                  <a:cubicBezTo>
                    <a:pt x="6260" y="5232"/>
                    <a:pt x="5781" y="5422"/>
                    <a:pt x="5668" y="5732"/>
                  </a:cubicBezTo>
                  <a:cubicBezTo>
                    <a:pt x="5612" y="5887"/>
                    <a:pt x="5647" y="6056"/>
                    <a:pt x="5760" y="6176"/>
                  </a:cubicBezTo>
                  <a:cubicBezTo>
                    <a:pt x="5837" y="6289"/>
                    <a:pt x="5964" y="6359"/>
                    <a:pt x="6098" y="6359"/>
                  </a:cubicBezTo>
                  <a:cubicBezTo>
                    <a:pt x="6119" y="6359"/>
                    <a:pt x="6134" y="6359"/>
                    <a:pt x="6155" y="6352"/>
                  </a:cubicBezTo>
                  <a:cubicBezTo>
                    <a:pt x="6479" y="6310"/>
                    <a:pt x="6754" y="5859"/>
                    <a:pt x="6902" y="5549"/>
                  </a:cubicBezTo>
                  <a:cubicBezTo>
                    <a:pt x="7149" y="5852"/>
                    <a:pt x="7381" y="6148"/>
                    <a:pt x="7593" y="6437"/>
                  </a:cubicBezTo>
                  <a:cubicBezTo>
                    <a:pt x="7283" y="6529"/>
                    <a:pt x="6831" y="6726"/>
                    <a:pt x="6726" y="7029"/>
                  </a:cubicBezTo>
                  <a:cubicBezTo>
                    <a:pt x="6669" y="7177"/>
                    <a:pt x="6705" y="7346"/>
                    <a:pt x="6810" y="7466"/>
                  </a:cubicBezTo>
                  <a:cubicBezTo>
                    <a:pt x="6888" y="7579"/>
                    <a:pt x="7022" y="7649"/>
                    <a:pt x="7156" y="7649"/>
                  </a:cubicBezTo>
                  <a:lnTo>
                    <a:pt x="7212" y="7649"/>
                  </a:lnTo>
                  <a:cubicBezTo>
                    <a:pt x="7508" y="7607"/>
                    <a:pt x="7769" y="7212"/>
                    <a:pt x="7924" y="6909"/>
                  </a:cubicBezTo>
                  <a:cubicBezTo>
                    <a:pt x="8601" y="7868"/>
                    <a:pt x="8988" y="8573"/>
                    <a:pt x="8996" y="8580"/>
                  </a:cubicBezTo>
                  <a:cubicBezTo>
                    <a:pt x="9024" y="8643"/>
                    <a:pt x="9087" y="8679"/>
                    <a:pt x="9158" y="8679"/>
                  </a:cubicBezTo>
                  <a:cubicBezTo>
                    <a:pt x="9186" y="8679"/>
                    <a:pt x="9214" y="8672"/>
                    <a:pt x="9242" y="8658"/>
                  </a:cubicBezTo>
                  <a:cubicBezTo>
                    <a:pt x="9341" y="8615"/>
                    <a:pt x="9383" y="8495"/>
                    <a:pt x="9334" y="8404"/>
                  </a:cubicBezTo>
                  <a:cubicBezTo>
                    <a:pt x="8967" y="7755"/>
                    <a:pt x="8558" y="7128"/>
                    <a:pt x="8121" y="6522"/>
                  </a:cubicBezTo>
                  <a:cubicBezTo>
                    <a:pt x="8298" y="6388"/>
                    <a:pt x="8883" y="5894"/>
                    <a:pt x="8840" y="5471"/>
                  </a:cubicBezTo>
                  <a:cubicBezTo>
                    <a:pt x="8826" y="5316"/>
                    <a:pt x="8728" y="5175"/>
                    <a:pt x="8580" y="5112"/>
                  </a:cubicBezTo>
                  <a:cubicBezTo>
                    <a:pt x="8513" y="5069"/>
                    <a:pt x="8437" y="5048"/>
                    <a:pt x="8360" y="5048"/>
                  </a:cubicBezTo>
                  <a:cubicBezTo>
                    <a:pt x="8284" y="5048"/>
                    <a:pt x="8206" y="5069"/>
                    <a:pt x="8136" y="5112"/>
                  </a:cubicBezTo>
                  <a:cubicBezTo>
                    <a:pt x="7882" y="5274"/>
                    <a:pt x="7811" y="5739"/>
                    <a:pt x="7797" y="6085"/>
                  </a:cubicBezTo>
                  <a:cubicBezTo>
                    <a:pt x="7586" y="5796"/>
                    <a:pt x="7353" y="5499"/>
                    <a:pt x="7106" y="5203"/>
                  </a:cubicBezTo>
                  <a:cubicBezTo>
                    <a:pt x="7318" y="5027"/>
                    <a:pt x="7818" y="4576"/>
                    <a:pt x="7783" y="4188"/>
                  </a:cubicBezTo>
                  <a:cubicBezTo>
                    <a:pt x="7769" y="4026"/>
                    <a:pt x="7663" y="3885"/>
                    <a:pt x="7515" y="3822"/>
                  </a:cubicBezTo>
                  <a:cubicBezTo>
                    <a:pt x="7448" y="3783"/>
                    <a:pt x="7372" y="3764"/>
                    <a:pt x="7297" y="3764"/>
                  </a:cubicBezTo>
                  <a:cubicBezTo>
                    <a:pt x="7221" y="3764"/>
                    <a:pt x="7145" y="3783"/>
                    <a:pt x="7078" y="3822"/>
                  </a:cubicBezTo>
                  <a:cubicBezTo>
                    <a:pt x="6824" y="3984"/>
                    <a:pt x="6754" y="4435"/>
                    <a:pt x="6740" y="4773"/>
                  </a:cubicBezTo>
                  <a:cubicBezTo>
                    <a:pt x="6500" y="4498"/>
                    <a:pt x="6239" y="4216"/>
                    <a:pt x="5957" y="3935"/>
                  </a:cubicBezTo>
                  <a:cubicBezTo>
                    <a:pt x="6141" y="3779"/>
                    <a:pt x="6669" y="3272"/>
                    <a:pt x="6620" y="2870"/>
                  </a:cubicBezTo>
                  <a:cubicBezTo>
                    <a:pt x="6592" y="2708"/>
                    <a:pt x="6486" y="2574"/>
                    <a:pt x="6338" y="2518"/>
                  </a:cubicBezTo>
                  <a:cubicBezTo>
                    <a:pt x="6273" y="2482"/>
                    <a:pt x="6203" y="2464"/>
                    <a:pt x="6132" y="2464"/>
                  </a:cubicBezTo>
                  <a:cubicBezTo>
                    <a:pt x="6049" y="2464"/>
                    <a:pt x="5966" y="2489"/>
                    <a:pt x="5894" y="2539"/>
                  </a:cubicBezTo>
                  <a:cubicBezTo>
                    <a:pt x="5633" y="2722"/>
                    <a:pt x="5598" y="3244"/>
                    <a:pt x="5598" y="3582"/>
                  </a:cubicBezTo>
                  <a:cubicBezTo>
                    <a:pt x="5323" y="3321"/>
                    <a:pt x="5034" y="3067"/>
                    <a:pt x="4731" y="2821"/>
                  </a:cubicBezTo>
                  <a:cubicBezTo>
                    <a:pt x="4865" y="2673"/>
                    <a:pt x="5379" y="2066"/>
                    <a:pt x="5266" y="1658"/>
                  </a:cubicBezTo>
                  <a:cubicBezTo>
                    <a:pt x="5224" y="1503"/>
                    <a:pt x="5104" y="1383"/>
                    <a:pt x="4949" y="1347"/>
                  </a:cubicBezTo>
                  <a:cubicBezTo>
                    <a:pt x="4898" y="1328"/>
                    <a:pt x="4845" y="1319"/>
                    <a:pt x="4793" y="1319"/>
                  </a:cubicBezTo>
                  <a:cubicBezTo>
                    <a:pt x="4692" y="1319"/>
                    <a:pt x="4593" y="1353"/>
                    <a:pt x="4519" y="1418"/>
                  </a:cubicBezTo>
                  <a:cubicBezTo>
                    <a:pt x="4273" y="1644"/>
                    <a:pt x="4308" y="2193"/>
                    <a:pt x="4357" y="2532"/>
                  </a:cubicBezTo>
                  <a:cubicBezTo>
                    <a:pt x="4146" y="2377"/>
                    <a:pt x="3920" y="2222"/>
                    <a:pt x="3694" y="2074"/>
                  </a:cubicBezTo>
                  <a:cubicBezTo>
                    <a:pt x="3871" y="1869"/>
                    <a:pt x="4287" y="1333"/>
                    <a:pt x="4188" y="960"/>
                  </a:cubicBezTo>
                  <a:cubicBezTo>
                    <a:pt x="4146" y="805"/>
                    <a:pt x="4019" y="685"/>
                    <a:pt x="3864" y="650"/>
                  </a:cubicBezTo>
                  <a:cubicBezTo>
                    <a:pt x="3814" y="630"/>
                    <a:pt x="3762" y="621"/>
                    <a:pt x="3711" y="621"/>
                  </a:cubicBezTo>
                  <a:cubicBezTo>
                    <a:pt x="3611" y="621"/>
                    <a:pt x="3513" y="657"/>
                    <a:pt x="3434" y="727"/>
                  </a:cubicBezTo>
                  <a:cubicBezTo>
                    <a:pt x="3194" y="946"/>
                    <a:pt x="3222" y="1481"/>
                    <a:pt x="3272" y="1827"/>
                  </a:cubicBezTo>
                  <a:cubicBezTo>
                    <a:pt x="3004" y="1672"/>
                    <a:pt x="2722" y="1531"/>
                    <a:pt x="2433" y="1411"/>
                  </a:cubicBezTo>
                  <a:cubicBezTo>
                    <a:pt x="2630" y="1178"/>
                    <a:pt x="2990" y="692"/>
                    <a:pt x="2891" y="339"/>
                  </a:cubicBezTo>
                  <a:cubicBezTo>
                    <a:pt x="2849" y="184"/>
                    <a:pt x="2729" y="64"/>
                    <a:pt x="2574" y="29"/>
                  </a:cubicBezTo>
                  <a:cubicBezTo>
                    <a:pt x="2524" y="10"/>
                    <a:pt x="2472" y="1"/>
                    <a:pt x="2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g1b4ab322049_2_29"/>
            <p:cNvSpPr/>
            <p:nvPr/>
          </p:nvSpPr>
          <p:spPr>
            <a:xfrm>
              <a:off x="8133838" y="3881312"/>
              <a:ext cx="1099288" cy="1020684"/>
            </a:xfrm>
            <a:custGeom>
              <a:rect b="b" l="l" r="r" t="t"/>
              <a:pathLst>
                <a:path extrusionOk="0" h="8700" w="9370">
                  <a:moveTo>
                    <a:pt x="5987" y="4511"/>
                  </a:moveTo>
                  <a:cubicBezTo>
                    <a:pt x="6072" y="4602"/>
                    <a:pt x="6158" y="4695"/>
                    <a:pt x="6244" y="4789"/>
                  </a:cubicBezTo>
                  <a:lnTo>
                    <a:pt x="6244" y="4789"/>
                  </a:lnTo>
                  <a:cubicBezTo>
                    <a:pt x="6158" y="4694"/>
                    <a:pt x="6073" y="4602"/>
                    <a:pt x="5987" y="4511"/>
                  </a:cubicBezTo>
                  <a:close/>
                  <a:moveTo>
                    <a:pt x="2428" y="1"/>
                  </a:moveTo>
                  <a:cubicBezTo>
                    <a:pt x="2324" y="1"/>
                    <a:pt x="2223" y="37"/>
                    <a:pt x="2144" y="107"/>
                  </a:cubicBezTo>
                  <a:cubicBezTo>
                    <a:pt x="1890" y="339"/>
                    <a:pt x="1932" y="910"/>
                    <a:pt x="1982" y="1235"/>
                  </a:cubicBezTo>
                  <a:cubicBezTo>
                    <a:pt x="1798" y="1171"/>
                    <a:pt x="1601" y="1122"/>
                    <a:pt x="1411" y="1072"/>
                  </a:cubicBezTo>
                  <a:cubicBezTo>
                    <a:pt x="1244" y="864"/>
                    <a:pt x="824" y="395"/>
                    <a:pt x="447" y="395"/>
                  </a:cubicBezTo>
                  <a:cubicBezTo>
                    <a:pt x="442" y="395"/>
                    <a:pt x="436" y="395"/>
                    <a:pt x="431" y="396"/>
                  </a:cubicBezTo>
                  <a:cubicBezTo>
                    <a:pt x="276" y="417"/>
                    <a:pt x="142" y="508"/>
                    <a:pt x="78" y="649"/>
                  </a:cubicBezTo>
                  <a:cubicBezTo>
                    <a:pt x="1" y="776"/>
                    <a:pt x="1" y="931"/>
                    <a:pt x="78" y="1058"/>
                  </a:cubicBezTo>
                  <a:cubicBezTo>
                    <a:pt x="170" y="1178"/>
                    <a:pt x="297" y="1270"/>
                    <a:pt x="445" y="1305"/>
                  </a:cubicBezTo>
                  <a:cubicBezTo>
                    <a:pt x="692" y="1376"/>
                    <a:pt x="945" y="1411"/>
                    <a:pt x="1199" y="1411"/>
                  </a:cubicBezTo>
                  <a:cubicBezTo>
                    <a:pt x="1227" y="1425"/>
                    <a:pt x="1248" y="1439"/>
                    <a:pt x="1277" y="1446"/>
                  </a:cubicBezTo>
                  <a:cubicBezTo>
                    <a:pt x="1425" y="1481"/>
                    <a:pt x="1573" y="1517"/>
                    <a:pt x="1735" y="1566"/>
                  </a:cubicBezTo>
                  <a:cubicBezTo>
                    <a:pt x="1460" y="1721"/>
                    <a:pt x="1136" y="1961"/>
                    <a:pt x="1086" y="2243"/>
                  </a:cubicBezTo>
                  <a:cubicBezTo>
                    <a:pt x="1065" y="2405"/>
                    <a:pt x="1129" y="2567"/>
                    <a:pt x="1255" y="2666"/>
                  </a:cubicBezTo>
                  <a:cubicBezTo>
                    <a:pt x="1340" y="2750"/>
                    <a:pt x="1453" y="2799"/>
                    <a:pt x="1566" y="2799"/>
                  </a:cubicBezTo>
                  <a:cubicBezTo>
                    <a:pt x="1608" y="2799"/>
                    <a:pt x="1650" y="2792"/>
                    <a:pt x="1685" y="2778"/>
                  </a:cubicBezTo>
                  <a:cubicBezTo>
                    <a:pt x="2024" y="2673"/>
                    <a:pt x="2228" y="2109"/>
                    <a:pt x="2313" y="1777"/>
                  </a:cubicBezTo>
                  <a:cubicBezTo>
                    <a:pt x="2574" y="1890"/>
                    <a:pt x="2835" y="2017"/>
                    <a:pt x="3081" y="2158"/>
                  </a:cubicBezTo>
                  <a:cubicBezTo>
                    <a:pt x="2785" y="2313"/>
                    <a:pt x="2426" y="2567"/>
                    <a:pt x="2376" y="2863"/>
                  </a:cubicBezTo>
                  <a:cubicBezTo>
                    <a:pt x="2355" y="3025"/>
                    <a:pt x="2419" y="3187"/>
                    <a:pt x="2545" y="3286"/>
                  </a:cubicBezTo>
                  <a:cubicBezTo>
                    <a:pt x="2630" y="3370"/>
                    <a:pt x="2736" y="3413"/>
                    <a:pt x="2856" y="3420"/>
                  </a:cubicBezTo>
                  <a:cubicBezTo>
                    <a:pt x="2898" y="3420"/>
                    <a:pt x="2940" y="3413"/>
                    <a:pt x="2975" y="3399"/>
                  </a:cubicBezTo>
                  <a:cubicBezTo>
                    <a:pt x="3300" y="3293"/>
                    <a:pt x="3497" y="2771"/>
                    <a:pt x="3589" y="2461"/>
                  </a:cubicBezTo>
                  <a:cubicBezTo>
                    <a:pt x="3772" y="2581"/>
                    <a:pt x="3962" y="2715"/>
                    <a:pt x="4153" y="2856"/>
                  </a:cubicBezTo>
                  <a:cubicBezTo>
                    <a:pt x="3857" y="3018"/>
                    <a:pt x="3511" y="3272"/>
                    <a:pt x="3462" y="3561"/>
                  </a:cubicBezTo>
                  <a:cubicBezTo>
                    <a:pt x="3434" y="3723"/>
                    <a:pt x="3497" y="3885"/>
                    <a:pt x="3624" y="3984"/>
                  </a:cubicBezTo>
                  <a:cubicBezTo>
                    <a:pt x="3709" y="4068"/>
                    <a:pt x="3821" y="4118"/>
                    <a:pt x="3941" y="4118"/>
                  </a:cubicBezTo>
                  <a:cubicBezTo>
                    <a:pt x="3984" y="4118"/>
                    <a:pt x="4019" y="4111"/>
                    <a:pt x="4061" y="4097"/>
                  </a:cubicBezTo>
                  <a:cubicBezTo>
                    <a:pt x="4350" y="4005"/>
                    <a:pt x="4533" y="3589"/>
                    <a:pt x="4639" y="3251"/>
                  </a:cubicBezTo>
                  <a:cubicBezTo>
                    <a:pt x="4893" y="3455"/>
                    <a:pt x="5140" y="3674"/>
                    <a:pt x="5386" y="3913"/>
                  </a:cubicBezTo>
                  <a:cubicBezTo>
                    <a:pt x="5062" y="4033"/>
                    <a:pt x="4674" y="4238"/>
                    <a:pt x="4583" y="4527"/>
                  </a:cubicBezTo>
                  <a:cubicBezTo>
                    <a:pt x="4540" y="4682"/>
                    <a:pt x="4583" y="4851"/>
                    <a:pt x="4696" y="4971"/>
                  </a:cubicBezTo>
                  <a:cubicBezTo>
                    <a:pt x="4780" y="5076"/>
                    <a:pt x="4907" y="5140"/>
                    <a:pt x="5041" y="5147"/>
                  </a:cubicBezTo>
                  <a:cubicBezTo>
                    <a:pt x="5062" y="5140"/>
                    <a:pt x="5090" y="5140"/>
                    <a:pt x="5111" y="5133"/>
                  </a:cubicBezTo>
                  <a:cubicBezTo>
                    <a:pt x="5415" y="5076"/>
                    <a:pt x="5661" y="4668"/>
                    <a:pt x="5809" y="4329"/>
                  </a:cubicBezTo>
                  <a:cubicBezTo>
                    <a:pt x="5869" y="4389"/>
                    <a:pt x="5928" y="4449"/>
                    <a:pt x="5987" y="4511"/>
                  </a:cubicBezTo>
                  <a:lnTo>
                    <a:pt x="5987" y="4511"/>
                  </a:lnTo>
                  <a:cubicBezTo>
                    <a:pt x="5925" y="4445"/>
                    <a:pt x="5863" y="4380"/>
                    <a:pt x="5802" y="4315"/>
                  </a:cubicBezTo>
                  <a:lnTo>
                    <a:pt x="5788" y="4308"/>
                  </a:lnTo>
                  <a:lnTo>
                    <a:pt x="5781" y="4322"/>
                  </a:lnTo>
                  <a:cubicBezTo>
                    <a:pt x="5633" y="4660"/>
                    <a:pt x="5393" y="5076"/>
                    <a:pt x="5090" y="5126"/>
                  </a:cubicBezTo>
                  <a:cubicBezTo>
                    <a:pt x="5069" y="5133"/>
                    <a:pt x="5048" y="5133"/>
                    <a:pt x="5020" y="5133"/>
                  </a:cubicBezTo>
                  <a:cubicBezTo>
                    <a:pt x="4731" y="5112"/>
                    <a:pt x="4526" y="4837"/>
                    <a:pt x="4590" y="4548"/>
                  </a:cubicBezTo>
                  <a:cubicBezTo>
                    <a:pt x="4674" y="4259"/>
                    <a:pt x="5076" y="4054"/>
                    <a:pt x="5393" y="3934"/>
                  </a:cubicBezTo>
                  <a:lnTo>
                    <a:pt x="5408" y="3927"/>
                  </a:lnTo>
                  <a:lnTo>
                    <a:pt x="5393" y="3913"/>
                  </a:lnTo>
                  <a:cubicBezTo>
                    <a:pt x="5147" y="3667"/>
                    <a:pt x="4886" y="3441"/>
                    <a:pt x="4625" y="3229"/>
                  </a:cubicBezTo>
                  <a:lnTo>
                    <a:pt x="4618" y="3215"/>
                  </a:lnTo>
                  <a:lnTo>
                    <a:pt x="4618" y="3237"/>
                  </a:lnTo>
                  <a:cubicBezTo>
                    <a:pt x="4512" y="3575"/>
                    <a:pt x="4329" y="3998"/>
                    <a:pt x="4040" y="4090"/>
                  </a:cubicBezTo>
                  <a:cubicBezTo>
                    <a:pt x="4005" y="4097"/>
                    <a:pt x="3969" y="4104"/>
                    <a:pt x="3927" y="4104"/>
                  </a:cubicBezTo>
                  <a:cubicBezTo>
                    <a:pt x="3814" y="4104"/>
                    <a:pt x="3709" y="4054"/>
                    <a:pt x="3631" y="3977"/>
                  </a:cubicBezTo>
                  <a:cubicBezTo>
                    <a:pt x="3504" y="3885"/>
                    <a:pt x="3448" y="3730"/>
                    <a:pt x="3469" y="3575"/>
                  </a:cubicBezTo>
                  <a:cubicBezTo>
                    <a:pt x="3518" y="3286"/>
                    <a:pt x="3878" y="3039"/>
                    <a:pt x="4167" y="2877"/>
                  </a:cubicBezTo>
                  <a:lnTo>
                    <a:pt x="4181" y="2870"/>
                  </a:lnTo>
                  <a:lnTo>
                    <a:pt x="4167" y="2863"/>
                  </a:lnTo>
                  <a:cubicBezTo>
                    <a:pt x="3969" y="2715"/>
                    <a:pt x="3772" y="2574"/>
                    <a:pt x="3575" y="2447"/>
                  </a:cubicBezTo>
                  <a:lnTo>
                    <a:pt x="3561" y="2440"/>
                  </a:lnTo>
                  <a:lnTo>
                    <a:pt x="3561" y="2454"/>
                  </a:lnTo>
                  <a:cubicBezTo>
                    <a:pt x="3476" y="2757"/>
                    <a:pt x="3279" y="3293"/>
                    <a:pt x="2961" y="3392"/>
                  </a:cubicBezTo>
                  <a:cubicBezTo>
                    <a:pt x="2926" y="3406"/>
                    <a:pt x="2884" y="3413"/>
                    <a:pt x="2849" y="3413"/>
                  </a:cubicBezTo>
                  <a:cubicBezTo>
                    <a:pt x="2736" y="3406"/>
                    <a:pt x="2630" y="3363"/>
                    <a:pt x="2553" y="3286"/>
                  </a:cubicBezTo>
                  <a:cubicBezTo>
                    <a:pt x="2426" y="3187"/>
                    <a:pt x="2369" y="3032"/>
                    <a:pt x="2390" y="2877"/>
                  </a:cubicBezTo>
                  <a:cubicBezTo>
                    <a:pt x="2440" y="2581"/>
                    <a:pt x="2799" y="2334"/>
                    <a:pt x="3095" y="2172"/>
                  </a:cubicBezTo>
                  <a:lnTo>
                    <a:pt x="3116" y="2165"/>
                  </a:lnTo>
                  <a:lnTo>
                    <a:pt x="3095" y="2151"/>
                  </a:lnTo>
                  <a:cubicBezTo>
                    <a:pt x="2842" y="2010"/>
                    <a:pt x="2574" y="1876"/>
                    <a:pt x="2299" y="1763"/>
                  </a:cubicBezTo>
                  <a:lnTo>
                    <a:pt x="2285" y="1756"/>
                  </a:lnTo>
                  <a:lnTo>
                    <a:pt x="2285" y="1770"/>
                  </a:lnTo>
                  <a:cubicBezTo>
                    <a:pt x="2200" y="2095"/>
                    <a:pt x="2003" y="2659"/>
                    <a:pt x="1671" y="2764"/>
                  </a:cubicBezTo>
                  <a:cubicBezTo>
                    <a:pt x="1629" y="2778"/>
                    <a:pt x="1594" y="2785"/>
                    <a:pt x="1552" y="2785"/>
                  </a:cubicBezTo>
                  <a:cubicBezTo>
                    <a:pt x="1446" y="2778"/>
                    <a:pt x="1333" y="2736"/>
                    <a:pt x="1255" y="2659"/>
                  </a:cubicBezTo>
                  <a:cubicBezTo>
                    <a:pt x="1136" y="2560"/>
                    <a:pt x="1072" y="2405"/>
                    <a:pt x="1100" y="2250"/>
                  </a:cubicBezTo>
                  <a:cubicBezTo>
                    <a:pt x="1143" y="1975"/>
                    <a:pt x="1481" y="1735"/>
                    <a:pt x="1756" y="1580"/>
                  </a:cubicBezTo>
                  <a:lnTo>
                    <a:pt x="1777" y="1566"/>
                  </a:lnTo>
                  <a:lnTo>
                    <a:pt x="1749" y="1559"/>
                  </a:lnTo>
                  <a:cubicBezTo>
                    <a:pt x="1580" y="1509"/>
                    <a:pt x="1425" y="1460"/>
                    <a:pt x="1270" y="1432"/>
                  </a:cubicBezTo>
                  <a:cubicBezTo>
                    <a:pt x="1241" y="1425"/>
                    <a:pt x="1213" y="1411"/>
                    <a:pt x="1192" y="1397"/>
                  </a:cubicBezTo>
                  <a:cubicBezTo>
                    <a:pt x="938" y="1397"/>
                    <a:pt x="684" y="1361"/>
                    <a:pt x="438" y="1291"/>
                  </a:cubicBezTo>
                  <a:cubicBezTo>
                    <a:pt x="297" y="1256"/>
                    <a:pt x="170" y="1171"/>
                    <a:pt x="85" y="1058"/>
                  </a:cubicBezTo>
                  <a:cubicBezTo>
                    <a:pt x="15" y="931"/>
                    <a:pt x="15" y="783"/>
                    <a:pt x="92" y="664"/>
                  </a:cubicBezTo>
                  <a:cubicBezTo>
                    <a:pt x="149" y="530"/>
                    <a:pt x="283" y="438"/>
                    <a:pt x="431" y="424"/>
                  </a:cubicBezTo>
                  <a:cubicBezTo>
                    <a:pt x="436" y="424"/>
                    <a:pt x="441" y="424"/>
                    <a:pt x="446" y="424"/>
                  </a:cubicBezTo>
                  <a:cubicBezTo>
                    <a:pt x="802" y="424"/>
                    <a:pt x="1216" y="892"/>
                    <a:pt x="1389" y="1101"/>
                  </a:cubicBezTo>
                  <a:cubicBezTo>
                    <a:pt x="1594" y="1150"/>
                    <a:pt x="1791" y="1206"/>
                    <a:pt x="1982" y="1270"/>
                  </a:cubicBezTo>
                  <a:lnTo>
                    <a:pt x="2003" y="1277"/>
                  </a:lnTo>
                  <a:lnTo>
                    <a:pt x="2003" y="1256"/>
                  </a:lnTo>
                  <a:cubicBezTo>
                    <a:pt x="1946" y="931"/>
                    <a:pt x="1897" y="360"/>
                    <a:pt x="2151" y="128"/>
                  </a:cubicBezTo>
                  <a:cubicBezTo>
                    <a:pt x="2225" y="63"/>
                    <a:pt x="2320" y="29"/>
                    <a:pt x="2417" y="29"/>
                  </a:cubicBezTo>
                  <a:cubicBezTo>
                    <a:pt x="2467" y="29"/>
                    <a:pt x="2518" y="38"/>
                    <a:pt x="2567" y="57"/>
                  </a:cubicBezTo>
                  <a:cubicBezTo>
                    <a:pt x="2722" y="93"/>
                    <a:pt x="2842" y="212"/>
                    <a:pt x="2884" y="360"/>
                  </a:cubicBezTo>
                  <a:cubicBezTo>
                    <a:pt x="2975" y="699"/>
                    <a:pt x="2637" y="1164"/>
                    <a:pt x="2426" y="1418"/>
                  </a:cubicBezTo>
                  <a:lnTo>
                    <a:pt x="2419" y="1432"/>
                  </a:lnTo>
                  <a:lnTo>
                    <a:pt x="2433" y="1432"/>
                  </a:lnTo>
                  <a:cubicBezTo>
                    <a:pt x="2715" y="1559"/>
                    <a:pt x="2997" y="1693"/>
                    <a:pt x="3272" y="1848"/>
                  </a:cubicBezTo>
                  <a:lnTo>
                    <a:pt x="3286" y="1855"/>
                  </a:lnTo>
                  <a:lnTo>
                    <a:pt x="3286" y="1834"/>
                  </a:lnTo>
                  <a:cubicBezTo>
                    <a:pt x="3243" y="1524"/>
                    <a:pt x="3201" y="967"/>
                    <a:pt x="3441" y="748"/>
                  </a:cubicBezTo>
                  <a:cubicBezTo>
                    <a:pt x="3519" y="683"/>
                    <a:pt x="3616" y="649"/>
                    <a:pt x="3714" y="649"/>
                  </a:cubicBezTo>
                  <a:cubicBezTo>
                    <a:pt x="3764" y="649"/>
                    <a:pt x="3815" y="658"/>
                    <a:pt x="3864" y="678"/>
                  </a:cubicBezTo>
                  <a:cubicBezTo>
                    <a:pt x="4019" y="713"/>
                    <a:pt x="4139" y="826"/>
                    <a:pt x="4181" y="981"/>
                  </a:cubicBezTo>
                  <a:cubicBezTo>
                    <a:pt x="4280" y="1347"/>
                    <a:pt x="3864" y="1869"/>
                    <a:pt x="3687" y="2080"/>
                  </a:cubicBezTo>
                  <a:lnTo>
                    <a:pt x="3680" y="2088"/>
                  </a:lnTo>
                  <a:lnTo>
                    <a:pt x="3687" y="2095"/>
                  </a:lnTo>
                  <a:cubicBezTo>
                    <a:pt x="3913" y="2236"/>
                    <a:pt x="4139" y="2391"/>
                    <a:pt x="4357" y="2560"/>
                  </a:cubicBezTo>
                  <a:lnTo>
                    <a:pt x="4378" y="2574"/>
                  </a:lnTo>
                  <a:lnTo>
                    <a:pt x="4378" y="2546"/>
                  </a:lnTo>
                  <a:cubicBezTo>
                    <a:pt x="4329" y="2229"/>
                    <a:pt x="4287" y="1665"/>
                    <a:pt x="4533" y="1446"/>
                  </a:cubicBezTo>
                  <a:cubicBezTo>
                    <a:pt x="4608" y="1376"/>
                    <a:pt x="4704" y="1340"/>
                    <a:pt x="4802" y="1340"/>
                  </a:cubicBezTo>
                  <a:cubicBezTo>
                    <a:pt x="4852" y="1340"/>
                    <a:pt x="4902" y="1349"/>
                    <a:pt x="4949" y="1368"/>
                  </a:cubicBezTo>
                  <a:cubicBezTo>
                    <a:pt x="5104" y="1404"/>
                    <a:pt x="5224" y="1524"/>
                    <a:pt x="5267" y="1672"/>
                  </a:cubicBezTo>
                  <a:cubicBezTo>
                    <a:pt x="5372" y="2073"/>
                    <a:pt x="4879" y="2659"/>
                    <a:pt x="4731" y="2828"/>
                  </a:cubicBezTo>
                  <a:lnTo>
                    <a:pt x="4724" y="2835"/>
                  </a:lnTo>
                  <a:lnTo>
                    <a:pt x="4731" y="2842"/>
                  </a:lnTo>
                  <a:cubicBezTo>
                    <a:pt x="5020" y="3081"/>
                    <a:pt x="5316" y="3335"/>
                    <a:pt x="5598" y="3610"/>
                  </a:cubicBezTo>
                  <a:lnTo>
                    <a:pt x="5619" y="3624"/>
                  </a:lnTo>
                  <a:lnTo>
                    <a:pt x="5619" y="3603"/>
                  </a:lnTo>
                  <a:cubicBezTo>
                    <a:pt x="5612" y="3293"/>
                    <a:pt x="5647" y="2750"/>
                    <a:pt x="5908" y="2560"/>
                  </a:cubicBezTo>
                  <a:cubicBezTo>
                    <a:pt x="5981" y="2514"/>
                    <a:pt x="6063" y="2491"/>
                    <a:pt x="6143" y="2491"/>
                  </a:cubicBezTo>
                  <a:cubicBezTo>
                    <a:pt x="6210" y="2491"/>
                    <a:pt x="6277" y="2507"/>
                    <a:pt x="6338" y="2539"/>
                  </a:cubicBezTo>
                  <a:cubicBezTo>
                    <a:pt x="6486" y="2595"/>
                    <a:pt x="6592" y="2729"/>
                    <a:pt x="6613" y="2884"/>
                  </a:cubicBezTo>
                  <a:cubicBezTo>
                    <a:pt x="6662" y="3279"/>
                    <a:pt x="6127" y="3793"/>
                    <a:pt x="5957" y="3941"/>
                  </a:cubicBezTo>
                  <a:lnTo>
                    <a:pt x="5950" y="3949"/>
                  </a:lnTo>
                  <a:lnTo>
                    <a:pt x="5957" y="3956"/>
                  </a:lnTo>
                  <a:cubicBezTo>
                    <a:pt x="6218" y="4216"/>
                    <a:pt x="6479" y="4498"/>
                    <a:pt x="6733" y="4787"/>
                  </a:cubicBezTo>
                  <a:lnTo>
                    <a:pt x="6754" y="4809"/>
                  </a:lnTo>
                  <a:lnTo>
                    <a:pt x="6754" y="4780"/>
                  </a:lnTo>
                  <a:cubicBezTo>
                    <a:pt x="6768" y="4442"/>
                    <a:pt x="6839" y="3998"/>
                    <a:pt x="7085" y="3843"/>
                  </a:cubicBezTo>
                  <a:cubicBezTo>
                    <a:pt x="7152" y="3804"/>
                    <a:pt x="7226" y="3785"/>
                    <a:pt x="7300" y="3785"/>
                  </a:cubicBezTo>
                  <a:cubicBezTo>
                    <a:pt x="7374" y="3785"/>
                    <a:pt x="7448" y="3804"/>
                    <a:pt x="7515" y="3843"/>
                  </a:cubicBezTo>
                  <a:cubicBezTo>
                    <a:pt x="7656" y="3906"/>
                    <a:pt x="7755" y="4040"/>
                    <a:pt x="7769" y="4195"/>
                  </a:cubicBezTo>
                  <a:cubicBezTo>
                    <a:pt x="7804" y="4576"/>
                    <a:pt x="7311" y="5027"/>
                    <a:pt x="7099" y="5203"/>
                  </a:cubicBezTo>
                  <a:lnTo>
                    <a:pt x="7085" y="5210"/>
                  </a:lnTo>
                  <a:lnTo>
                    <a:pt x="7092" y="5217"/>
                  </a:lnTo>
                  <a:cubicBezTo>
                    <a:pt x="7332" y="5499"/>
                    <a:pt x="7565" y="5795"/>
                    <a:pt x="7790" y="6099"/>
                  </a:cubicBezTo>
                  <a:lnTo>
                    <a:pt x="7804" y="6120"/>
                  </a:lnTo>
                  <a:lnTo>
                    <a:pt x="7804" y="6091"/>
                  </a:lnTo>
                  <a:cubicBezTo>
                    <a:pt x="7825" y="5739"/>
                    <a:pt x="7896" y="5288"/>
                    <a:pt x="8143" y="5133"/>
                  </a:cubicBezTo>
                  <a:cubicBezTo>
                    <a:pt x="8210" y="5094"/>
                    <a:pt x="8284" y="5075"/>
                    <a:pt x="8358" y="5075"/>
                  </a:cubicBezTo>
                  <a:cubicBezTo>
                    <a:pt x="8432" y="5075"/>
                    <a:pt x="8506" y="5094"/>
                    <a:pt x="8573" y="5133"/>
                  </a:cubicBezTo>
                  <a:cubicBezTo>
                    <a:pt x="8714" y="5196"/>
                    <a:pt x="8812" y="5330"/>
                    <a:pt x="8826" y="5485"/>
                  </a:cubicBezTo>
                  <a:cubicBezTo>
                    <a:pt x="8869" y="5894"/>
                    <a:pt x="8291" y="6388"/>
                    <a:pt x="8114" y="6522"/>
                  </a:cubicBezTo>
                  <a:lnTo>
                    <a:pt x="8107" y="6536"/>
                  </a:lnTo>
                  <a:lnTo>
                    <a:pt x="8107" y="6543"/>
                  </a:lnTo>
                  <a:cubicBezTo>
                    <a:pt x="8544" y="7142"/>
                    <a:pt x="8953" y="7769"/>
                    <a:pt x="9320" y="8418"/>
                  </a:cubicBezTo>
                  <a:cubicBezTo>
                    <a:pt x="9341" y="8460"/>
                    <a:pt x="9348" y="8509"/>
                    <a:pt x="9334" y="8552"/>
                  </a:cubicBezTo>
                  <a:cubicBezTo>
                    <a:pt x="9327" y="8594"/>
                    <a:pt x="9292" y="8636"/>
                    <a:pt x="9256" y="8657"/>
                  </a:cubicBezTo>
                  <a:cubicBezTo>
                    <a:pt x="9228" y="8672"/>
                    <a:pt x="9193" y="8679"/>
                    <a:pt x="9165" y="8679"/>
                  </a:cubicBezTo>
                  <a:cubicBezTo>
                    <a:pt x="9101" y="8679"/>
                    <a:pt x="9045" y="8643"/>
                    <a:pt x="9010" y="8587"/>
                  </a:cubicBezTo>
                  <a:cubicBezTo>
                    <a:pt x="9010" y="8587"/>
                    <a:pt x="8615" y="7875"/>
                    <a:pt x="7945" y="6916"/>
                  </a:cubicBezTo>
                  <a:lnTo>
                    <a:pt x="7931" y="6902"/>
                  </a:lnTo>
                  <a:lnTo>
                    <a:pt x="7917" y="6923"/>
                  </a:lnTo>
                  <a:cubicBezTo>
                    <a:pt x="7755" y="7233"/>
                    <a:pt x="7501" y="7614"/>
                    <a:pt x="7212" y="7656"/>
                  </a:cubicBezTo>
                  <a:lnTo>
                    <a:pt x="7163" y="7656"/>
                  </a:lnTo>
                  <a:cubicBezTo>
                    <a:pt x="7029" y="7656"/>
                    <a:pt x="6902" y="7593"/>
                    <a:pt x="6824" y="7480"/>
                  </a:cubicBezTo>
                  <a:cubicBezTo>
                    <a:pt x="6719" y="7367"/>
                    <a:pt x="6683" y="7198"/>
                    <a:pt x="6733" y="7050"/>
                  </a:cubicBezTo>
                  <a:cubicBezTo>
                    <a:pt x="6839" y="6747"/>
                    <a:pt x="7318" y="6557"/>
                    <a:pt x="7593" y="6465"/>
                  </a:cubicBezTo>
                  <a:lnTo>
                    <a:pt x="7607" y="6465"/>
                  </a:lnTo>
                  <a:lnTo>
                    <a:pt x="7600" y="6458"/>
                  </a:lnTo>
                  <a:cubicBezTo>
                    <a:pt x="7374" y="6148"/>
                    <a:pt x="7142" y="5852"/>
                    <a:pt x="6909" y="5570"/>
                  </a:cubicBezTo>
                  <a:lnTo>
                    <a:pt x="6902" y="5556"/>
                  </a:lnTo>
                  <a:lnTo>
                    <a:pt x="6895" y="5570"/>
                  </a:lnTo>
                  <a:cubicBezTo>
                    <a:pt x="6754" y="5852"/>
                    <a:pt x="6479" y="6324"/>
                    <a:pt x="6155" y="6373"/>
                  </a:cubicBezTo>
                  <a:lnTo>
                    <a:pt x="6098" y="6373"/>
                  </a:lnTo>
                  <a:cubicBezTo>
                    <a:pt x="5971" y="6373"/>
                    <a:pt x="5845" y="6303"/>
                    <a:pt x="5767" y="6197"/>
                  </a:cubicBezTo>
                  <a:cubicBezTo>
                    <a:pt x="5661" y="6077"/>
                    <a:pt x="5626" y="5915"/>
                    <a:pt x="5675" y="5767"/>
                  </a:cubicBezTo>
                  <a:cubicBezTo>
                    <a:pt x="5788" y="5457"/>
                    <a:pt x="6275" y="5260"/>
                    <a:pt x="6564" y="5175"/>
                  </a:cubicBezTo>
                  <a:lnTo>
                    <a:pt x="6578" y="5168"/>
                  </a:lnTo>
                  <a:lnTo>
                    <a:pt x="6571" y="5154"/>
                  </a:lnTo>
                  <a:cubicBezTo>
                    <a:pt x="6463" y="5031"/>
                    <a:pt x="6353" y="4909"/>
                    <a:pt x="6244" y="4789"/>
                  </a:cubicBezTo>
                  <a:lnTo>
                    <a:pt x="6244" y="4789"/>
                  </a:lnTo>
                  <a:cubicBezTo>
                    <a:pt x="6348" y="4905"/>
                    <a:pt x="6452" y="5025"/>
                    <a:pt x="6557" y="5147"/>
                  </a:cubicBezTo>
                  <a:cubicBezTo>
                    <a:pt x="6268" y="5239"/>
                    <a:pt x="5781" y="5436"/>
                    <a:pt x="5675" y="5746"/>
                  </a:cubicBezTo>
                  <a:cubicBezTo>
                    <a:pt x="5619" y="5901"/>
                    <a:pt x="5654" y="6070"/>
                    <a:pt x="5760" y="6197"/>
                  </a:cubicBezTo>
                  <a:cubicBezTo>
                    <a:pt x="5845" y="6310"/>
                    <a:pt x="5978" y="6381"/>
                    <a:pt x="6112" y="6381"/>
                  </a:cubicBezTo>
                  <a:cubicBezTo>
                    <a:pt x="6123" y="6384"/>
                    <a:pt x="6134" y="6386"/>
                    <a:pt x="6143" y="6386"/>
                  </a:cubicBezTo>
                  <a:cubicBezTo>
                    <a:pt x="6153" y="6386"/>
                    <a:pt x="6162" y="6384"/>
                    <a:pt x="6169" y="6381"/>
                  </a:cubicBezTo>
                  <a:cubicBezTo>
                    <a:pt x="6486" y="6338"/>
                    <a:pt x="6747" y="5929"/>
                    <a:pt x="6916" y="5584"/>
                  </a:cubicBezTo>
                  <a:cubicBezTo>
                    <a:pt x="7149" y="5859"/>
                    <a:pt x="7367" y="6148"/>
                    <a:pt x="7586" y="6444"/>
                  </a:cubicBezTo>
                  <a:cubicBezTo>
                    <a:pt x="7247" y="6557"/>
                    <a:pt x="6831" y="6747"/>
                    <a:pt x="6726" y="7043"/>
                  </a:cubicBezTo>
                  <a:cubicBezTo>
                    <a:pt x="6676" y="7191"/>
                    <a:pt x="6712" y="7367"/>
                    <a:pt x="6817" y="7487"/>
                  </a:cubicBezTo>
                  <a:cubicBezTo>
                    <a:pt x="6895" y="7600"/>
                    <a:pt x="7029" y="7671"/>
                    <a:pt x="7170" y="7678"/>
                  </a:cubicBezTo>
                  <a:lnTo>
                    <a:pt x="7226" y="7678"/>
                  </a:lnTo>
                  <a:cubicBezTo>
                    <a:pt x="7522" y="7635"/>
                    <a:pt x="7776" y="7255"/>
                    <a:pt x="7938" y="6944"/>
                  </a:cubicBezTo>
                  <a:cubicBezTo>
                    <a:pt x="8601" y="7896"/>
                    <a:pt x="8989" y="8594"/>
                    <a:pt x="8996" y="8601"/>
                  </a:cubicBezTo>
                  <a:cubicBezTo>
                    <a:pt x="9031" y="8664"/>
                    <a:pt x="9094" y="8700"/>
                    <a:pt x="9165" y="8700"/>
                  </a:cubicBezTo>
                  <a:cubicBezTo>
                    <a:pt x="9256" y="8700"/>
                    <a:pt x="9327" y="8643"/>
                    <a:pt x="9355" y="8559"/>
                  </a:cubicBezTo>
                  <a:cubicBezTo>
                    <a:pt x="9369" y="8509"/>
                    <a:pt x="9362" y="8460"/>
                    <a:pt x="9341" y="8411"/>
                  </a:cubicBezTo>
                  <a:cubicBezTo>
                    <a:pt x="8967" y="7762"/>
                    <a:pt x="8566" y="7135"/>
                    <a:pt x="8129" y="6536"/>
                  </a:cubicBezTo>
                  <a:cubicBezTo>
                    <a:pt x="8312" y="6381"/>
                    <a:pt x="8876" y="5894"/>
                    <a:pt x="8841" y="5485"/>
                  </a:cubicBezTo>
                  <a:cubicBezTo>
                    <a:pt x="8826" y="5323"/>
                    <a:pt x="8728" y="5182"/>
                    <a:pt x="8580" y="5112"/>
                  </a:cubicBezTo>
                  <a:cubicBezTo>
                    <a:pt x="8509" y="5069"/>
                    <a:pt x="8432" y="5048"/>
                    <a:pt x="8354" y="5048"/>
                  </a:cubicBezTo>
                  <a:cubicBezTo>
                    <a:pt x="8277" y="5048"/>
                    <a:pt x="8199" y="5069"/>
                    <a:pt x="8129" y="5112"/>
                  </a:cubicBezTo>
                  <a:cubicBezTo>
                    <a:pt x="7882" y="5274"/>
                    <a:pt x="7804" y="5704"/>
                    <a:pt x="7783" y="6056"/>
                  </a:cubicBezTo>
                  <a:cubicBezTo>
                    <a:pt x="7565" y="5767"/>
                    <a:pt x="7339" y="5478"/>
                    <a:pt x="7113" y="5210"/>
                  </a:cubicBezTo>
                  <a:cubicBezTo>
                    <a:pt x="7339" y="5027"/>
                    <a:pt x="7825" y="4576"/>
                    <a:pt x="7790" y="4188"/>
                  </a:cubicBezTo>
                  <a:cubicBezTo>
                    <a:pt x="7776" y="4026"/>
                    <a:pt x="7670" y="3885"/>
                    <a:pt x="7522" y="3822"/>
                  </a:cubicBezTo>
                  <a:cubicBezTo>
                    <a:pt x="7455" y="3779"/>
                    <a:pt x="7378" y="3758"/>
                    <a:pt x="7300" y="3758"/>
                  </a:cubicBezTo>
                  <a:cubicBezTo>
                    <a:pt x="7223" y="3758"/>
                    <a:pt x="7145" y="3779"/>
                    <a:pt x="7078" y="3822"/>
                  </a:cubicBezTo>
                  <a:cubicBezTo>
                    <a:pt x="6831" y="3977"/>
                    <a:pt x="6754" y="4407"/>
                    <a:pt x="6733" y="4752"/>
                  </a:cubicBezTo>
                  <a:cubicBezTo>
                    <a:pt x="6486" y="4470"/>
                    <a:pt x="6232" y="4202"/>
                    <a:pt x="5978" y="3941"/>
                  </a:cubicBezTo>
                  <a:cubicBezTo>
                    <a:pt x="6162" y="3786"/>
                    <a:pt x="6690" y="3279"/>
                    <a:pt x="6634" y="2877"/>
                  </a:cubicBezTo>
                  <a:cubicBezTo>
                    <a:pt x="6606" y="2715"/>
                    <a:pt x="6500" y="2581"/>
                    <a:pt x="6345" y="2525"/>
                  </a:cubicBezTo>
                  <a:cubicBezTo>
                    <a:pt x="6280" y="2489"/>
                    <a:pt x="6210" y="2471"/>
                    <a:pt x="6140" y="2471"/>
                  </a:cubicBezTo>
                  <a:cubicBezTo>
                    <a:pt x="6056" y="2471"/>
                    <a:pt x="5974" y="2496"/>
                    <a:pt x="5901" y="2546"/>
                  </a:cubicBezTo>
                  <a:cubicBezTo>
                    <a:pt x="5647" y="2722"/>
                    <a:pt x="5598" y="3194"/>
                    <a:pt x="5598" y="3575"/>
                  </a:cubicBezTo>
                  <a:cubicBezTo>
                    <a:pt x="5316" y="3307"/>
                    <a:pt x="5034" y="3060"/>
                    <a:pt x="4752" y="2835"/>
                  </a:cubicBezTo>
                  <a:cubicBezTo>
                    <a:pt x="4914" y="2651"/>
                    <a:pt x="5393" y="2073"/>
                    <a:pt x="5288" y="1665"/>
                  </a:cubicBezTo>
                  <a:cubicBezTo>
                    <a:pt x="5245" y="1509"/>
                    <a:pt x="5118" y="1390"/>
                    <a:pt x="4956" y="1347"/>
                  </a:cubicBezTo>
                  <a:cubicBezTo>
                    <a:pt x="4906" y="1328"/>
                    <a:pt x="4854" y="1319"/>
                    <a:pt x="4802" y="1319"/>
                  </a:cubicBezTo>
                  <a:cubicBezTo>
                    <a:pt x="4700" y="1319"/>
                    <a:pt x="4599" y="1355"/>
                    <a:pt x="4519" y="1425"/>
                  </a:cubicBezTo>
                  <a:cubicBezTo>
                    <a:pt x="4273" y="1650"/>
                    <a:pt x="4308" y="2200"/>
                    <a:pt x="4357" y="2525"/>
                  </a:cubicBezTo>
                  <a:cubicBezTo>
                    <a:pt x="4146" y="2369"/>
                    <a:pt x="3927" y="2221"/>
                    <a:pt x="3716" y="2080"/>
                  </a:cubicBezTo>
                  <a:cubicBezTo>
                    <a:pt x="3906" y="1869"/>
                    <a:pt x="4301" y="1340"/>
                    <a:pt x="4202" y="974"/>
                  </a:cubicBezTo>
                  <a:cubicBezTo>
                    <a:pt x="4160" y="812"/>
                    <a:pt x="4033" y="692"/>
                    <a:pt x="3878" y="649"/>
                  </a:cubicBezTo>
                  <a:cubicBezTo>
                    <a:pt x="3828" y="630"/>
                    <a:pt x="3775" y="621"/>
                    <a:pt x="3723" y="621"/>
                  </a:cubicBezTo>
                  <a:cubicBezTo>
                    <a:pt x="3620" y="621"/>
                    <a:pt x="3518" y="657"/>
                    <a:pt x="3434" y="727"/>
                  </a:cubicBezTo>
                  <a:cubicBezTo>
                    <a:pt x="3201" y="946"/>
                    <a:pt x="3215" y="1432"/>
                    <a:pt x="3272" y="1820"/>
                  </a:cubicBezTo>
                  <a:cubicBezTo>
                    <a:pt x="3011" y="1672"/>
                    <a:pt x="2736" y="1538"/>
                    <a:pt x="2461" y="1418"/>
                  </a:cubicBezTo>
                  <a:cubicBezTo>
                    <a:pt x="2672" y="1164"/>
                    <a:pt x="3004" y="692"/>
                    <a:pt x="2912" y="346"/>
                  </a:cubicBezTo>
                  <a:cubicBezTo>
                    <a:pt x="2870" y="191"/>
                    <a:pt x="2743" y="71"/>
                    <a:pt x="2588" y="29"/>
                  </a:cubicBezTo>
                  <a:cubicBezTo>
                    <a:pt x="2535" y="10"/>
                    <a:pt x="2481" y="1"/>
                    <a:pt x="242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63" name="Google Shape;2063;g1b4ab322049_2_29"/>
          <p:cNvGrpSpPr/>
          <p:nvPr/>
        </p:nvGrpSpPr>
        <p:grpSpPr>
          <a:xfrm>
            <a:off x="4830224" y="2728472"/>
            <a:ext cx="492425" cy="502493"/>
            <a:chOff x="723754" y="1405514"/>
            <a:chExt cx="369328" cy="376879"/>
          </a:xfrm>
        </p:grpSpPr>
        <p:sp>
          <p:nvSpPr>
            <p:cNvPr id="2064" name="Google Shape;2064;g1b4ab322049_2_29"/>
            <p:cNvSpPr/>
            <p:nvPr/>
          </p:nvSpPr>
          <p:spPr>
            <a:xfrm>
              <a:off x="835006" y="1661972"/>
              <a:ext cx="12973" cy="11112"/>
            </a:xfrm>
            <a:custGeom>
              <a:rect b="b" l="l" r="r" t="t"/>
              <a:pathLst>
                <a:path extrusionOk="0" h="412" w="481">
                  <a:moveTo>
                    <a:pt x="275" y="0"/>
                  </a:moveTo>
                  <a:cubicBezTo>
                    <a:pt x="92" y="0"/>
                    <a:pt x="0" y="221"/>
                    <a:pt x="129" y="349"/>
                  </a:cubicBezTo>
                  <a:cubicBezTo>
                    <a:pt x="171" y="392"/>
                    <a:pt x="223" y="411"/>
                    <a:pt x="273" y="411"/>
                  </a:cubicBezTo>
                  <a:cubicBezTo>
                    <a:pt x="378" y="411"/>
                    <a:pt x="479" y="329"/>
                    <a:pt x="481" y="205"/>
                  </a:cubicBezTo>
                  <a:cubicBezTo>
                    <a:pt x="481" y="92"/>
                    <a:pt x="387" y="0"/>
                    <a:pt x="2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g1b4ab322049_2_29"/>
            <p:cNvSpPr/>
            <p:nvPr/>
          </p:nvSpPr>
          <p:spPr>
            <a:xfrm>
              <a:off x="723754" y="1577583"/>
              <a:ext cx="237282" cy="204810"/>
            </a:xfrm>
            <a:custGeom>
              <a:rect b="b" l="l" r="r" t="t"/>
              <a:pathLst>
                <a:path extrusionOk="0" h="7594" w="8798">
                  <a:moveTo>
                    <a:pt x="206" y="0"/>
                  </a:moveTo>
                  <a:cubicBezTo>
                    <a:pt x="92" y="0"/>
                    <a:pt x="1" y="92"/>
                    <a:pt x="1" y="205"/>
                  </a:cubicBezTo>
                  <a:lnTo>
                    <a:pt x="1" y="7334"/>
                  </a:lnTo>
                  <a:cubicBezTo>
                    <a:pt x="1" y="7369"/>
                    <a:pt x="9" y="7406"/>
                    <a:pt x="29" y="7437"/>
                  </a:cubicBezTo>
                  <a:lnTo>
                    <a:pt x="60" y="7492"/>
                  </a:lnTo>
                  <a:cubicBezTo>
                    <a:pt x="99" y="7559"/>
                    <a:pt x="168" y="7593"/>
                    <a:pt x="237" y="7593"/>
                  </a:cubicBezTo>
                  <a:cubicBezTo>
                    <a:pt x="305" y="7593"/>
                    <a:pt x="374" y="7559"/>
                    <a:pt x="413" y="7492"/>
                  </a:cubicBezTo>
                  <a:lnTo>
                    <a:pt x="1654" y="5343"/>
                  </a:lnTo>
                  <a:lnTo>
                    <a:pt x="3898" y="5343"/>
                  </a:lnTo>
                  <a:cubicBezTo>
                    <a:pt x="4005" y="5334"/>
                    <a:pt x="4086" y="5245"/>
                    <a:pt x="4086" y="5140"/>
                  </a:cubicBezTo>
                  <a:cubicBezTo>
                    <a:pt x="4086" y="5033"/>
                    <a:pt x="4005" y="4943"/>
                    <a:pt x="3898" y="4935"/>
                  </a:cubicBezTo>
                  <a:lnTo>
                    <a:pt x="1538" y="4935"/>
                  </a:lnTo>
                  <a:cubicBezTo>
                    <a:pt x="1464" y="4935"/>
                    <a:pt x="1396" y="4974"/>
                    <a:pt x="1359" y="5037"/>
                  </a:cubicBezTo>
                  <a:lnTo>
                    <a:pt x="411" y="6677"/>
                  </a:lnTo>
                  <a:lnTo>
                    <a:pt x="411" y="411"/>
                  </a:lnTo>
                  <a:lnTo>
                    <a:pt x="8387" y="411"/>
                  </a:lnTo>
                  <a:lnTo>
                    <a:pt x="8387" y="4933"/>
                  </a:lnTo>
                  <a:lnTo>
                    <a:pt x="4721" y="4933"/>
                  </a:lnTo>
                  <a:cubicBezTo>
                    <a:pt x="4715" y="4932"/>
                    <a:pt x="4709" y="4932"/>
                    <a:pt x="4702" y="4932"/>
                  </a:cubicBezTo>
                  <a:cubicBezTo>
                    <a:pt x="4591" y="4932"/>
                    <a:pt x="4497" y="5022"/>
                    <a:pt x="4497" y="5138"/>
                  </a:cubicBezTo>
                  <a:cubicBezTo>
                    <a:pt x="4497" y="5253"/>
                    <a:pt x="4592" y="5344"/>
                    <a:pt x="4706" y="5344"/>
                  </a:cubicBezTo>
                  <a:cubicBezTo>
                    <a:pt x="4711" y="5344"/>
                    <a:pt x="4716" y="5343"/>
                    <a:pt x="4721" y="5343"/>
                  </a:cubicBezTo>
                  <a:lnTo>
                    <a:pt x="8593" y="5343"/>
                  </a:lnTo>
                  <a:cubicBezTo>
                    <a:pt x="8706" y="5343"/>
                    <a:pt x="8798" y="5249"/>
                    <a:pt x="8798" y="5138"/>
                  </a:cubicBezTo>
                  <a:lnTo>
                    <a:pt x="8798" y="205"/>
                  </a:lnTo>
                  <a:cubicBezTo>
                    <a:pt x="8798" y="92"/>
                    <a:pt x="8706" y="0"/>
                    <a:pt x="85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g1b4ab322049_2_29"/>
            <p:cNvSpPr/>
            <p:nvPr/>
          </p:nvSpPr>
          <p:spPr>
            <a:xfrm>
              <a:off x="754392" y="1628286"/>
              <a:ext cx="29802" cy="11085"/>
            </a:xfrm>
            <a:custGeom>
              <a:rect b="b" l="l" r="r" t="t"/>
              <a:pathLst>
                <a:path extrusionOk="0" h="411" w="1105">
                  <a:moveTo>
                    <a:pt x="190" y="0"/>
                  </a:moveTo>
                  <a:cubicBezTo>
                    <a:pt x="83" y="9"/>
                    <a:pt x="0" y="98"/>
                    <a:pt x="0" y="205"/>
                  </a:cubicBezTo>
                  <a:cubicBezTo>
                    <a:pt x="0" y="312"/>
                    <a:pt x="83" y="402"/>
                    <a:pt x="190" y="411"/>
                  </a:cubicBezTo>
                  <a:lnTo>
                    <a:pt x="915" y="411"/>
                  </a:lnTo>
                  <a:cubicBezTo>
                    <a:pt x="1022" y="402"/>
                    <a:pt x="1105" y="312"/>
                    <a:pt x="1105" y="205"/>
                  </a:cubicBezTo>
                  <a:cubicBezTo>
                    <a:pt x="1105" y="98"/>
                    <a:pt x="1022" y="9"/>
                    <a:pt x="9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g1b4ab322049_2_29"/>
            <p:cNvSpPr/>
            <p:nvPr/>
          </p:nvSpPr>
          <p:spPr>
            <a:xfrm>
              <a:off x="752801" y="1653962"/>
              <a:ext cx="31339" cy="11031"/>
            </a:xfrm>
            <a:custGeom>
              <a:rect b="b" l="l" r="r" t="t"/>
              <a:pathLst>
                <a:path extrusionOk="0" h="409" w="1162">
                  <a:moveTo>
                    <a:pt x="249" y="0"/>
                  </a:moveTo>
                  <a:cubicBezTo>
                    <a:pt x="0" y="22"/>
                    <a:pt x="0" y="387"/>
                    <a:pt x="249" y="408"/>
                  </a:cubicBezTo>
                  <a:lnTo>
                    <a:pt x="974" y="408"/>
                  </a:lnTo>
                  <a:cubicBezTo>
                    <a:pt x="1081" y="400"/>
                    <a:pt x="1162" y="310"/>
                    <a:pt x="1162" y="203"/>
                  </a:cubicBezTo>
                  <a:cubicBezTo>
                    <a:pt x="1162" y="98"/>
                    <a:pt x="1081" y="9"/>
                    <a:pt x="9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g1b4ab322049_2_29"/>
            <p:cNvSpPr/>
            <p:nvPr/>
          </p:nvSpPr>
          <p:spPr>
            <a:xfrm>
              <a:off x="903078" y="1628313"/>
              <a:ext cx="30638" cy="11085"/>
            </a:xfrm>
            <a:custGeom>
              <a:rect b="b" l="l" r="r" t="t"/>
              <a:pathLst>
                <a:path extrusionOk="0" h="411" w="1136">
                  <a:moveTo>
                    <a:pt x="204" y="1"/>
                  </a:moveTo>
                  <a:cubicBezTo>
                    <a:pt x="92" y="1"/>
                    <a:pt x="0" y="92"/>
                    <a:pt x="0" y="207"/>
                  </a:cubicBezTo>
                  <a:cubicBezTo>
                    <a:pt x="0" y="319"/>
                    <a:pt x="92" y="410"/>
                    <a:pt x="204" y="410"/>
                  </a:cubicBezTo>
                  <a:cubicBezTo>
                    <a:pt x="209" y="410"/>
                    <a:pt x="214" y="410"/>
                    <a:pt x="219" y="410"/>
                  </a:cubicBezTo>
                  <a:lnTo>
                    <a:pt x="944" y="410"/>
                  </a:lnTo>
                  <a:cubicBezTo>
                    <a:pt x="1053" y="403"/>
                    <a:pt x="1136" y="313"/>
                    <a:pt x="1136" y="207"/>
                  </a:cubicBezTo>
                  <a:cubicBezTo>
                    <a:pt x="1136" y="97"/>
                    <a:pt x="1053" y="8"/>
                    <a:pt x="944" y="1"/>
                  </a:cubicBezTo>
                  <a:lnTo>
                    <a:pt x="219" y="1"/>
                  </a:lnTo>
                  <a:cubicBezTo>
                    <a:pt x="214" y="1"/>
                    <a:pt x="209" y="1"/>
                    <a:pt x="2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g1b4ab322049_2_29"/>
            <p:cNvSpPr/>
            <p:nvPr/>
          </p:nvSpPr>
          <p:spPr>
            <a:xfrm>
              <a:off x="902970" y="1653935"/>
              <a:ext cx="30638" cy="11139"/>
            </a:xfrm>
            <a:custGeom>
              <a:rect b="b" l="l" r="r" t="t"/>
              <a:pathLst>
                <a:path extrusionOk="0" h="413" w="1136">
                  <a:moveTo>
                    <a:pt x="204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4" y="412"/>
                  </a:cubicBezTo>
                  <a:cubicBezTo>
                    <a:pt x="210" y="412"/>
                    <a:pt x="217" y="412"/>
                    <a:pt x="223" y="412"/>
                  </a:cubicBezTo>
                  <a:lnTo>
                    <a:pt x="948" y="412"/>
                  </a:lnTo>
                  <a:cubicBezTo>
                    <a:pt x="1055" y="401"/>
                    <a:pt x="1135" y="313"/>
                    <a:pt x="1135" y="206"/>
                  </a:cubicBezTo>
                  <a:cubicBezTo>
                    <a:pt x="1135" y="99"/>
                    <a:pt x="1055" y="12"/>
                    <a:pt x="948" y="1"/>
                  </a:cubicBezTo>
                  <a:lnTo>
                    <a:pt x="223" y="1"/>
                  </a:lnTo>
                  <a:cubicBezTo>
                    <a:pt x="217" y="1"/>
                    <a:pt x="210" y="0"/>
                    <a:pt x="2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g1b4ab322049_2_29"/>
            <p:cNvSpPr/>
            <p:nvPr/>
          </p:nvSpPr>
          <p:spPr>
            <a:xfrm>
              <a:off x="836705" y="1621328"/>
              <a:ext cx="11327" cy="37057"/>
            </a:xfrm>
            <a:custGeom>
              <a:rect b="b" l="l" r="r" t="t"/>
              <a:pathLst>
                <a:path extrusionOk="0" h="1374" w="420">
                  <a:moveTo>
                    <a:pt x="210" y="0"/>
                  </a:moveTo>
                  <a:cubicBezTo>
                    <a:pt x="99" y="0"/>
                    <a:pt x="5" y="92"/>
                    <a:pt x="5" y="206"/>
                  </a:cubicBezTo>
                  <a:lnTo>
                    <a:pt x="5" y="1160"/>
                  </a:lnTo>
                  <a:cubicBezTo>
                    <a:pt x="1" y="1276"/>
                    <a:pt x="95" y="1374"/>
                    <a:pt x="210" y="1374"/>
                  </a:cubicBezTo>
                  <a:cubicBezTo>
                    <a:pt x="328" y="1374"/>
                    <a:pt x="420" y="1276"/>
                    <a:pt x="418" y="1160"/>
                  </a:cubicBezTo>
                  <a:lnTo>
                    <a:pt x="418" y="206"/>
                  </a:lnTo>
                  <a:cubicBezTo>
                    <a:pt x="418" y="92"/>
                    <a:pt x="324" y="0"/>
                    <a:pt x="2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g1b4ab322049_2_29"/>
            <p:cNvSpPr/>
            <p:nvPr/>
          </p:nvSpPr>
          <p:spPr>
            <a:xfrm>
              <a:off x="855854" y="1405514"/>
              <a:ext cx="237228" cy="204810"/>
            </a:xfrm>
            <a:custGeom>
              <a:rect b="b" l="l" r="r" t="t"/>
              <a:pathLst>
                <a:path extrusionOk="0" h="7594" w="8796">
                  <a:moveTo>
                    <a:pt x="206" y="0"/>
                  </a:moveTo>
                  <a:cubicBezTo>
                    <a:pt x="92" y="0"/>
                    <a:pt x="0" y="92"/>
                    <a:pt x="0" y="205"/>
                  </a:cubicBezTo>
                  <a:lnTo>
                    <a:pt x="0" y="5138"/>
                  </a:lnTo>
                  <a:cubicBezTo>
                    <a:pt x="0" y="5251"/>
                    <a:pt x="92" y="5345"/>
                    <a:pt x="206" y="5345"/>
                  </a:cubicBezTo>
                  <a:lnTo>
                    <a:pt x="2051" y="5345"/>
                  </a:lnTo>
                  <a:cubicBezTo>
                    <a:pt x="2057" y="5346"/>
                    <a:pt x="2063" y="5346"/>
                    <a:pt x="2069" y="5346"/>
                  </a:cubicBezTo>
                  <a:cubicBezTo>
                    <a:pt x="2181" y="5346"/>
                    <a:pt x="2275" y="5254"/>
                    <a:pt x="2275" y="5140"/>
                  </a:cubicBezTo>
                  <a:cubicBezTo>
                    <a:pt x="2275" y="5026"/>
                    <a:pt x="2181" y="4934"/>
                    <a:pt x="2069" y="4934"/>
                  </a:cubicBezTo>
                  <a:cubicBezTo>
                    <a:pt x="2063" y="4934"/>
                    <a:pt x="2057" y="4934"/>
                    <a:pt x="2051" y="4935"/>
                  </a:cubicBezTo>
                  <a:lnTo>
                    <a:pt x="411" y="4935"/>
                  </a:lnTo>
                  <a:lnTo>
                    <a:pt x="411" y="410"/>
                  </a:lnTo>
                  <a:lnTo>
                    <a:pt x="8387" y="410"/>
                  </a:lnTo>
                  <a:lnTo>
                    <a:pt x="8387" y="6677"/>
                  </a:lnTo>
                  <a:lnTo>
                    <a:pt x="7439" y="5037"/>
                  </a:lnTo>
                  <a:cubicBezTo>
                    <a:pt x="7403" y="4974"/>
                    <a:pt x="7338" y="4935"/>
                    <a:pt x="7266" y="4935"/>
                  </a:cubicBezTo>
                  <a:cubicBezTo>
                    <a:pt x="7264" y="4935"/>
                    <a:pt x="7262" y="4935"/>
                    <a:pt x="7260" y="4935"/>
                  </a:cubicBezTo>
                  <a:lnTo>
                    <a:pt x="2874" y="4935"/>
                  </a:lnTo>
                  <a:cubicBezTo>
                    <a:pt x="2623" y="4956"/>
                    <a:pt x="2623" y="5321"/>
                    <a:pt x="2874" y="5343"/>
                  </a:cubicBezTo>
                  <a:lnTo>
                    <a:pt x="7142" y="5343"/>
                  </a:lnTo>
                  <a:lnTo>
                    <a:pt x="8383" y="7491"/>
                  </a:lnTo>
                  <a:cubicBezTo>
                    <a:pt x="8422" y="7559"/>
                    <a:pt x="8491" y="7593"/>
                    <a:pt x="8560" y="7593"/>
                  </a:cubicBezTo>
                  <a:cubicBezTo>
                    <a:pt x="8628" y="7593"/>
                    <a:pt x="8697" y="7559"/>
                    <a:pt x="8736" y="7491"/>
                  </a:cubicBezTo>
                  <a:lnTo>
                    <a:pt x="8769" y="7437"/>
                  </a:lnTo>
                  <a:cubicBezTo>
                    <a:pt x="8787" y="7404"/>
                    <a:pt x="8795" y="7369"/>
                    <a:pt x="8795" y="7334"/>
                  </a:cubicBezTo>
                  <a:lnTo>
                    <a:pt x="8795" y="205"/>
                  </a:lnTo>
                  <a:cubicBezTo>
                    <a:pt x="8795" y="92"/>
                    <a:pt x="8704" y="0"/>
                    <a:pt x="85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g1b4ab322049_2_29"/>
            <p:cNvSpPr/>
            <p:nvPr/>
          </p:nvSpPr>
          <p:spPr>
            <a:xfrm>
              <a:off x="901433" y="1432754"/>
              <a:ext cx="137520" cy="11166"/>
            </a:xfrm>
            <a:custGeom>
              <a:rect b="b" l="l" r="r" t="t"/>
              <a:pathLst>
                <a:path extrusionOk="0" h="414" w="5099">
                  <a:moveTo>
                    <a:pt x="199" y="1"/>
                  </a:moveTo>
                  <a:cubicBezTo>
                    <a:pt x="88" y="5"/>
                    <a:pt x="0" y="97"/>
                    <a:pt x="0" y="206"/>
                  </a:cubicBezTo>
                  <a:cubicBezTo>
                    <a:pt x="0" y="318"/>
                    <a:pt x="88" y="409"/>
                    <a:pt x="199" y="414"/>
                  </a:cubicBezTo>
                  <a:lnTo>
                    <a:pt x="4902" y="414"/>
                  </a:lnTo>
                  <a:cubicBezTo>
                    <a:pt x="5011" y="409"/>
                    <a:pt x="5099" y="318"/>
                    <a:pt x="5099" y="206"/>
                  </a:cubicBezTo>
                  <a:cubicBezTo>
                    <a:pt x="5099" y="97"/>
                    <a:pt x="5011" y="5"/>
                    <a:pt x="49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g1b4ab322049_2_29"/>
            <p:cNvSpPr/>
            <p:nvPr/>
          </p:nvSpPr>
          <p:spPr>
            <a:xfrm>
              <a:off x="900003" y="1458510"/>
              <a:ext cx="138653" cy="11031"/>
            </a:xfrm>
            <a:custGeom>
              <a:rect b="b" l="l" r="r" t="t"/>
              <a:pathLst>
                <a:path extrusionOk="0" h="409" w="5141">
                  <a:moveTo>
                    <a:pt x="252" y="0"/>
                  </a:moveTo>
                  <a:cubicBezTo>
                    <a:pt x="1" y="22"/>
                    <a:pt x="1" y="387"/>
                    <a:pt x="252" y="408"/>
                  </a:cubicBezTo>
                  <a:lnTo>
                    <a:pt x="4955" y="408"/>
                  </a:lnTo>
                  <a:cubicBezTo>
                    <a:pt x="5060" y="400"/>
                    <a:pt x="5141" y="310"/>
                    <a:pt x="5141" y="205"/>
                  </a:cubicBezTo>
                  <a:cubicBezTo>
                    <a:pt x="5141" y="98"/>
                    <a:pt x="5060" y="9"/>
                    <a:pt x="49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g1b4ab322049_2_29"/>
            <p:cNvSpPr/>
            <p:nvPr/>
          </p:nvSpPr>
          <p:spPr>
            <a:xfrm>
              <a:off x="900003" y="1484105"/>
              <a:ext cx="138653" cy="11058"/>
            </a:xfrm>
            <a:custGeom>
              <a:rect b="b" l="l" r="r" t="t"/>
              <a:pathLst>
                <a:path extrusionOk="0" h="410" w="5141">
                  <a:moveTo>
                    <a:pt x="252" y="1"/>
                  </a:moveTo>
                  <a:cubicBezTo>
                    <a:pt x="1" y="23"/>
                    <a:pt x="1" y="387"/>
                    <a:pt x="252" y="409"/>
                  </a:cubicBezTo>
                  <a:lnTo>
                    <a:pt x="4955" y="409"/>
                  </a:lnTo>
                  <a:cubicBezTo>
                    <a:pt x="5060" y="401"/>
                    <a:pt x="5141" y="311"/>
                    <a:pt x="5141" y="204"/>
                  </a:cubicBezTo>
                  <a:cubicBezTo>
                    <a:pt x="5141" y="99"/>
                    <a:pt x="5060" y="10"/>
                    <a:pt x="49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g1b4ab322049_2_29"/>
            <p:cNvSpPr/>
            <p:nvPr/>
          </p:nvSpPr>
          <p:spPr>
            <a:xfrm>
              <a:off x="901676" y="1509726"/>
              <a:ext cx="137115" cy="11058"/>
            </a:xfrm>
            <a:custGeom>
              <a:rect b="b" l="l" r="r" t="t"/>
              <a:pathLst>
                <a:path extrusionOk="0" h="410" w="5084">
                  <a:moveTo>
                    <a:pt x="190" y="1"/>
                  </a:moveTo>
                  <a:cubicBezTo>
                    <a:pt x="83" y="9"/>
                    <a:pt x="0" y="97"/>
                    <a:pt x="0" y="206"/>
                  </a:cubicBezTo>
                  <a:cubicBezTo>
                    <a:pt x="0" y="313"/>
                    <a:pt x="83" y="403"/>
                    <a:pt x="190" y="409"/>
                  </a:cubicBezTo>
                  <a:lnTo>
                    <a:pt x="4893" y="409"/>
                  </a:lnTo>
                  <a:cubicBezTo>
                    <a:pt x="5000" y="403"/>
                    <a:pt x="5083" y="313"/>
                    <a:pt x="5083" y="206"/>
                  </a:cubicBezTo>
                  <a:cubicBezTo>
                    <a:pt x="5083" y="97"/>
                    <a:pt x="5000" y="9"/>
                    <a:pt x="48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76" name="Google Shape;2076;g1b4ab322049_2_29"/>
          <p:cNvGrpSpPr/>
          <p:nvPr/>
        </p:nvGrpSpPr>
        <p:grpSpPr>
          <a:xfrm>
            <a:off x="8398272" y="3231371"/>
            <a:ext cx="502528" cy="501916"/>
            <a:chOff x="2348913" y="1405730"/>
            <a:chExt cx="376905" cy="376447"/>
          </a:xfrm>
        </p:grpSpPr>
        <p:sp>
          <p:nvSpPr>
            <p:cNvPr id="2077" name="Google Shape;2077;g1b4ab322049_2_29"/>
            <p:cNvSpPr/>
            <p:nvPr/>
          </p:nvSpPr>
          <p:spPr>
            <a:xfrm>
              <a:off x="2348913" y="1405730"/>
              <a:ext cx="332864" cy="172284"/>
            </a:xfrm>
            <a:custGeom>
              <a:rect b="b" l="l" r="r" t="t"/>
              <a:pathLst>
                <a:path extrusionOk="0" h="6388" w="12342">
                  <a:moveTo>
                    <a:pt x="4400" y="2913"/>
                  </a:moveTo>
                  <a:cubicBezTo>
                    <a:pt x="4669" y="2913"/>
                    <a:pt x="4885" y="3130"/>
                    <a:pt x="4885" y="3398"/>
                  </a:cubicBezTo>
                  <a:lnTo>
                    <a:pt x="4885" y="3492"/>
                  </a:lnTo>
                  <a:lnTo>
                    <a:pt x="3915" y="3492"/>
                  </a:lnTo>
                  <a:lnTo>
                    <a:pt x="3915" y="3398"/>
                  </a:lnTo>
                  <a:cubicBezTo>
                    <a:pt x="3915" y="3130"/>
                    <a:pt x="4134" y="2913"/>
                    <a:pt x="4400" y="2913"/>
                  </a:cubicBezTo>
                  <a:close/>
                  <a:moveTo>
                    <a:pt x="4885" y="3905"/>
                  </a:moveTo>
                  <a:lnTo>
                    <a:pt x="4885" y="4289"/>
                  </a:lnTo>
                  <a:lnTo>
                    <a:pt x="3915" y="4289"/>
                  </a:lnTo>
                  <a:lnTo>
                    <a:pt x="3915" y="3905"/>
                  </a:lnTo>
                  <a:close/>
                  <a:moveTo>
                    <a:pt x="6693" y="1193"/>
                  </a:moveTo>
                  <a:cubicBezTo>
                    <a:pt x="6717" y="1193"/>
                    <a:pt x="6736" y="1213"/>
                    <a:pt x="6736" y="1237"/>
                  </a:cubicBezTo>
                  <a:lnTo>
                    <a:pt x="6736" y="4311"/>
                  </a:lnTo>
                  <a:lnTo>
                    <a:pt x="5297" y="4311"/>
                  </a:lnTo>
                  <a:lnTo>
                    <a:pt x="5297" y="3905"/>
                  </a:lnTo>
                  <a:lnTo>
                    <a:pt x="5599" y="3905"/>
                  </a:lnTo>
                  <a:cubicBezTo>
                    <a:pt x="5712" y="3905"/>
                    <a:pt x="5804" y="3811"/>
                    <a:pt x="5804" y="3697"/>
                  </a:cubicBezTo>
                  <a:cubicBezTo>
                    <a:pt x="5804" y="3586"/>
                    <a:pt x="5712" y="3492"/>
                    <a:pt x="5599" y="3492"/>
                  </a:cubicBezTo>
                  <a:lnTo>
                    <a:pt x="5297" y="3492"/>
                  </a:lnTo>
                  <a:lnTo>
                    <a:pt x="5297" y="3398"/>
                  </a:lnTo>
                  <a:cubicBezTo>
                    <a:pt x="5297" y="2903"/>
                    <a:pt x="4896" y="2501"/>
                    <a:pt x="4402" y="2501"/>
                  </a:cubicBezTo>
                  <a:cubicBezTo>
                    <a:pt x="3907" y="2501"/>
                    <a:pt x="3505" y="2903"/>
                    <a:pt x="3505" y="3398"/>
                  </a:cubicBezTo>
                  <a:lnTo>
                    <a:pt x="3505" y="3492"/>
                  </a:lnTo>
                  <a:lnTo>
                    <a:pt x="3162" y="3492"/>
                  </a:lnTo>
                  <a:cubicBezTo>
                    <a:pt x="3048" y="3492"/>
                    <a:pt x="2957" y="3586"/>
                    <a:pt x="2957" y="3697"/>
                  </a:cubicBezTo>
                  <a:cubicBezTo>
                    <a:pt x="2957" y="3811"/>
                    <a:pt x="3048" y="3905"/>
                    <a:pt x="3162" y="3905"/>
                  </a:cubicBezTo>
                  <a:lnTo>
                    <a:pt x="3505" y="3905"/>
                  </a:lnTo>
                  <a:lnTo>
                    <a:pt x="3505" y="4311"/>
                  </a:lnTo>
                  <a:lnTo>
                    <a:pt x="1970" y="4311"/>
                  </a:lnTo>
                  <a:lnTo>
                    <a:pt x="1970" y="1237"/>
                  </a:lnTo>
                  <a:cubicBezTo>
                    <a:pt x="1970" y="1213"/>
                    <a:pt x="1989" y="1193"/>
                    <a:pt x="2013" y="1193"/>
                  </a:cubicBezTo>
                  <a:close/>
                  <a:moveTo>
                    <a:pt x="2450" y="4721"/>
                  </a:moveTo>
                  <a:lnTo>
                    <a:pt x="2450" y="5088"/>
                  </a:lnTo>
                  <a:lnTo>
                    <a:pt x="561" y="5088"/>
                  </a:lnTo>
                  <a:cubicBezTo>
                    <a:pt x="478" y="5088"/>
                    <a:pt x="411" y="5021"/>
                    <a:pt x="411" y="4938"/>
                  </a:cubicBezTo>
                  <a:lnTo>
                    <a:pt x="411" y="4721"/>
                  </a:lnTo>
                  <a:close/>
                  <a:moveTo>
                    <a:pt x="5324" y="4724"/>
                  </a:moveTo>
                  <a:lnTo>
                    <a:pt x="5324" y="5088"/>
                  </a:lnTo>
                  <a:lnTo>
                    <a:pt x="2861" y="5088"/>
                  </a:lnTo>
                  <a:lnTo>
                    <a:pt x="2861" y="4724"/>
                  </a:lnTo>
                  <a:close/>
                  <a:moveTo>
                    <a:pt x="8293" y="4724"/>
                  </a:moveTo>
                  <a:lnTo>
                    <a:pt x="8293" y="4940"/>
                  </a:lnTo>
                  <a:cubicBezTo>
                    <a:pt x="8293" y="5023"/>
                    <a:pt x="8228" y="5088"/>
                    <a:pt x="8145" y="5088"/>
                  </a:cubicBezTo>
                  <a:lnTo>
                    <a:pt x="5736" y="5088"/>
                  </a:lnTo>
                  <a:lnTo>
                    <a:pt x="5736" y="4724"/>
                  </a:lnTo>
                  <a:close/>
                  <a:moveTo>
                    <a:pt x="1468" y="1"/>
                  </a:moveTo>
                  <a:cubicBezTo>
                    <a:pt x="1075" y="1"/>
                    <a:pt x="754" y="320"/>
                    <a:pt x="754" y="715"/>
                  </a:cubicBezTo>
                  <a:lnTo>
                    <a:pt x="754" y="1138"/>
                  </a:lnTo>
                  <a:cubicBezTo>
                    <a:pt x="754" y="1252"/>
                    <a:pt x="845" y="1344"/>
                    <a:pt x="959" y="1344"/>
                  </a:cubicBezTo>
                  <a:cubicBezTo>
                    <a:pt x="1072" y="1344"/>
                    <a:pt x="1164" y="1252"/>
                    <a:pt x="1164" y="1138"/>
                  </a:cubicBezTo>
                  <a:lnTo>
                    <a:pt x="1164" y="715"/>
                  </a:lnTo>
                  <a:cubicBezTo>
                    <a:pt x="1164" y="547"/>
                    <a:pt x="1302" y="411"/>
                    <a:pt x="1468" y="411"/>
                  </a:cubicBezTo>
                  <a:lnTo>
                    <a:pt x="7239" y="411"/>
                  </a:lnTo>
                  <a:cubicBezTo>
                    <a:pt x="7404" y="411"/>
                    <a:pt x="7542" y="547"/>
                    <a:pt x="7542" y="715"/>
                  </a:cubicBezTo>
                  <a:lnTo>
                    <a:pt x="7542" y="1328"/>
                  </a:lnTo>
                  <a:cubicBezTo>
                    <a:pt x="7533" y="1359"/>
                    <a:pt x="7533" y="1392"/>
                    <a:pt x="7542" y="1424"/>
                  </a:cubicBezTo>
                  <a:lnTo>
                    <a:pt x="7542" y="4311"/>
                  </a:lnTo>
                  <a:lnTo>
                    <a:pt x="7147" y="4311"/>
                  </a:lnTo>
                  <a:lnTo>
                    <a:pt x="7147" y="1237"/>
                  </a:lnTo>
                  <a:cubicBezTo>
                    <a:pt x="7147" y="985"/>
                    <a:pt x="6944" y="782"/>
                    <a:pt x="6693" y="782"/>
                  </a:cubicBezTo>
                  <a:lnTo>
                    <a:pt x="2013" y="782"/>
                  </a:lnTo>
                  <a:cubicBezTo>
                    <a:pt x="1762" y="782"/>
                    <a:pt x="1559" y="985"/>
                    <a:pt x="1559" y="1237"/>
                  </a:cubicBezTo>
                  <a:lnTo>
                    <a:pt x="1559" y="4311"/>
                  </a:lnTo>
                  <a:lnTo>
                    <a:pt x="1164" y="4311"/>
                  </a:lnTo>
                  <a:lnTo>
                    <a:pt x="1164" y="1959"/>
                  </a:lnTo>
                  <a:cubicBezTo>
                    <a:pt x="1164" y="1846"/>
                    <a:pt x="1072" y="1754"/>
                    <a:pt x="959" y="1754"/>
                  </a:cubicBezTo>
                  <a:cubicBezTo>
                    <a:pt x="845" y="1754"/>
                    <a:pt x="754" y="1846"/>
                    <a:pt x="754" y="1959"/>
                  </a:cubicBezTo>
                  <a:lnTo>
                    <a:pt x="754" y="4311"/>
                  </a:lnTo>
                  <a:lnTo>
                    <a:pt x="206" y="4311"/>
                  </a:lnTo>
                  <a:cubicBezTo>
                    <a:pt x="92" y="4311"/>
                    <a:pt x="0" y="4403"/>
                    <a:pt x="0" y="4516"/>
                  </a:cubicBezTo>
                  <a:lnTo>
                    <a:pt x="0" y="4938"/>
                  </a:lnTo>
                  <a:cubicBezTo>
                    <a:pt x="0" y="5248"/>
                    <a:pt x="251" y="5499"/>
                    <a:pt x="561" y="5499"/>
                  </a:cubicBezTo>
                  <a:lnTo>
                    <a:pt x="8145" y="5499"/>
                  </a:lnTo>
                  <a:cubicBezTo>
                    <a:pt x="8455" y="5499"/>
                    <a:pt x="8706" y="5248"/>
                    <a:pt x="8706" y="4938"/>
                  </a:cubicBezTo>
                  <a:lnTo>
                    <a:pt x="8706" y="4516"/>
                  </a:lnTo>
                  <a:cubicBezTo>
                    <a:pt x="8706" y="4403"/>
                    <a:pt x="8614" y="4311"/>
                    <a:pt x="8501" y="4311"/>
                  </a:cubicBezTo>
                  <a:lnTo>
                    <a:pt x="7953" y="4311"/>
                  </a:lnTo>
                  <a:lnTo>
                    <a:pt x="7953" y="1617"/>
                  </a:lnTo>
                  <a:cubicBezTo>
                    <a:pt x="9913" y="1983"/>
                    <a:pt x="11372" y="3684"/>
                    <a:pt x="11429" y="5691"/>
                  </a:cubicBezTo>
                  <a:lnTo>
                    <a:pt x="11302" y="5566"/>
                  </a:lnTo>
                  <a:cubicBezTo>
                    <a:pt x="11262" y="5527"/>
                    <a:pt x="11210" y="5507"/>
                    <a:pt x="11158" y="5507"/>
                  </a:cubicBezTo>
                  <a:cubicBezTo>
                    <a:pt x="11105" y="5507"/>
                    <a:pt x="11051" y="5528"/>
                    <a:pt x="11012" y="5569"/>
                  </a:cubicBezTo>
                  <a:cubicBezTo>
                    <a:pt x="10931" y="5649"/>
                    <a:pt x="10933" y="5780"/>
                    <a:pt x="11014" y="5859"/>
                  </a:cubicBezTo>
                  <a:lnTo>
                    <a:pt x="11492" y="6328"/>
                  </a:lnTo>
                  <a:cubicBezTo>
                    <a:pt x="11531" y="6368"/>
                    <a:pt x="11583" y="6387"/>
                    <a:pt x="11635" y="6387"/>
                  </a:cubicBezTo>
                  <a:cubicBezTo>
                    <a:pt x="11687" y="6387"/>
                    <a:pt x="11740" y="6368"/>
                    <a:pt x="11780" y="6328"/>
                  </a:cubicBezTo>
                  <a:lnTo>
                    <a:pt x="12258" y="5859"/>
                  </a:lnTo>
                  <a:cubicBezTo>
                    <a:pt x="12339" y="5780"/>
                    <a:pt x="12341" y="5649"/>
                    <a:pt x="12261" y="5569"/>
                  </a:cubicBezTo>
                  <a:cubicBezTo>
                    <a:pt x="12221" y="5528"/>
                    <a:pt x="12167" y="5507"/>
                    <a:pt x="12114" y="5507"/>
                  </a:cubicBezTo>
                  <a:cubicBezTo>
                    <a:pt x="12062" y="5507"/>
                    <a:pt x="12010" y="5527"/>
                    <a:pt x="11970" y="5566"/>
                  </a:cubicBezTo>
                  <a:lnTo>
                    <a:pt x="11839" y="5695"/>
                  </a:lnTo>
                  <a:cubicBezTo>
                    <a:pt x="11785" y="3462"/>
                    <a:pt x="10145" y="1571"/>
                    <a:pt x="7953" y="1199"/>
                  </a:cubicBezTo>
                  <a:lnTo>
                    <a:pt x="7953" y="715"/>
                  </a:lnTo>
                  <a:cubicBezTo>
                    <a:pt x="7953" y="320"/>
                    <a:pt x="7632" y="1"/>
                    <a:pt x="7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g1b4ab322049_2_29"/>
            <p:cNvSpPr/>
            <p:nvPr/>
          </p:nvSpPr>
          <p:spPr>
            <a:xfrm>
              <a:off x="2407626" y="1582275"/>
              <a:ext cx="318192" cy="199902"/>
            </a:xfrm>
            <a:custGeom>
              <a:rect b="b" l="l" r="r" t="t"/>
              <a:pathLst>
                <a:path extrusionOk="0" h="7412" w="11798">
                  <a:moveTo>
                    <a:pt x="9787" y="3108"/>
                  </a:moveTo>
                  <a:cubicBezTo>
                    <a:pt x="9808" y="3108"/>
                    <a:pt x="9828" y="3125"/>
                    <a:pt x="9828" y="3149"/>
                  </a:cubicBezTo>
                  <a:lnTo>
                    <a:pt x="9828" y="6224"/>
                  </a:lnTo>
                  <a:lnTo>
                    <a:pt x="5062" y="6224"/>
                  </a:lnTo>
                  <a:lnTo>
                    <a:pt x="5062" y="3149"/>
                  </a:lnTo>
                  <a:cubicBezTo>
                    <a:pt x="5062" y="3125"/>
                    <a:pt x="5081" y="3108"/>
                    <a:pt x="5105" y="3108"/>
                  </a:cubicBezTo>
                  <a:close/>
                  <a:moveTo>
                    <a:pt x="5542" y="6636"/>
                  </a:moveTo>
                  <a:lnTo>
                    <a:pt x="5542" y="7001"/>
                  </a:lnTo>
                  <a:lnTo>
                    <a:pt x="3653" y="7001"/>
                  </a:lnTo>
                  <a:cubicBezTo>
                    <a:pt x="3570" y="7001"/>
                    <a:pt x="3505" y="6933"/>
                    <a:pt x="3505" y="6853"/>
                  </a:cubicBezTo>
                  <a:lnTo>
                    <a:pt x="3505" y="6636"/>
                  </a:lnTo>
                  <a:close/>
                  <a:moveTo>
                    <a:pt x="8418" y="6636"/>
                  </a:moveTo>
                  <a:lnTo>
                    <a:pt x="8418" y="7001"/>
                  </a:lnTo>
                  <a:lnTo>
                    <a:pt x="5952" y="7001"/>
                  </a:lnTo>
                  <a:lnTo>
                    <a:pt x="5952" y="6636"/>
                  </a:lnTo>
                  <a:close/>
                  <a:moveTo>
                    <a:pt x="11387" y="6636"/>
                  </a:moveTo>
                  <a:lnTo>
                    <a:pt x="11387" y="6853"/>
                  </a:lnTo>
                  <a:cubicBezTo>
                    <a:pt x="11387" y="6933"/>
                    <a:pt x="11319" y="7001"/>
                    <a:pt x="11236" y="7001"/>
                  </a:cubicBezTo>
                  <a:lnTo>
                    <a:pt x="8828" y="7001"/>
                  </a:lnTo>
                  <a:lnTo>
                    <a:pt x="8828" y="6636"/>
                  </a:lnTo>
                  <a:close/>
                  <a:moveTo>
                    <a:pt x="711" y="1"/>
                  </a:moveTo>
                  <a:cubicBezTo>
                    <a:pt x="659" y="1"/>
                    <a:pt x="606" y="20"/>
                    <a:pt x="566" y="60"/>
                  </a:cubicBezTo>
                  <a:lnTo>
                    <a:pt x="88" y="529"/>
                  </a:lnTo>
                  <a:cubicBezTo>
                    <a:pt x="5" y="608"/>
                    <a:pt x="0" y="741"/>
                    <a:pt x="81" y="824"/>
                  </a:cubicBezTo>
                  <a:cubicBezTo>
                    <a:pt x="121" y="865"/>
                    <a:pt x="173" y="885"/>
                    <a:pt x="226" y="885"/>
                  </a:cubicBezTo>
                  <a:cubicBezTo>
                    <a:pt x="280" y="885"/>
                    <a:pt x="335" y="864"/>
                    <a:pt x="376" y="822"/>
                  </a:cubicBezTo>
                  <a:lnTo>
                    <a:pt x="485" y="713"/>
                  </a:lnTo>
                  <a:cubicBezTo>
                    <a:pt x="601" y="2689"/>
                    <a:pt x="1946" y="4379"/>
                    <a:pt x="3845" y="4929"/>
                  </a:cubicBezTo>
                  <a:lnTo>
                    <a:pt x="3845" y="6224"/>
                  </a:lnTo>
                  <a:lnTo>
                    <a:pt x="3299" y="6224"/>
                  </a:lnTo>
                  <a:cubicBezTo>
                    <a:pt x="3186" y="6224"/>
                    <a:pt x="3092" y="6315"/>
                    <a:pt x="3092" y="6429"/>
                  </a:cubicBezTo>
                  <a:lnTo>
                    <a:pt x="3092" y="6850"/>
                  </a:lnTo>
                  <a:cubicBezTo>
                    <a:pt x="3094" y="7160"/>
                    <a:pt x="3343" y="7409"/>
                    <a:pt x="3653" y="7411"/>
                  </a:cubicBezTo>
                  <a:lnTo>
                    <a:pt x="11236" y="7411"/>
                  </a:lnTo>
                  <a:cubicBezTo>
                    <a:pt x="11546" y="7409"/>
                    <a:pt x="11798" y="7160"/>
                    <a:pt x="11798" y="6850"/>
                  </a:cubicBezTo>
                  <a:lnTo>
                    <a:pt x="11798" y="6429"/>
                  </a:lnTo>
                  <a:cubicBezTo>
                    <a:pt x="11798" y="6315"/>
                    <a:pt x="11706" y="6224"/>
                    <a:pt x="11592" y="6224"/>
                  </a:cubicBezTo>
                  <a:lnTo>
                    <a:pt x="11046" y="6224"/>
                  </a:lnTo>
                  <a:lnTo>
                    <a:pt x="11046" y="2628"/>
                  </a:lnTo>
                  <a:cubicBezTo>
                    <a:pt x="11046" y="2232"/>
                    <a:pt x="10725" y="1914"/>
                    <a:pt x="10332" y="1914"/>
                  </a:cubicBezTo>
                  <a:lnTo>
                    <a:pt x="6219" y="1914"/>
                  </a:lnTo>
                  <a:cubicBezTo>
                    <a:pt x="6105" y="1914"/>
                    <a:pt x="6014" y="2005"/>
                    <a:pt x="6014" y="2119"/>
                  </a:cubicBezTo>
                  <a:cubicBezTo>
                    <a:pt x="6014" y="2232"/>
                    <a:pt x="6105" y="2324"/>
                    <a:pt x="6219" y="2324"/>
                  </a:cubicBezTo>
                  <a:lnTo>
                    <a:pt x="10330" y="2324"/>
                  </a:lnTo>
                  <a:cubicBezTo>
                    <a:pt x="10498" y="2324"/>
                    <a:pt x="10634" y="2459"/>
                    <a:pt x="10634" y="2628"/>
                  </a:cubicBezTo>
                  <a:lnTo>
                    <a:pt x="10634" y="6224"/>
                  </a:lnTo>
                  <a:lnTo>
                    <a:pt x="10241" y="6224"/>
                  </a:lnTo>
                  <a:lnTo>
                    <a:pt x="10241" y="3149"/>
                  </a:lnTo>
                  <a:cubicBezTo>
                    <a:pt x="10239" y="2900"/>
                    <a:pt x="10035" y="2697"/>
                    <a:pt x="9787" y="2695"/>
                  </a:cubicBezTo>
                  <a:lnTo>
                    <a:pt x="5105" y="2695"/>
                  </a:lnTo>
                  <a:cubicBezTo>
                    <a:pt x="4854" y="2697"/>
                    <a:pt x="4651" y="2900"/>
                    <a:pt x="4651" y="3149"/>
                  </a:cubicBezTo>
                  <a:lnTo>
                    <a:pt x="4651" y="6224"/>
                  </a:lnTo>
                  <a:lnTo>
                    <a:pt x="4258" y="6224"/>
                  </a:lnTo>
                  <a:lnTo>
                    <a:pt x="4258" y="2628"/>
                  </a:lnTo>
                  <a:cubicBezTo>
                    <a:pt x="4258" y="2459"/>
                    <a:pt x="4393" y="2324"/>
                    <a:pt x="4559" y="2324"/>
                  </a:cubicBezTo>
                  <a:lnTo>
                    <a:pt x="5396" y="2324"/>
                  </a:lnTo>
                  <a:cubicBezTo>
                    <a:pt x="5509" y="2324"/>
                    <a:pt x="5601" y="2232"/>
                    <a:pt x="5601" y="2119"/>
                  </a:cubicBezTo>
                  <a:cubicBezTo>
                    <a:pt x="5601" y="2005"/>
                    <a:pt x="5509" y="1914"/>
                    <a:pt x="5396" y="1914"/>
                  </a:cubicBezTo>
                  <a:lnTo>
                    <a:pt x="4559" y="1914"/>
                  </a:lnTo>
                  <a:cubicBezTo>
                    <a:pt x="4166" y="1914"/>
                    <a:pt x="3848" y="2232"/>
                    <a:pt x="3845" y="2628"/>
                  </a:cubicBezTo>
                  <a:lnTo>
                    <a:pt x="3845" y="4501"/>
                  </a:lnTo>
                  <a:cubicBezTo>
                    <a:pt x="2164" y="3962"/>
                    <a:pt x="992" y="2440"/>
                    <a:pt x="895" y="675"/>
                  </a:cubicBezTo>
                  <a:lnTo>
                    <a:pt x="895" y="675"/>
                  </a:lnTo>
                  <a:lnTo>
                    <a:pt x="1044" y="822"/>
                  </a:lnTo>
                  <a:cubicBezTo>
                    <a:pt x="1084" y="862"/>
                    <a:pt x="1136" y="881"/>
                    <a:pt x="1188" y="881"/>
                  </a:cubicBezTo>
                  <a:cubicBezTo>
                    <a:pt x="1241" y="881"/>
                    <a:pt x="1294" y="861"/>
                    <a:pt x="1334" y="820"/>
                  </a:cubicBezTo>
                  <a:cubicBezTo>
                    <a:pt x="1415" y="739"/>
                    <a:pt x="1413" y="608"/>
                    <a:pt x="1332" y="529"/>
                  </a:cubicBezTo>
                  <a:lnTo>
                    <a:pt x="854" y="60"/>
                  </a:lnTo>
                  <a:cubicBezTo>
                    <a:pt x="815" y="20"/>
                    <a:pt x="763" y="1"/>
                    <a:pt x="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79" name="Google Shape;2079;g1b4ab322049_2_29"/>
          <p:cNvGrpSpPr/>
          <p:nvPr/>
        </p:nvGrpSpPr>
        <p:grpSpPr>
          <a:xfrm>
            <a:off x="1251540" y="2215007"/>
            <a:ext cx="503571" cy="502636"/>
            <a:chOff x="7234933" y="2610183"/>
            <a:chExt cx="377688" cy="376987"/>
          </a:xfrm>
        </p:grpSpPr>
        <p:sp>
          <p:nvSpPr>
            <p:cNvPr id="2080" name="Google Shape;2080;g1b4ab322049_2_29"/>
            <p:cNvSpPr/>
            <p:nvPr/>
          </p:nvSpPr>
          <p:spPr>
            <a:xfrm>
              <a:off x="7269212" y="2654225"/>
              <a:ext cx="63811" cy="38432"/>
            </a:xfrm>
            <a:custGeom>
              <a:rect b="b" l="l" r="r" t="t"/>
              <a:pathLst>
                <a:path extrusionOk="0" h="1425" w="2366">
                  <a:moveTo>
                    <a:pt x="712" y="415"/>
                  </a:moveTo>
                  <a:cubicBezTo>
                    <a:pt x="975" y="415"/>
                    <a:pt x="1108" y="734"/>
                    <a:pt x="920" y="922"/>
                  </a:cubicBezTo>
                  <a:cubicBezTo>
                    <a:pt x="860" y="982"/>
                    <a:pt x="787" y="1008"/>
                    <a:pt x="714" y="1008"/>
                  </a:cubicBezTo>
                  <a:cubicBezTo>
                    <a:pt x="562" y="1008"/>
                    <a:pt x="416" y="890"/>
                    <a:pt x="416" y="712"/>
                  </a:cubicBezTo>
                  <a:cubicBezTo>
                    <a:pt x="416" y="549"/>
                    <a:pt x="549" y="415"/>
                    <a:pt x="712" y="415"/>
                  </a:cubicBezTo>
                  <a:close/>
                  <a:moveTo>
                    <a:pt x="712" y="1"/>
                  </a:moveTo>
                  <a:cubicBezTo>
                    <a:pt x="319" y="1"/>
                    <a:pt x="1" y="319"/>
                    <a:pt x="1" y="712"/>
                  </a:cubicBezTo>
                  <a:cubicBezTo>
                    <a:pt x="1" y="1105"/>
                    <a:pt x="319" y="1424"/>
                    <a:pt x="712" y="1424"/>
                  </a:cubicBezTo>
                  <a:cubicBezTo>
                    <a:pt x="822" y="1361"/>
                    <a:pt x="945" y="1328"/>
                    <a:pt x="1068" y="1328"/>
                  </a:cubicBezTo>
                  <a:cubicBezTo>
                    <a:pt x="1186" y="1328"/>
                    <a:pt x="1304" y="1358"/>
                    <a:pt x="1411" y="1418"/>
                  </a:cubicBezTo>
                  <a:cubicBezTo>
                    <a:pt x="1515" y="1362"/>
                    <a:pt x="1629" y="1334"/>
                    <a:pt x="1743" y="1334"/>
                  </a:cubicBezTo>
                  <a:cubicBezTo>
                    <a:pt x="1858" y="1334"/>
                    <a:pt x="1972" y="1362"/>
                    <a:pt x="2077" y="1418"/>
                  </a:cubicBezTo>
                  <a:cubicBezTo>
                    <a:pt x="2060" y="1264"/>
                    <a:pt x="2021" y="1116"/>
                    <a:pt x="1963" y="979"/>
                  </a:cubicBezTo>
                  <a:lnTo>
                    <a:pt x="1963" y="979"/>
                  </a:lnTo>
                  <a:cubicBezTo>
                    <a:pt x="1999" y="994"/>
                    <a:pt x="2037" y="1001"/>
                    <a:pt x="2074" y="1001"/>
                  </a:cubicBezTo>
                  <a:cubicBezTo>
                    <a:pt x="2223" y="1001"/>
                    <a:pt x="2365" y="885"/>
                    <a:pt x="2365" y="712"/>
                  </a:cubicBezTo>
                  <a:cubicBezTo>
                    <a:pt x="2365" y="539"/>
                    <a:pt x="2224" y="423"/>
                    <a:pt x="2075" y="423"/>
                  </a:cubicBezTo>
                  <a:cubicBezTo>
                    <a:pt x="2008" y="423"/>
                    <a:pt x="1940" y="446"/>
                    <a:pt x="1883" y="498"/>
                  </a:cubicBezTo>
                  <a:cubicBezTo>
                    <a:pt x="1844" y="534"/>
                    <a:pt x="1793" y="552"/>
                    <a:pt x="1743" y="552"/>
                  </a:cubicBezTo>
                  <a:cubicBezTo>
                    <a:pt x="1728" y="552"/>
                    <a:pt x="1713" y="551"/>
                    <a:pt x="1699" y="548"/>
                  </a:cubicBezTo>
                  <a:lnTo>
                    <a:pt x="1699" y="548"/>
                  </a:lnTo>
                  <a:cubicBezTo>
                    <a:pt x="1808" y="675"/>
                    <a:pt x="1898" y="821"/>
                    <a:pt x="1963" y="979"/>
                  </a:cubicBezTo>
                  <a:lnTo>
                    <a:pt x="1963" y="979"/>
                  </a:lnTo>
                  <a:cubicBezTo>
                    <a:pt x="1935" y="966"/>
                    <a:pt x="1908" y="949"/>
                    <a:pt x="1883" y="926"/>
                  </a:cubicBezTo>
                  <a:cubicBezTo>
                    <a:pt x="1844" y="890"/>
                    <a:pt x="1793" y="872"/>
                    <a:pt x="1743" y="872"/>
                  </a:cubicBezTo>
                  <a:cubicBezTo>
                    <a:pt x="1693" y="872"/>
                    <a:pt x="1643" y="890"/>
                    <a:pt x="1603" y="926"/>
                  </a:cubicBezTo>
                  <a:cubicBezTo>
                    <a:pt x="1551" y="974"/>
                    <a:pt x="1481" y="1001"/>
                    <a:pt x="1411" y="1001"/>
                  </a:cubicBezTo>
                  <a:cubicBezTo>
                    <a:pt x="1396" y="1001"/>
                    <a:pt x="1378" y="998"/>
                    <a:pt x="1363" y="996"/>
                  </a:cubicBezTo>
                  <a:cubicBezTo>
                    <a:pt x="1444" y="815"/>
                    <a:pt x="1444" y="610"/>
                    <a:pt x="1363" y="428"/>
                  </a:cubicBezTo>
                  <a:cubicBezTo>
                    <a:pt x="1378" y="424"/>
                    <a:pt x="1396" y="424"/>
                    <a:pt x="1411" y="424"/>
                  </a:cubicBezTo>
                  <a:cubicBezTo>
                    <a:pt x="1481" y="424"/>
                    <a:pt x="1551" y="450"/>
                    <a:pt x="1603" y="498"/>
                  </a:cubicBezTo>
                  <a:cubicBezTo>
                    <a:pt x="1631" y="524"/>
                    <a:pt x="1664" y="540"/>
                    <a:pt x="1699" y="548"/>
                  </a:cubicBezTo>
                  <a:lnTo>
                    <a:pt x="1699" y="548"/>
                  </a:lnTo>
                  <a:cubicBezTo>
                    <a:pt x="1452" y="260"/>
                    <a:pt x="1107" y="60"/>
                    <a:pt x="7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g1b4ab322049_2_29"/>
            <p:cNvSpPr/>
            <p:nvPr/>
          </p:nvSpPr>
          <p:spPr>
            <a:xfrm>
              <a:off x="7390172" y="2654225"/>
              <a:ext cx="63811" cy="38432"/>
            </a:xfrm>
            <a:custGeom>
              <a:rect b="b" l="l" r="r" t="t"/>
              <a:pathLst>
                <a:path extrusionOk="0" h="1425" w="2366">
                  <a:moveTo>
                    <a:pt x="712" y="415"/>
                  </a:moveTo>
                  <a:cubicBezTo>
                    <a:pt x="977" y="415"/>
                    <a:pt x="1108" y="734"/>
                    <a:pt x="922" y="922"/>
                  </a:cubicBezTo>
                  <a:cubicBezTo>
                    <a:pt x="862" y="982"/>
                    <a:pt x="787" y="1008"/>
                    <a:pt x="715" y="1008"/>
                  </a:cubicBezTo>
                  <a:cubicBezTo>
                    <a:pt x="562" y="1008"/>
                    <a:pt x="415" y="890"/>
                    <a:pt x="415" y="712"/>
                  </a:cubicBezTo>
                  <a:cubicBezTo>
                    <a:pt x="415" y="549"/>
                    <a:pt x="549" y="415"/>
                    <a:pt x="712" y="415"/>
                  </a:cubicBezTo>
                  <a:close/>
                  <a:moveTo>
                    <a:pt x="712" y="1"/>
                  </a:moveTo>
                  <a:cubicBezTo>
                    <a:pt x="319" y="1"/>
                    <a:pt x="1" y="319"/>
                    <a:pt x="1" y="712"/>
                  </a:cubicBezTo>
                  <a:cubicBezTo>
                    <a:pt x="1" y="1105"/>
                    <a:pt x="319" y="1424"/>
                    <a:pt x="712" y="1424"/>
                  </a:cubicBezTo>
                  <a:cubicBezTo>
                    <a:pt x="837" y="1424"/>
                    <a:pt x="961" y="1391"/>
                    <a:pt x="1068" y="1328"/>
                  </a:cubicBezTo>
                  <a:cubicBezTo>
                    <a:pt x="1175" y="1312"/>
                    <a:pt x="1283" y="1304"/>
                    <a:pt x="1391" y="1304"/>
                  </a:cubicBezTo>
                  <a:cubicBezTo>
                    <a:pt x="1623" y="1304"/>
                    <a:pt x="1855" y="1341"/>
                    <a:pt x="2077" y="1418"/>
                  </a:cubicBezTo>
                  <a:cubicBezTo>
                    <a:pt x="2060" y="1264"/>
                    <a:pt x="2021" y="1117"/>
                    <a:pt x="1964" y="979"/>
                  </a:cubicBezTo>
                  <a:lnTo>
                    <a:pt x="1964" y="979"/>
                  </a:lnTo>
                  <a:cubicBezTo>
                    <a:pt x="2000" y="994"/>
                    <a:pt x="2037" y="1001"/>
                    <a:pt x="2074" y="1001"/>
                  </a:cubicBezTo>
                  <a:cubicBezTo>
                    <a:pt x="2223" y="1001"/>
                    <a:pt x="2365" y="885"/>
                    <a:pt x="2365" y="712"/>
                  </a:cubicBezTo>
                  <a:cubicBezTo>
                    <a:pt x="2365" y="539"/>
                    <a:pt x="2224" y="423"/>
                    <a:pt x="2075" y="423"/>
                  </a:cubicBezTo>
                  <a:cubicBezTo>
                    <a:pt x="2008" y="423"/>
                    <a:pt x="1940" y="446"/>
                    <a:pt x="1883" y="498"/>
                  </a:cubicBezTo>
                  <a:cubicBezTo>
                    <a:pt x="1843" y="534"/>
                    <a:pt x="1794" y="552"/>
                    <a:pt x="1744" y="552"/>
                  </a:cubicBezTo>
                  <a:cubicBezTo>
                    <a:pt x="1729" y="552"/>
                    <a:pt x="1714" y="551"/>
                    <a:pt x="1700" y="548"/>
                  </a:cubicBezTo>
                  <a:lnTo>
                    <a:pt x="1700" y="548"/>
                  </a:lnTo>
                  <a:cubicBezTo>
                    <a:pt x="1809" y="676"/>
                    <a:pt x="1899" y="821"/>
                    <a:pt x="1964" y="979"/>
                  </a:cubicBezTo>
                  <a:lnTo>
                    <a:pt x="1964" y="979"/>
                  </a:lnTo>
                  <a:cubicBezTo>
                    <a:pt x="1936" y="967"/>
                    <a:pt x="1908" y="949"/>
                    <a:pt x="1883" y="926"/>
                  </a:cubicBezTo>
                  <a:cubicBezTo>
                    <a:pt x="1843" y="890"/>
                    <a:pt x="1794" y="872"/>
                    <a:pt x="1744" y="872"/>
                  </a:cubicBezTo>
                  <a:cubicBezTo>
                    <a:pt x="1694" y="872"/>
                    <a:pt x="1645" y="890"/>
                    <a:pt x="1605" y="926"/>
                  </a:cubicBezTo>
                  <a:cubicBezTo>
                    <a:pt x="1552" y="974"/>
                    <a:pt x="1483" y="1000"/>
                    <a:pt x="1414" y="1000"/>
                  </a:cubicBezTo>
                  <a:cubicBezTo>
                    <a:pt x="1397" y="1000"/>
                    <a:pt x="1381" y="999"/>
                    <a:pt x="1365" y="996"/>
                  </a:cubicBezTo>
                  <a:cubicBezTo>
                    <a:pt x="1444" y="815"/>
                    <a:pt x="1444" y="610"/>
                    <a:pt x="1365" y="428"/>
                  </a:cubicBezTo>
                  <a:cubicBezTo>
                    <a:pt x="1381" y="426"/>
                    <a:pt x="1397" y="424"/>
                    <a:pt x="1414" y="424"/>
                  </a:cubicBezTo>
                  <a:cubicBezTo>
                    <a:pt x="1483" y="424"/>
                    <a:pt x="1552" y="450"/>
                    <a:pt x="1605" y="498"/>
                  </a:cubicBezTo>
                  <a:cubicBezTo>
                    <a:pt x="1633" y="524"/>
                    <a:pt x="1666" y="540"/>
                    <a:pt x="1700" y="548"/>
                  </a:cubicBezTo>
                  <a:lnTo>
                    <a:pt x="1700" y="548"/>
                  </a:lnTo>
                  <a:cubicBezTo>
                    <a:pt x="1454" y="259"/>
                    <a:pt x="1107" y="59"/>
                    <a:pt x="7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g1b4ab322049_2_29"/>
            <p:cNvSpPr/>
            <p:nvPr/>
          </p:nvSpPr>
          <p:spPr>
            <a:xfrm>
              <a:off x="7514315" y="2654225"/>
              <a:ext cx="63811" cy="38432"/>
            </a:xfrm>
            <a:custGeom>
              <a:rect b="b" l="l" r="r" t="t"/>
              <a:pathLst>
                <a:path extrusionOk="0" h="1425" w="2366">
                  <a:moveTo>
                    <a:pt x="712" y="415"/>
                  </a:moveTo>
                  <a:cubicBezTo>
                    <a:pt x="976" y="415"/>
                    <a:pt x="1107" y="734"/>
                    <a:pt x="922" y="922"/>
                  </a:cubicBezTo>
                  <a:cubicBezTo>
                    <a:pt x="862" y="982"/>
                    <a:pt x="788" y="1009"/>
                    <a:pt x="715" y="1009"/>
                  </a:cubicBezTo>
                  <a:cubicBezTo>
                    <a:pt x="563" y="1009"/>
                    <a:pt x="417" y="891"/>
                    <a:pt x="417" y="712"/>
                  </a:cubicBezTo>
                  <a:cubicBezTo>
                    <a:pt x="417" y="549"/>
                    <a:pt x="548" y="415"/>
                    <a:pt x="712" y="415"/>
                  </a:cubicBezTo>
                  <a:close/>
                  <a:moveTo>
                    <a:pt x="712" y="1"/>
                  </a:moveTo>
                  <a:cubicBezTo>
                    <a:pt x="319" y="1"/>
                    <a:pt x="0" y="319"/>
                    <a:pt x="0" y="712"/>
                  </a:cubicBezTo>
                  <a:cubicBezTo>
                    <a:pt x="0" y="1105"/>
                    <a:pt x="319" y="1424"/>
                    <a:pt x="712" y="1424"/>
                  </a:cubicBezTo>
                  <a:cubicBezTo>
                    <a:pt x="823" y="1361"/>
                    <a:pt x="946" y="1328"/>
                    <a:pt x="1069" y="1328"/>
                  </a:cubicBezTo>
                  <a:cubicBezTo>
                    <a:pt x="1186" y="1328"/>
                    <a:pt x="1304" y="1358"/>
                    <a:pt x="1411" y="1418"/>
                  </a:cubicBezTo>
                  <a:cubicBezTo>
                    <a:pt x="1515" y="1362"/>
                    <a:pt x="1629" y="1334"/>
                    <a:pt x="1744" y="1334"/>
                  </a:cubicBezTo>
                  <a:cubicBezTo>
                    <a:pt x="1858" y="1334"/>
                    <a:pt x="1973" y="1362"/>
                    <a:pt x="2077" y="1418"/>
                  </a:cubicBezTo>
                  <a:cubicBezTo>
                    <a:pt x="2060" y="1264"/>
                    <a:pt x="2021" y="1117"/>
                    <a:pt x="1964" y="979"/>
                  </a:cubicBezTo>
                  <a:lnTo>
                    <a:pt x="1964" y="979"/>
                  </a:lnTo>
                  <a:cubicBezTo>
                    <a:pt x="2000" y="994"/>
                    <a:pt x="2037" y="1001"/>
                    <a:pt x="2074" y="1001"/>
                  </a:cubicBezTo>
                  <a:cubicBezTo>
                    <a:pt x="2223" y="1001"/>
                    <a:pt x="2365" y="885"/>
                    <a:pt x="2365" y="712"/>
                  </a:cubicBezTo>
                  <a:cubicBezTo>
                    <a:pt x="2365" y="539"/>
                    <a:pt x="2224" y="423"/>
                    <a:pt x="2075" y="423"/>
                  </a:cubicBezTo>
                  <a:cubicBezTo>
                    <a:pt x="2008" y="423"/>
                    <a:pt x="1940" y="446"/>
                    <a:pt x="1883" y="498"/>
                  </a:cubicBezTo>
                  <a:cubicBezTo>
                    <a:pt x="1843" y="534"/>
                    <a:pt x="1794" y="552"/>
                    <a:pt x="1744" y="552"/>
                  </a:cubicBezTo>
                  <a:cubicBezTo>
                    <a:pt x="1729" y="552"/>
                    <a:pt x="1714" y="551"/>
                    <a:pt x="1700" y="548"/>
                  </a:cubicBezTo>
                  <a:lnTo>
                    <a:pt x="1700" y="548"/>
                  </a:lnTo>
                  <a:cubicBezTo>
                    <a:pt x="1809" y="676"/>
                    <a:pt x="1899" y="821"/>
                    <a:pt x="1964" y="979"/>
                  </a:cubicBezTo>
                  <a:lnTo>
                    <a:pt x="1964" y="979"/>
                  </a:lnTo>
                  <a:cubicBezTo>
                    <a:pt x="1936" y="967"/>
                    <a:pt x="1908" y="949"/>
                    <a:pt x="1883" y="926"/>
                  </a:cubicBezTo>
                  <a:cubicBezTo>
                    <a:pt x="1843" y="890"/>
                    <a:pt x="1794" y="872"/>
                    <a:pt x="1744" y="872"/>
                  </a:cubicBezTo>
                  <a:cubicBezTo>
                    <a:pt x="1694" y="872"/>
                    <a:pt x="1645" y="890"/>
                    <a:pt x="1605" y="926"/>
                  </a:cubicBezTo>
                  <a:cubicBezTo>
                    <a:pt x="1552" y="974"/>
                    <a:pt x="1483" y="1000"/>
                    <a:pt x="1413" y="1000"/>
                  </a:cubicBezTo>
                  <a:cubicBezTo>
                    <a:pt x="1397" y="1000"/>
                    <a:pt x="1381" y="999"/>
                    <a:pt x="1365" y="996"/>
                  </a:cubicBezTo>
                  <a:cubicBezTo>
                    <a:pt x="1444" y="815"/>
                    <a:pt x="1444" y="610"/>
                    <a:pt x="1365" y="428"/>
                  </a:cubicBezTo>
                  <a:cubicBezTo>
                    <a:pt x="1381" y="426"/>
                    <a:pt x="1397" y="424"/>
                    <a:pt x="1413" y="424"/>
                  </a:cubicBezTo>
                  <a:cubicBezTo>
                    <a:pt x="1483" y="424"/>
                    <a:pt x="1552" y="450"/>
                    <a:pt x="1605" y="498"/>
                  </a:cubicBezTo>
                  <a:cubicBezTo>
                    <a:pt x="1633" y="524"/>
                    <a:pt x="1665" y="540"/>
                    <a:pt x="1700" y="548"/>
                  </a:cubicBezTo>
                  <a:lnTo>
                    <a:pt x="1700" y="548"/>
                  </a:lnTo>
                  <a:cubicBezTo>
                    <a:pt x="1453" y="259"/>
                    <a:pt x="1107" y="59"/>
                    <a:pt x="7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g1b4ab322049_2_29"/>
            <p:cNvSpPr/>
            <p:nvPr/>
          </p:nvSpPr>
          <p:spPr>
            <a:xfrm>
              <a:off x="7514315" y="2785893"/>
              <a:ext cx="63811" cy="38432"/>
            </a:xfrm>
            <a:custGeom>
              <a:rect b="b" l="l" r="r" t="t"/>
              <a:pathLst>
                <a:path extrusionOk="0" h="1425" w="2366">
                  <a:moveTo>
                    <a:pt x="712" y="416"/>
                  </a:moveTo>
                  <a:cubicBezTo>
                    <a:pt x="976" y="416"/>
                    <a:pt x="1107" y="734"/>
                    <a:pt x="922" y="920"/>
                  </a:cubicBezTo>
                  <a:cubicBezTo>
                    <a:pt x="862" y="981"/>
                    <a:pt x="788" y="1008"/>
                    <a:pt x="715" y="1008"/>
                  </a:cubicBezTo>
                  <a:cubicBezTo>
                    <a:pt x="563" y="1008"/>
                    <a:pt x="417" y="890"/>
                    <a:pt x="417" y="713"/>
                  </a:cubicBezTo>
                  <a:cubicBezTo>
                    <a:pt x="417" y="549"/>
                    <a:pt x="548" y="416"/>
                    <a:pt x="712" y="416"/>
                  </a:cubicBezTo>
                  <a:close/>
                  <a:moveTo>
                    <a:pt x="712" y="1"/>
                  </a:moveTo>
                  <a:cubicBezTo>
                    <a:pt x="319" y="1"/>
                    <a:pt x="0" y="320"/>
                    <a:pt x="0" y="713"/>
                  </a:cubicBezTo>
                  <a:cubicBezTo>
                    <a:pt x="0" y="1106"/>
                    <a:pt x="319" y="1424"/>
                    <a:pt x="712" y="1424"/>
                  </a:cubicBezTo>
                  <a:cubicBezTo>
                    <a:pt x="823" y="1360"/>
                    <a:pt x="946" y="1327"/>
                    <a:pt x="1069" y="1327"/>
                  </a:cubicBezTo>
                  <a:cubicBezTo>
                    <a:pt x="1186" y="1327"/>
                    <a:pt x="1304" y="1357"/>
                    <a:pt x="1411" y="1416"/>
                  </a:cubicBezTo>
                  <a:cubicBezTo>
                    <a:pt x="1515" y="1360"/>
                    <a:pt x="1629" y="1332"/>
                    <a:pt x="1744" y="1332"/>
                  </a:cubicBezTo>
                  <a:cubicBezTo>
                    <a:pt x="1858" y="1332"/>
                    <a:pt x="1973" y="1360"/>
                    <a:pt x="2077" y="1416"/>
                  </a:cubicBezTo>
                  <a:cubicBezTo>
                    <a:pt x="2060" y="1263"/>
                    <a:pt x="2022" y="1117"/>
                    <a:pt x="1965" y="980"/>
                  </a:cubicBezTo>
                  <a:lnTo>
                    <a:pt x="1965" y="980"/>
                  </a:lnTo>
                  <a:cubicBezTo>
                    <a:pt x="2001" y="995"/>
                    <a:pt x="2037" y="1002"/>
                    <a:pt x="2074" y="1002"/>
                  </a:cubicBezTo>
                  <a:cubicBezTo>
                    <a:pt x="2223" y="1002"/>
                    <a:pt x="2365" y="885"/>
                    <a:pt x="2365" y="713"/>
                  </a:cubicBezTo>
                  <a:cubicBezTo>
                    <a:pt x="2365" y="539"/>
                    <a:pt x="2224" y="423"/>
                    <a:pt x="2075" y="423"/>
                  </a:cubicBezTo>
                  <a:cubicBezTo>
                    <a:pt x="2008" y="423"/>
                    <a:pt x="1940" y="447"/>
                    <a:pt x="1883" y="499"/>
                  </a:cubicBezTo>
                  <a:cubicBezTo>
                    <a:pt x="1843" y="534"/>
                    <a:pt x="1794" y="551"/>
                    <a:pt x="1744" y="551"/>
                  </a:cubicBezTo>
                  <a:cubicBezTo>
                    <a:pt x="1729" y="551"/>
                    <a:pt x="1714" y="549"/>
                    <a:pt x="1699" y="546"/>
                  </a:cubicBezTo>
                  <a:lnTo>
                    <a:pt x="1699" y="546"/>
                  </a:lnTo>
                  <a:cubicBezTo>
                    <a:pt x="1810" y="675"/>
                    <a:pt x="1900" y="821"/>
                    <a:pt x="1965" y="980"/>
                  </a:cubicBezTo>
                  <a:lnTo>
                    <a:pt x="1965" y="980"/>
                  </a:lnTo>
                  <a:cubicBezTo>
                    <a:pt x="1936" y="967"/>
                    <a:pt x="1908" y="950"/>
                    <a:pt x="1883" y="927"/>
                  </a:cubicBezTo>
                  <a:cubicBezTo>
                    <a:pt x="1843" y="891"/>
                    <a:pt x="1794" y="873"/>
                    <a:pt x="1744" y="873"/>
                  </a:cubicBezTo>
                  <a:cubicBezTo>
                    <a:pt x="1694" y="873"/>
                    <a:pt x="1645" y="891"/>
                    <a:pt x="1605" y="927"/>
                  </a:cubicBezTo>
                  <a:cubicBezTo>
                    <a:pt x="1552" y="974"/>
                    <a:pt x="1483" y="1001"/>
                    <a:pt x="1413" y="1001"/>
                  </a:cubicBezTo>
                  <a:cubicBezTo>
                    <a:pt x="1397" y="1001"/>
                    <a:pt x="1381" y="999"/>
                    <a:pt x="1365" y="996"/>
                  </a:cubicBezTo>
                  <a:cubicBezTo>
                    <a:pt x="1444" y="815"/>
                    <a:pt x="1444" y="608"/>
                    <a:pt x="1365" y="427"/>
                  </a:cubicBezTo>
                  <a:cubicBezTo>
                    <a:pt x="1380" y="424"/>
                    <a:pt x="1396" y="424"/>
                    <a:pt x="1411" y="422"/>
                  </a:cubicBezTo>
                  <a:cubicBezTo>
                    <a:pt x="1483" y="422"/>
                    <a:pt x="1551" y="451"/>
                    <a:pt x="1605" y="499"/>
                  </a:cubicBezTo>
                  <a:cubicBezTo>
                    <a:pt x="1633" y="523"/>
                    <a:pt x="1665" y="539"/>
                    <a:pt x="1699" y="546"/>
                  </a:cubicBezTo>
                  <a:lnTo>
                    <a:pt x="1699" y="546"/>
                  </a:lnTo>
                  <a:cubicBezTo>
                    <a:pt x="1453" y="259"/>
                    <a:pt x="1107" y="59"/>
                    <a:pt x="7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g1b4ab322049_2_29"/>
            <p:cNvSpPr/>
            <p:nvPr/>
          </p:nvSpPr>
          <p:spPr>
            <a:xfrm>
              <a:off x="7234933" y="2610183"/>
              <a:ext cx="377688" cy="376987"/>
            </a:xfrm>
            <a:custGeom>
              <a:rect b="b" l="l" r="r" t="t"/>
              <a:pathLst>
                <a:path extrusionOk="0" h="13978" w="14004">
                  <a:moveTo>
                    <a:pt x="7127" y="420"/>
                  </a:moveTo>
                  <a:cubicBezTo>
                    <a:pt x="7814" y="420"/>
                    <a:pt x="8434" y="836"/>
                    <a:pt x="8696" y="1470"/>
                  </a:cubicBezTo>
                  <a:cubicBezTo>
                    <a:pt x="8960" y="2107"/>
                    <a:pt x="8813" y="2839"/>
                    <a:pt x="8327" y="3328"/>
                  </a:cubicBezTo>
                  <a:cubicBezTo>
                    <a:pt x="8001" y="3654"/>
                    <a:pt x="7566" y="3827"/>
                    <a:pt x="7123" y="3827"/>
                  </a:cubicBezTo>
                  <a:cubicBezTo>
                    <a:pt x="6903" y="3827"/>
                    <a:pt x="6682" y="3784"/>
                    <a:pt x="6471" y="3697"/>
                  </a:cubicBezTo>
                  <a:cubicBezTo>
                    <a:pt x="5833" y="3433"/>
                    <a:pt x="5418" y="2813"/>
                    <a:pt x="5418" y="2123"/>
                  </a:cubicBezTo>
                  <a:cubicBezTo>
                    <a:pt x="5420" y="1182"/>
                    <a:pt x="6182" y="420"/>
                    <a:pt x="7121" y="420"/>
                  </a:cubicBezTo>
                  <a:cubicBezTo>
                    <a:pt x="7123" y="420"/>
                    <a:pt x="7125" y="420"/>
                    <a:pt x="7127" y="420"/>
                  </a:cubicBezTo>
                  <a:close/>
                  <a:moveTo>
                    <a:pt x="11726" y="420"/>
                  </a:moveTo>
                  <a:cubicBezTo>
                    <a:pt x="12414" y="420"/>
                    <a:pt x="13036" y="834"/>
                    <a:pt x="13300" y="1470"/>
                  </a:cubicBezTo>
                  <a:cubicBezTo>
                    <a:pt x="13563" y="2107"/>
                    <a:pt x="13418" y="2839"/>
                    <a:pt x="12929" y="3328"/>
                  </a:cubicBezTo>
                  <a:cubicBezTo>
                    <a:pt x="12604" y="3654"/>
                    <a:pt x="12169" y="3827"/>
                    <a:pt x="11725" y="3827"/>
                  </a:cubicBezTo>
                  <a:cubicBezTo>
                    <a:pt x="11506" y="3827"/>
                    <a:pt x="11284" y="3784"/>
                    <a:pt x="11073" y="3697"/>
                  </a:cubicBezTo>
                  <a:cubicBezTo>
                    <a:pt x="10436" y="3433"/>
                    <a:pt x="10021" y="2813"/>
                    <a:pt x="10021" y="2123"/>
                  </a:cubicBezTo>
                  <a:cubicBezTo>
                    <a:pt x="10023" y="1182"/>
                    <a:pt x="10785" y="420"/>
                    <a:pt x="11726" y="420"/>
                  </a:cubicBezTo>
                  <a:close/>
                  <a:moveTo>
                    <a:pt x="9615" y="2330"/>
                  </a:moveTo>
                  <a:cubicBezTo>
                    <a:pt x="9715" y="3337"/>
                    <a:pt x="10512" y="4131"/>
                    <a:pt x="11517" y="4232"/>
                  </a:cubicBezTo>
                  <a:lnTo>
                    <a:pt x="11517" y="4896"/>
                  </a:lnTo>
                  <a:cubicBezTo>
                    <a:pt x="11250" y="4922"/>
                    <a:pt x="10990" y="4998"/>
                    <a:pt x="10752" y="5121"/>
                  </a:cubicBezTo>
                  <a:cubicBezTo>
                    <a:pt x="10654" y="5175"/>
                    <a:pt x="10617" y="5297"/>
                    <a:pt x="10669" y="5398"/>
                  </a:cubicBezTo>
                  <a:cubicBezTo>
                    <a:pt x="10705" y="5469"/>
                    <a:pt x="10777" y="5511"/>
                    <a:pt x="10853" y="5511"/>
                  </a:cubicBezTo>
                  <a:cubicBezTo>
                    <a:pt x="10884" y="5511"/>
                    <a:pt x="10915" y="5504"/>
                    <a:pt x="10945" y="5490"/>
                  </a:cubicBezTo>
                  <a:cubicBezTo>
                    <a:pt x="11185" y="5365"/>
                    <a:pt x="11453" y="5300"/>
                    <a:pt x="11726" y="5300"/>
                  </a:cubicBezTo>
                  <a:cubicBezTo>
                    <a:pt x="12530" y="5300"/>
                    <a:pt x="13224" y="5863"/>
                    <a:pt x="13392" y="6647"/>
                  </a:cubicBezTo>
                  <a:cubicBezTo>
                    <a:pt x="13560" y="7433"/>
                    <a:pt x="13156" y="8230"/>
                    <a:pt x="12423" y="8557"/>
                  </a:cubicBezTo>
                  <a:cubicBezTo>
                    <a:pt x="12198" y="8658"/>
                    <a:pt x="11960" y="8707"/>
                    <a:pt x="11726" y="8707"/>
                  </a:cubicBezTo>
                  <a:cubicBezTo>
                    <a:pt x="11196" y="8707"/>
                    <a:pt x="10681" y="8459"/>
                    <a:pt x="10351" y="8011"/>
                  </a:cubicBezTo>
                  <a:cubicBezTo>
                    <a:pt x="9877" y="7363"/>
                    <a:pt x="9920" y="6470"/>
                    <a:pt x="10453" y="5872"/>
                  </a:cubicBezTo>
                  <a:cubicBezTo>
                    <a:pt x="10530" y="5784"/>
                    <a:pt x="10523" y="5653"/>
                    <a:pt x="10438" y="5577"/>
                  </a:cubicBezTo>
                  <a:cubicBezTo>
                    <a:pt x="10398" y="5541"/>
                    <a:pt x="10349" y="5524"/>
                    <a:pt x="10299" y="5524"/>
                  </a:cubicBezTo>
                  <a:cubicBezTo>
                    <a:pt x="10242" y="5524"/>
                    <a:pt x="10184" y="5547"/>
                    <a:pt x="10143" y="5594"/>
                  </a:cubicBezTo>
                  <a:cubicBezTo>
                    <a:pt x="9613" y="6188"/>
                    <a:pt x="9460" y="7033"/>
                    <a:pt x="9750" y="7776"/>
                  </a:cubicBezTo>
                  <a:cubicBezTo>
                    <a:pt x="10041" y="8518"/>
                    <a:pt x="10724" y="9035"/>
                    <a:pt x="11519" y="9114"/>
                  </a:cubicBezTo>
                  <a:lnTo>
                    <a:pt x="11519" y="9747"/>
                  </a:lnTo>
                  <a:cubicBezTo>
                    <a:pt x="10606" y="9839"/>
                    <a:pt x="9857" y="10505"/>
                    <a:pt x="9656" y="11398"/>
                  </a:cubicBezTo>
                  <a:lnTo>
                    <a:pt x="7152" y="11398"/>
                  </a:lnTo>
                  <a:lnTo>
                    <a:pt x="7152" y="9693"/>
                  </a:lnTo>
                  <a:cubicBezTo>
                    <a:pt x="7152" y="9180"/>
                    <a:pt x="6735" y="8765"/>
                    <a:pt x="6224" y="8765"/>
                  </a:cubicBezTo>
                  <a:lnTo>
                    <a:pt x="4866" y="8765"/>
                  </a:lnTo>
                  <a:cubicBezTo>
                    <a:pt x="4752" y="8765"/>
                    <a:pt x="4658" y="8859"/>
                    <a:pt x="4658" y="8972"/>
                  </a:cubicBezTo>
                  <a:cubicBezTo>
                    <a:pt x="4658" y="9087"/>
                    <a:pt x="4750" y="9180"/>
                    <a:pt x="4862" y="9180"/>
                  </a:cubicBezTo>
                  <a:cubicBezTo>
                    <a:pt x="4863" y="9180"/>
                    <a:pt x="4864" y="9180"/>
                    <a:pt x="4866" y="9180"/>
                  </a:cubicBezTo>
                  <a:lnTo>
                    <a:pt x="6224" y="9180"/>
                  </a:lnTo>
                  <a:cubicBezTo>
                    <a:pt x="6505" y="9182"/>
                    <a:pt x="6735" y="9409"/>
                    <a:pt x="6735" y="9693"/>
                  </a:cubicBezTo>
                  <a:lnTo>
                    <a:pt x="6735" y="12232"/>
                  </a:lnTo>
                  <a:lnTo>
                    <a:pt x="876" y="12232"/>
                  </a:lnTo>
                  <a:lnTo>
                    <a:pt x="876" y="9691"/>
                  </a:lnTo>
                  <a:cubicBezTo>
                    <a:pt x="876" y="9411"/>
                    <a:pt x="1106" y="9182"/>
                    <a:pt x="1387" y="9182"/>
                  </a:cubicBezTo>
                  <a:lnTo>
                    <a:pt x="4034" y="9182"/>
                  </a:lnTo>
                  <a:cubicBezTo>
                    <a:pt x="4150" y="9182"/>
                    <a:pt x="4241" y="9090"/>
                    <a:pt x="4241" y="8974"/>
                  </a:cubicBezTo>
                  <a:cubicBezTo>
                    <a:pt x="4241" y="8859"/>
                    <a:pt x="4150" y="8767"/>
                    <a:pt x="4034" y="8767"/>
                  </a:cubicBezTo>
                  <a:lnTo>
                    <a:pt x="2844" y="8767"/>
                  </a:lnTo>
                  <a:lnTo>
                    <a:pt x="2844" y="4232"/>
                  </a:lnTo>
                  <a:cubicBezTo>
                    <a:pt x="3850" y="4131"/>
                    <a:pt x="4645" y="3337"/>
                    <a:pt x="4746" y="2330"/>
                  </a:cubicBezTo>
                  <a:lnTo>
                    <a:pt x="5012" y="2330"/>
                  </a:lnTo>
                  <a:cubicBezTo>
                    <a:pt x="5119" y="3415"/>
                    <a:pt x="6032" y="4243"/>
                    <a:pt x="7121" y="4243"/>
                  </a:cubicBezTo>
                  <a:cubicBezTo>
                    <a:pt x="8213" y="4243"/>
                    <a:pt x="9123" y="3415"/>
                    <a:pt x="9230" y="2330"/>
                  </a:cubicBezTo>
                  <a:close/>
                  <a:moveTo>
                    <a:pt x="6781" y="12649"/>
                  </a:moveTo>
                  <a:cubicBezTo>
                    <a:pt x="6805" y="12649"/>
                    <a:pt x="6829" y="12651"/>
                    <a:pt x="6853" y="12656"/>
                  </a:cubicBezTo>
                  <a:cubicBezTo>
                    <a:pt x="6879" y="12669"/>
                    <a:pt x="6909" y="12675"/>
                    <a:pt x="6938" y="12675"/>
                  </a:cubicBezTo>
                  <a:cubicBezTo>
                    <a:pt x="7134" y="12743"/>
                    <a:pt x="7265" y="12929"/>
                    <a:pt x="7265" y="13136"/>
                  </a:cubicBezTo>
                  <a:lnTo>
                    <a:pt x="7265" y="13505"/>
                  </a:lnTo>
                  <a:lnTo>
                    <a:pt x="418" y="13505"/>
                  </a:lnTo>
                  <a:lnTo>
                    <a:pt x="418" y="13136"/>
                  </a:lnTo>
                  <a:cubicBezTo>
                    <a:pt x="418" y="12867"/>
                    <a:pt x="634" y="12649"/>
                    <a:pt x="903" y="12649"/>
                  </a:cubicBezTo>
                  <a:close/>
                  <a:moveTo>
                    <a:pt x="11724" y="10153"/>
                  </a:moveTo>
                  <a:cubicBezTo>
                    <a:pt x="12665" y="10153"/>
                    <a:pt x="13427" y="10915"/>
                    <a:pt x="13429" y="11857"/>
                  </a:cubicBezTo>
                  <a:cubicBezTo>
                    <a:pt x="13429" y="12547"/>
                    <a:pt x="13014" y="13167"/>
                    <a:pt x="12377" y="13431"/>
                  </a:cubicBezTo>
                  <a:cubicBezTo>
                    <a:pt x="12166" y="13518"/>
                    <a:pt x="11944" y="13561"/>
                    <a:pt x="11725" y="13561"/>
                  </a:cubicBezTo>
                  <a:cubicBezTo>
                    <a:pt x="11281" y="13561"/>
                    <a:pt x="10846" y="13387"/>
                    <a:pt x="10519" y="13062"/>
                  </a:cubicBezTo>
                  <a:cubicBezTo>
                    <a:pt x="10032" y="12575"/>
                    <a:pt x="9886" y="11841"/>
                    <a:pt x="10150" y="11204"/>
                  </a:cubicBezTo>
                  <a:cubicBezTo>
                    <a:pt x="10414" y="10568"/>
                    <a:pt x="11036" y="10153"/>
                    <a:pt x="11724" y="10153"/>
                  </a:cubicBezTo>
                  <a:close/>
                  <a:moveTo>
                    <a:pt x="2634" y="0"/>
                  </a:moveTo>
                  <a:cubicBezTo>
                    <a:pt x="2291" y="0"/>
                    <a:pt x="1939" y="85"/>
                    <a:pt x="1608" y="269"/>
                  </a:cubicBezTo>
                  <a:cubicBezTo>
                    <a:pt x="1508" y="323"/>
                    <a:pt x="1473" y="450"/>
                    <a:pt x="1527" y="551"/>
                  </a:cubicBezTo>
                  <a:cubicBezTo>
                    <a:pt x="1566" y="619"/>
                    <a:pt x="1637" y="658"/>
                    <a:pt x="1710" y="658"/>
                  </a:cubicBezTo>
                  <a:cubicBezTo>
                    <a:pt x="1744" y="658"/>
                    <a:pt x="1779" y="649"/>
                    <a:pt x="1811" y="631"/>
                  </a:cubicBezTo>
                  <a:cubicBezTo>
                    <a:pt x="2073" y="487"/>
                    <a:pt x="2357" y="417"/>
                    <a:pt x="2638" y="417"/>
                  </a:cubicBezTo>
                  <a:cubicBezTo>
                    <a:pt x="3187" y="417"/>
                    <a:pt x="3723" y="682"/>
                    <a:pt x="4049" y="1166"/>
                  </a:cubicBezTo>
                  <a:cubicBezTo>
                    <a:pt x="4545" y="1898"/>
                    <a:pt x="4401" y="2885"/>
                    <a:pt x="3715" y="3444"/>
                  </a:cubicBezTo>
                  <a:cubicBezTo>
                    <a:pt x="3400" y="3701"/>
                    <a:pt x="3018" y="3828"/>
                    <a:pt x="2638" y="3828"/>
                  </a:cubicBezTo>
                  <a:cubicBezTo>
                    <a:pt x="2194" y="3828"/>
                    <a:pt x="1751" y="3655"/>
                    <a:pt x="1418" y="3315"/>
                  </a:cubicBezTo>
                  <a:cubicBezTo>
                    <a:pt x="800" y="2684"/>
                    <a:pt x="767" y="1686"/>
                    <a:pt x="1344" y="1013"/>
                  </a:cubicBezTo>
                  <a:cubicBezTo>
                    <a:pt x="1418" y="926"/>
                    <a:pt x="1407" y="795"/>
                    <a:pt x="1320" y="721"/>
                  </a:cubicBezTo>
                  <a:cubicBezTo>
                    <a:pt x="1281" y="688"/>
                    <a:pt x="1233" y="672"/>
                    <a:pt x="1186" y="672"/>
                  </a:cubicBezTo>
                  <a:cubicBezTo>
                    <a:pt x="1127" y="672"/>
                    <a:pt x="1068" y="696"/>
                    <a:pt x="1027" y="745"/>
                  </a:cubicBezTo>
                  <a:cubicBezTo>
                    <a:pt x="514" y="1343"/>
                    <a:pt x="376" y="2179"/>
                    <a:pt x="671" y="2913"/>
                  </a:cubicBezTo>
                  <a:cubicBezTo>
                    <a:pt x="966" y="3644"/>
                    <a:pt x="1643" y="4153"/>
                    <a:pt x="2429" y="4232"/>
                  </a:cubicBezTo>
                  <a:lnTo>
                    <a:pt x="2429" y="8765"/>
                  </a:lnTo>
                  <a:lnTo>
                    <a:pt x="1387" y="8765"/>
                  </a:lnTo>
                  <a:cubicBezTo>
                    <a:pt x="874" y="8765"/>
                    <a:pt x="459" y="9180"/>
                    <a:pt x="459" y="9693"/>
                  </a:cubicBezTo>
                  <a:lnTo>
                    <a:pt x="459" y="12350"/>
                  </a:lnTo>
                  <a:cubicBezTo>
                    <a:pt x="176" y="12509"/>
                    <a:pt x="1" y="12811"/>
                    <a:pt x="1" y="13136"/>
                  </a:cubicBezTo>
                  <a:lnTo>
                    <a:pt x="1" y="13712"/>
                  </a:lnTo>
                  <a:cubicBezTo>
                    <a:pt x="1" y="13828"/>
                    <a:pt x="93" y="13922"/>
                    <a:pt x="208" y="13922"/>
                  </a:cubicBezTo>
                  <a:lnTo>
                    <a:pt x="7473" y="13922"/>
                  </a:lnTo>
                  <a:cubicBezTo>
                    <a:pt x="7588" y="13920"/>
                    <a:pt x="7680" y="13828"/>
                    <a:pt x="7680" y="13712"/>
                  </a:cubicBezTo>
                  <a:lnTo>
                    <a:pt x="7680" y="13136"/>
                  </a:lnTo>
                  <a:cubicBezTo>
                    <a:pt x="7680" y="12782"/>
                    <a:pt x="7473" y="12461"/>
                    <a:pt x="7152" y="12315"/>
                  </a:cubicBezTo>
                  <a:lnTo>
                    <a:pt x="7152" y="11813"/>
                  </a:lnTo>
                  <a:lnTo>
                    <a:pt x="9608" y="11813"/>
                  </a:lnTo>
                  <a:lnTo>
                    <a:pt x="9608" y="11857"/>
                  </a:lnTo>
                  <a:cubicBezTo>
                    <a:pt x="9606" y="12695"/>
                    <a:pt x="10102" y="13455"/>
                    <a:pt x="10868" y="13795"/>
                  </a:cubicBezTo>
                  <a:cubicBezTo>
                    <a:pt x="11144" y="13918"/>
                    <a:pt x="11437" y="13978"/>
                    <a:pt x="11727" y="13978"/>
                  </a:cubicBezTo>
                  <a:cubicBezTo>
                    <a:pt x="12244" y="13978"/>
                    <a:pt x="12753" y="13789"/>
                    <a:pt x="13150" y="13429"/>
                  </a:cubicBezTo>
                  <a:cubicBezTo>
                    <a:pt x="13772" y="12865"/>
                    <a:pt x="14004" y="11990"/>
                    <a:pt x="13739" y="11193"/>
                  </a:cubicBezTo>
                  <a:cubicBezTo>
                    <a:pt x="13477" y="10396"/>
                    <a:pt x="12770" y="9830"/>
                    <a:pt x="11936" y="9747"/>
                  </a:cubicBezTo>
                  <a:lnTo>
                    <a:pt x="11936" y="9114"/>
                  </a:lnTo>
                  <a:cubicBezTo>
                    <a:pt x="13019" y="9005"/>
                    <a:pt x="13844" y="8094"/>
                    <a:pt x="13846" y="7005"/>
                  </a:cubicBezTo>
                  <a:lnTo>
                    <a:pt x="13844" y="7005"/>
                  </a:lnTo>
                  <a:cubicBezTo>
                    <a:pt x="13844" y="5915"/>
                    <a:pt x="13019" y="5003"/>
                    <a:pt x="11934" y="4896"/>
                  </a:cubicBezTo>
                  <a:lnTo>
                    <a:pt x="11934" y="4232"/>
                  </a:lnTo>
                  <a:cubicBezTo>
                    <a:pt x="12750" y="4151"/>
                    <a:pt x="13447" y="3607"/>
                    <a:pt x="13722" y="2837"/>
                  </a:cubicBezTo>
                  <a:cubicBezTo>
                    <a:pt x="13999" y="2064"/>
                    <a:pt x="13805" y="1203"/>
                    <a:pt x="13224" y="623"/>
                  </a:cubicBezTo>
                  <a:cubicBezTo>
                    <a:pt x="12820" y="219"/>
                    <a:pt x="12279" y="2"/>
                    <a:pt x="11726" y="2"/>
                  </a:cubicBezTo>
                  <a:cubicBezTo>
                    <a:pt x="11487" y="2"/>
                    <a:pt x="11245" y="43"/>
                    <a:pt x="11012" y="127"/>
                  </a:cubicBezTo>
                  <a:cubicBezTo>
                    <a:pt x="10241" y="402"/>
                    <a:pt x="9698" y="1099"/>
                    <a:pt x="9617" y="1915"/>
                  </a:cubicBezTo>
                  <a:lnTo>
                    <a:pt x="9233" y="1915"/>
                  </a:lnTo>
                  <a:cubicBezTo>
                    <a:pt x="9126" y="830"/>
                    <a:pt x="8213" y="2"/>
                    <a:pt x="7123" y="2"/>
                  </a:cubicBezTo>
                  <a:cubicBezTo>
                    <a:pt x="6034" y="2"/>
                    <a:pt x="5121" y="830"/>
                    <a:pt x="5014" y="1915"/>
                  </a:cubicBezTo>
                  <a:lnTo>
                    <a:pt x="4748" y="1915"/>
                  </a:lnTo>
                  <a:cubicBezTo>
                    <a:pt x="4635" y="775"/>
                    <a:pt x="3671" y="0"/>
                    <a:pt x="26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g1b4ab322049_2_29"/>
            <p:cNvSpPr/>
            <p:nvPr/>
          </p:nvSpPr>
          <p:spPr>
            <a:xfrm>
              <a:off x="7511672" y="2916751"/>
              <a:ext cx="66454" cy="38432"/>
            </a:xfrm>
            <a:custGeom>
              <a:rect b="b" l="l" r="r" t="t"/>
              <a:pathLst>
                <a:path extrusionOk="0" h="1425" w="2464">
                  <a:moveTo>
                    <a:pt x="809" y="416"/>
                  </a:moveTo>
                  <a:cubicBezTo>
                    <a:pt x="961" y="416"/>
                    <a:pt x="1107" y="533"/>
                    <a:pt x="1107" y="712"/>
                  </a:cubicBezTo>
                  <a:cubicBezTo>
                    <a:pt x="1105" y="876"/>
                    <a:pt x="974" y="1009"/>
                    <a:pt x="810" y="1009"/>
                  </a:cubicBezTo>
                  <a:cubicBezTo>
                    <a:pt x="546" y="1009"/>
                    <a:pt x="415" y="690"/>
                    <a:pt x="601" y="503"/>
                  </a:cubicBezTo>
                  <a:cubicBezTo>
                    <a:pt x="661" y="443"/>
                    <a:pt x="736" y="416"/>
                    <a:pt x="809" y="416"/>
                  </a:cubicBezTo>
                  <a:close/>
                  <a:moveTo>
                    <a:pt x="810" y="0"/>
                  </a:moveTo>
                  <a:cubicBezTo>
                    <a:pt x="341" y="0"/>
                    <a:pt x="0" y="444"/>
                    <a:pt x="122" y="898"/>
                  </a:cubicBezTo>
                  <a:cubicBezTo>
                    <a:pt x="209" y="1223"/>
                    <a:pt x="502" y="1425"/>
                    <a:pt x="810" y="1425"/>
                  </a:cubicBezTo>
                  <a:cubicBezTo>
                    <a:pt x="930" y="1425"/>
                    <a:pt x="1053" y="1394"/>
                    <a:pt x="1166" y="1328"/>
                  </a:cubicBezTo>
                  <a:cubicBezTo>
                    <a:pt x="1272" y="1312"/>
                    <a:pt x="1378" y="1305"/>
                    <a:pt x="1485" y="1305"/>
                  </a:cubicBezTo>
                  <a:cubicBezTo>
                    <a:pt x="1719" y="1305"/>
                    <a:pt x="1953" y="1342"/>
                    <a:pt x="2175" y="1418"/>
                  </a:cubicBezTo>
                  <a:cubicBezTo>
                    <a:pt x="2158" y="1264"/>
                    <a:pt x="2119" y="1117"/>
                    <a:pt x="2062" y="979"/>
                  </a:cubicBezTo>
                  <a:lnTo>
                    <a:pt x="2062" y="979"/>
                  </a:lnTo>
                  <a:cubicBezTo>
                    <a:pt x="2098" y="994"/>
                    <a:pt x="2136" y="1002"/>
                    <a:pt x="2173" y="1002"/>
                  </a:cubicBezTo>
                  <a:cubicBezTo>
                    <a:pt x="2322" y="1002"/>
                    <a:pt x="2463" y="886"/>
                    <a:pt x="2463" y="712"/>
                  </a:cubicBezTo>
                  <a:cubicBezTo>
                    <a:pt x="2463" y="539"/>
                    <a:pt x="2322" y="423"/>
                    <a:pt x="2173" y="423"/>
                  </a:cubicBezTo>
                  <a:cubicBezTo>
                    <a:pt x="2106" y="423"/>
                    <a:pt x="2038" y="446"/>
                    <a:pt x="1981" y="498"/>
                  </a:cubicBezTo>
                  <a:cubicBezTo>
                    <a:pt x="1941" y="534"/>
                    <a:pt x="1892" y="552"/>
                    <a:pt x="1842" y="552"/>
                  </a:cubicBezTo>
                  <a:cubicBezTo>
                    <a:pt x="1827" y="552"/>
                    <a:pt x="1812" y="551"/>
                    <a:pt x="1798" y="548"/>
                  </a:cubicBezTo>
                  <a:lnTo>
                    <a:pt x="1798" y="548"/>
                  </a:lnTo>
                  <a:cubicBezTo>
                    <a:pt x="1907" y="676"/>
                    <a:pt x="1997" y="821"/>
                    <a:pt x="2062" y="979"/>
                  </a:cubicBezTo>
                  <a:lnTo>
                    <a:pt x="2062" y="979"/>
                  </a:lnTo>
                  <a:cubicBezTo>
                    <a:pt x="2034" y="967"/>
                    <a:pt x="2006" y="949"/>
                    <a:pt x="1981" y="926"/>
                  </a:cubicBezTo>
                  <a:cubicBezTo>
                    <a:pt x="1941" y="890"/>
                    <a:pt x="1892" y="872"/>
                    <a:pt x="1842" y="872"/>
                  </a:cubicBezTo>
                  <a:cubicBezTo>
                    <a:pt x="1792" y="872"/>
                    <a:pt x="1743" y="890"/>
                    <a:pt x="1703" y="926"/>
                  </a:cubicBezTo>
                  <a:cubicBezTo>
                    <a:pt x="1649" y="975"/>
                    <a:pt x="1578" y="1002"/>
                    <a:pt x="1506" y="1002"/>
                  </a:cubicBezTo>
                  <a:cubicBezTo>
                    <a:pt x="1492" y="1002"/>
                    <a:pt x="1477" y="1000"/>
                    <a:pt x="1463" y="998"/>
                  </a:cubicBezTo>
                  <a:cubicBezTo>
                    <a:pt x="1542" y="815"/>
                    <a:pt x="1542" y="610"/>
                    <a:pt x="1463" y="428"/>
                  </a:cubicBezTo>
                  <a:cubicBezTo>
                    <a:pt x="1478" y="424"/>
                    <a:pt x="1494" y="424"/>
                    <a:pt x="1509" y="424"/>
                  </a:cubicBezTo>
                  <a:cubicBezTo>
                    <a:pt x="1581" y="424"/>
                    <a:pt x="1649" y="450"/>
                    <a:pt x="1703" y="498"/>
                  </a:cubicBezTo>
                  <a:cubicBezTo>
                    <a:pt x="1731" y="524"/>
                    <a:pt x="1763" y="540"/>
                    <a:pt x="1798" y="548"/>
                  </a:cubicBezTo>
                  <a:lnTo>
                    <a:pt x="1798" y="548"/>
                  </a:lnTo>
                  <a:cubicBezTo>
                    <a:pt x="1551" y="259"/>
                    <a:pt x="1205" y="59"/>
                    <a:pt x="8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9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g1b5069d1262_1_96"/>
          <p:cNvSpPr/>
          <p:nvPr/>
        </p:nvSpPr>
        <p:spPr>
          <a:xfrm rot="5400000">
            <a:off x="3697575" y="-2910071"/>
            <a:ext cx="595500" cy="80079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1" name="Google Shape;2091;g1b5069d1262_1_96"/>
          <p:cNvSpPr txBox="1"/>
          <p:nvPr>
            <p:ph idx="4294967295" type="ctrTitle"/>
          </p:nvPr>
        </p:nvSpPr>
        <p:spPr>
          <a:xfrm>
            <a:off x="2234425" y="1006425"/>
            <a:ext cx="39390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</a:pPr>
            <a:r>
              <a:rPr lang="ko-KR" sz="3000">
                <a:solidFill>
                  <a:schemeClr val="lt1"/>
                </a:solidFill>
              </a:rPr>
              <a:t>ePeople </a:t>
            </a:r>
            <a:r>
              <a:rPr lang="ko-KR" sz="2300">
                <a:solidFill>
                  <a:schemeClr val="lt1"/>
                </a:solidFill>
              </a:rPr>
              <a:t>(</a:t>
            </a:r>
            <a:r>
              <a:rPr lang="ko-KR" sz="2300">
                <a:solidFill>
                  <a:schemeClr val="lt1"/>
                </a:solidFill>
              </a:rPr>
              <a:t>국민신문고)</a:t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2092" name="Google Shape;2092;g1b5069d1262_1_96"/>
          <p:cNvSpPr/>
          <p:nvPr/>
        </p:nvSpPr>
        <p:spPr>
          <a:xfrm>
            <a:off x="10137900" y="-1008125"/>
            <a:ext cx="1462500" cy="3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3" name="Google Shape;2093;g1b5069d1262_1_96"/>
          <p:cNvPicPr preferRelativeResize="0"/>
          <p:nvPr/>
        </p:nvPicPr>
        <p:blipFill rotWithShape="1">
          <a:blip r:embed="rId3">
            <a:alphaModFix/>
          </a:blip>
          <a:srcRect b="48620" l="4141" r="0" t="0"/>
          <a:stretch/>
        </p:blipFill>
        <p:spPr>
          <a:xfrm>
            <a:off x="482775" y="1705425"/>
            <a:ext cx="7184575" cy="20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4" name="Google Shape;2094;g1b5069d1262_1_96"/>
          <p:cNvSpPr/>
          <p:nvPr/>
        </p:nvSpPr>
        <p:spPr>
          <a:xfrm>
            <a:off x="3776875" y="3137925"/>
            <a:ext cx="1065000" cy="595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5" name="Google Shape;2095;g1b5069d1262_1_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0650" y="2652850"/>
            <a:ext cx="5005124" cy="404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6" name="Google Shape;2096;g1b5069d1262_1_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1425" y="4066200"/>
            <a:ext cx="4713975" cy="26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7" name="Google Shape;2097;g1b5069d1262_1_96"/>
          <p:cNvSpPr/>
          <p:nvPr/>
        </p:nvSpPr>
        <p:spPr>
          <a:xfrm>
            <a:off x="2172400" y="4089250"/>
            <a:ext cx="908700" cy="397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8" name="Google Shape;2098;g1b5069d1262_1_96"/>
          <p:cNvSpPr/>
          <p:nvPr/>
        </p:nvSpPr>
        <p:spPr>
          <a:xfrm>
            <a:off x="2030425" y="4685600"/>
            <a:ext cx="4444200" cy="2271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9" name="Google Shape;2099;g1b5069d1262_1_96"/>
          <p:cNvSpPr txBox="1"/>
          <p:nvPr/>
        </p:nvSpPr>
        <p:spPr>
          <a:xfrm>
            <a:off x="8182375" y="643725"/>
            <a:ext cx="3779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Roboto"/>
                <a:ea typeface="Roboto"/>
                <a:cs typeface="Roboto"/>
                <a:sym typeface="Roboto"/>
              </a:rPr>
              <a:t>Currently operated as a system where the </a:t>
            </a:r>
            <a:r>
              <a:rPr lang="ko-KR" sz="1800" u="sng">
                <a:latin typeface="Roboto"/>
                <a:ea typeface="Roboto"/>
                <a:cs typeface="Roboto"/>
                <a:sym typeface="Roboto"/>
              </a:rPr>
              <a:t>complainants decide </a:t>
            </a:r>
            <a:r>
              <a:rPr lang="ko-KR" sz="1800">
                <a:latin typeface="Roboto"/>
                <a:ea typeface="Roboto"/>
                <a:cs typeface="Roboto"/>
                <a:sym typeface="Roboto"/>
              </a:rPr>
              <a:t>the responsible institution for their own complaints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Roboto"/>
                <a:ea typeface="Roboto"/>
                <a:cs typeface="Roboto"/>
                <a:sym typeface="Roboto"/>
              </a:rPr>
              <a:t>⇒ </a:t>
            </a:r>
            <a:r>
              <a:rPr lang="ko-KR" sz="1800">
                <a:latin typeface="Roboto"/>
                <a:ea typeface="Roboto"/>
                <a:cs typeface="Roboto"/>
                <a:sym typeface="Roboto"/>
              </a:rPr>
              <a:t>inconvenience</a:t>
            </a:r>
            <a:r>
              <a:rPr lang="ko-KR" sz="1800">
                <a:latin typeface="Roboto"/>
                <a:ea typeface="Roboto"/>
                <a:cs typeface="Roboto"/>
                <a:sym typeface="Roboto"/>
              </a:rPr>
              <a:t> ↑ mistakes ↑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3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g1b4ab322049_2_0"/>
          <p:cNvSpPr/>
          <p:nvPr/>
        </p:nvSpPr>
        <p:spPr>
          <a:xfrm flipH="1" rot="-5400000">
            <a:off x="8906100" y="-750333"/>
            <a:ext cx="747300" cy="58245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C92727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5" name="Google Shape;2105;g1b4ab322049_2_0"/>
          <p:cNvSpPr txBox="1"/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ko-KR"/>
              <a:t>6. Conclusion</a:t>
            </a:r>
            <a:endParaRPr/>
          </a:p>
        </p:txBody>
      </p:sp>
      <p:sp>
        <p:nvSpPr>
          <p:cNvPr id="2106" name="Google Shape;2106;g1b4ab322049_2_0"/>
          <p:cNvSpPr txBox="1"/>
          <p:nvPr>
            <p:ph idx="3" type="subTitle"/>
          </p:nvPr>
        </p:nvSpPr>
        <p:spPr>
          <a:xfrm>
            <a:off x="1844967" y="4999150"/>
            <a:ext cx="3527700" cy="15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ko-KR"/>
              <a:t>E</a:t>
            </a:r>
            <a:r>
              <a:rPr b="1" lang="ko-KR"/>
              <a:t>fficient</a:t>
            </a:r>
            <a:r>
              <a:rPr lang="ko-KR"/>
              <a:t>, and </a:t>
            </a:r>
            <a:r>
              <a:rPr b="1" lang="ko-KR"/>
              <a:t>prompt</a:t>
            </a:r>
            <a:r>
              <a:rPr lang="ko-KR"/>
              <a:t> handling of civil complaints leads to better service provision of Seongdong-gu</a:t>
            </a:r>
            <a:endParaRPr/>
          </a:p>
        </p:txBody>
      </p:sp>
      <p:sp>
        <p:nvSpPr>
          <p:cNvPr id="2107" name="Google Shape;2107;g1b4ab322049_2_0"/>
          <p:cNvSpPr txBox="1"/>
          <p:nvPr>
            <p:ph idx="1" type="subTitle"/>
          </p:nvPr>
        </p:nvSpPr>
        <p:spPr>
          <a:xfrm>
            <a:off x="1844967" y="4296250"/>
            <a:ext cx="35277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21900" spcFirstLastPara="1" rIns="1219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/>
              <a:t>Administration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/>
              <a:t>Enhancement</a:t>
            </a:r>
            <a:endParaRPr/>
          </a:p>
        </p:txBody>
      </p:sp>
      <p:sp>
        <p:nvSpPr>
          <p:cNvPr id="2108" name="Google Shape;2108;g1b4ab322049_2_0"/>
          <p:cNvSpPr txBox="1"/>
          <p:nvPr>
            <p:ph idx="2" type="subTitle"/>
          </p:nvPr>
        </p:nvSpPr>
        <p:spPr>
          <a:xfrm>
            <a:off x="6819797" y="2535475"/>
            <a:ext cx="47664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21900" spcFirstLastPara="1" rIns="1219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/>
              <a:t>Data and methodology</a:t>
            </a:r>
            <a:endParaRPr/>
          </a:p>
        </p:txBody>
      </p:sp>
      <p:sp>
        <p:nvSpPr>
          <p:cNvPr id="2109" name="Google Shape;2109;g1b4ab322049_2_0"/>
          <p:cNvSpPr txBox="1"/>
          <p:nvPr>
            <p:ph idx="4" type="subTitle"/>
          </p:nvPr>
        </p:nvSpPr>
        <p:spPr>
          <a:xfrm>
            <a:off x="6819799" y="3238275"/>
            <a:ext cx="3962700" cy="15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ko-KR"/>
              <a:t>S</a:t>
            </a:r>
            <a:r>
              <a:rPr b="1" lang="ko-KR"/>
              <a:t>ubjectivity of Civil Complaints </a:t>
            </a:r>
            <a:endParaRPr b="1"/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ko-KR"/>
              <a:t>Not comprehensive enough</a:t>
            </a:r>
            <a:endParaRPr/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ko-KR"/>
              <a:t>Scattered sources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ko-KR"/>
              <a:t>Number of Civil Complaints</a:t>
            </a:r>
            <a:endParaRPr b="1"/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ko-KR"/>
              <a:t>Only 1000 data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Coordinates Problem</a:t>
            </a:r>
            <a:endParaRPr b="1"/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ko-KR"/>
              <a:t> Use of pyautogui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  <p:sp>
        <p:nvSpPr>
          <p:cNvPr id="2110" name="Google Shape;2110;g1b4ab322049_2_0"/>
          <p:cNvSpPr/>
          <p:nvPr/>
        </p:nvSpPr>
        <p:spPr>
          <a:xfrm rot="5400000">
            <a:off x="2538608" y="654233"/>
            <a:ext cx="747300" cy="58245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C92727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1" name="Google Shape;2111;g1b4ab322049_2_0"/>
          <p:cNvSpPr txBox="1"/>
          <p:nvPr/>
        </p:nvSpPr>
        <p:spPr>
          <a:xfrm>
            <a:off x="1844984" y="3271225"/>
            <a:ext cx="36471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21900" spcFirstLastPara="1" rIns="1219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>
                <a:solidFill>
                  <a:srgbClr val="F4EEE9"/>
                </a:solidFill>
                <a:latin typeface="Fira Sans"/>
                <a:ea typeface="Fira Sans"/>
                <a:cs typeface="Fira Sans"/>
                <a:sym typeface="Fira Sans"/>
              </a:rPr>
              <a:t>Contribution</a:t>
            </a:r>
            <a:endParaRPr b="0" i="0" sz="4000" u="none" cap="none" strike="noStrike">
              <a:solidFill>
                <a:srgbClr val="F4EEE9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12" name="Google Shape;2112;g1b4ab322049_2_0"/>
          <p:cNvSpPr txBox="1"/>
          <p:nvPr/>
        </p:nvSpPr>
        <p:spPr>
          <a:xfrm>
            <a:off x="6819791" y="1866675"/>
            <a:ext cx="35277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21900" spcFirstLastPara="1" rIns="1219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>
                <a:solidFill>
                  <a:srgbClr val="F4EEE9"/>
                </a:solidFill>
                <a:latin typeface="Fira Sans"/>
                <a:ea typeface="Fira Sans"/>
                <a:cs typeface="Fira Sans"/>
                <a:sym typeface="Fira Sans"/>
              </a:rPr>
              <a:t>Limitation</a:t>
            </a:r>
            <a:endParaRPr b="0" i="0" sz="4000" u="none" cap="none" strike="noStrike">
              <a:solidFill>
                <a:srgbClr val="F4EEE9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113" name="Google Shape;2113;g1b4ab322049_2_0"/>
          <p:cNvGrpSpPr/>
          <p:nvPr/>
        </p:nvGrpSpPr>
        <p:grpSpPr>
          <a:xfrm flipH="1" rot="10800000">
            <a:off x="10624152" y="5479024"/>
            <a:ext cx="1610010" cy="1091221"/>
            <a:chOff x="2377625" y="627425"/>
            <a:chExt cx="629525" cy="426675"/>
          </a:xfrm>
        </p:grpSpPr>
        <p:sp>
          <p:nvSpPr>
            <p:cNvPr id="2114" name="Google Shape;2114;g1b4ab322049_2_0"/>
            <p:cNvSpPr/>
            <p:nvPr/>
          </p:nvSpPr>
          <p:spPr>
            <a:xfrm>
              <a:off x="2394725" y="627425"/>
              <a:ext cx="612425" cy="417700"/>
            </a:xfrm>
            <a:custGeom>
              <a:rect b="b" l="l" r="r" t="t"/>
              <a:pathLst>
                <a:path extrusionOk="0" h="16708" w="24497">
                  <a:moveTo>
                    <a:pt x="24468" y="1"/>
                  </a:moveTo>
                  <a:lnTo>
                    <a:pt x="7917" y="9552"/>
                  </a:lnTo>
                  <a:lnTo>
                    <a:pt x="7874" y="9574"/>
                  </a:lnTo>
                  <a:lnTo>
                    <a:pt x="10074" y="10842"/>
                  </a:lnTo>
                  <a:lnTo>
                    <a:pt x="0" y="16665"/>
                  </a:lnTo>
                  <a:lnTo>
                    <a:pt x="21" y="16707"/>
                  </a:lnTo>
                  <a:lnTo>
                    <a:pt x="10144" y="10871"/>
                  </a:lnTo>
                  <a:lnTo>
                    <a:pt x="10179" y="10842"/>
                  </a:lnTo>
                  <a:lnTo>
                    <a:pt x="7980" y="9574"/>
                  </a:lnTo>
                  <a:lnTo>
                    <a:pt x="24497" y="43"/>
                  </a:lnTo>
                  <a:lnTo>
                    <a:pt x="24468" y="1"/>
                  </a:ln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rgbClr val="231F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g1b4ab322049_2_0"/>
            <p:cNvSpPr/>
            <p:nvPr/>
          </p:nvSpPr>
          <p:spPr>
            <a:xfrm>
              <a:off x="2378325" y="1035750"/>
              <a:ext cx="33325" cy="17650"/>
            </a:xfrm>
            <a:custGeom>
              <a:rect b="b" l="l" r="r" t="t"/>
              <a:pathLst>
                <a:path extrusionOk="0" h="706" w="1333">
                  <a:moveTo>
                    <a:pt x="667" y="1"/>
                  </a:moveTo>
                  <a:cubicBezTo>
                    <a:pt x="519" y="1"/>
                    <a:pt x="371" y="36"/>
                    <a:pt x="233" y="106"/>
                  </a:cubicBezTo>
                  <a:cubicBezTo>
                    <a:pt x="1" y="240"/>
                    <a:pt x="1" y="466"/>
                    <a:pt x="233" y="600"/>
                  </a:cubicBezTo>
                  <a:cubicBezTo>
                    <a:pt x="371" y="670"/>
                    <a:pt x="519" y="706"/>
                    <a:pt x="667" y="706"/>
                  </a:cubicBezTo>
                  <a:cubicBezTo>
                    <a:pt x="815" y="706"/>
                    <a:pt x="963" y="670"/>
                    <a:pt x="1100" y="600"/>
                  </a:cubicBezTo>
                  <a:cubicBezTo>
                    <a:pt x="1333" y="466"/>
                    <a:pt x="1333" y="240"/>
                    <a:pt x="1100" y="106"/>
                  </a:cubicBezTo>
                  <a:cubicBezTo>
                    <a:pt x="963" y="36"/>
                    <a:pt x="815" y="1"/>
                    <a:pt x="667" y="1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rgbClr val="231F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g1b4ab322049_2_0"/>
            <p:cNvSpPr/>
            <p:nvPr/>
          </p:nvSpPr>
          <p:spPr>
            <a:xfrm>
              <a:off x="2377625" y="1035050"/>
              <a:ext cx="34925" cy="19050"/>
            </a:xfrm>
            <a:custGeom>
              <a:rect b="b" l="l" r="r" t="t"/>
              <a:pathLst>
                <a:path extrusionOk="0" h="762" w="1397">
                  <a:moveTo>
                    <a:pt x="728" y="56"/>
                  </a:moveTo>
                  <a:cubicBezTo>
                    <a:pt x="863" y="56"/>
                    <a:pt x="992" y="91"/>
                    <a:pt x="1114" y="156"/>
                  </a:cubicBezTo>
                  <a:cubicBezTo>
                    <a:pt x="1333" y="226"/>
                    <a:pt x="1333" y="536"/>
                    <a:pt x="1114" y="607"/>
                  </a:cubicBezTo>
                  <a:cubicBezTo>
                    <a:pt x="980" y="674"/>
                    <a:pt x="836" y="707"/>
                    <a:pt x="692" y="707"/>
                  </a:cubicBezTo>
                  <a:cubicBezTo>
                    <a:pt x="549" y="707"/>
                    <a:pt x="406" y="674"/>
                    <a:pt x="275" y="607"/>
                  </a:cubicBezTo>
                  <a:cubicBezTo>
                    <a:pt x="57" y="536"/>
                    <a:pt x="57" y="226"/>
                    <a:pt x="275" y="156"/>
                  </a:cubicBezTo>
                  <a:cubicBezTo>
                    <a:pt x="392" y="91"/>
                    <a:pt x="526" y="56"/>
                    <a:pt x="656" y="56"/>
                  </a:cubicBezTo>
                  <a:cubicBezTo>
                    <a:pt x="668" y="56"/>
                    <a:pt x="679" y="56"/>
                    <a:pt x="691" y="57"/>
                  </a:cubicBezTo>
                  <a:cubicBezTo>
                    <a:pt x="704" y="56"/>
                    <a:pt x="716" y="56"/>
                    <a:pt x="728" y="56"/>
                  </a:cubicBezTo>
                  <a:close/>
                  <a:moveTo>
                    <a:pt x="696" y="1"/>
                  </a:moveTo>
                  <a:cubicBezTo>
                    <a:pt x="543" y="1"/>
                    <a:pt x="392" y="36"/>
                    <a:pt x="254" y="106"/>
                  </a:cubicBezTo>
                  <a:cubicBezTo>
                    <a:pt x="0" y="198"/>
                    <a:pt x="0" y="557"/>
                    <a:pt x="254" y="649"/>
                  </a:cubicBezTo>
                  <a:cubicBezTo>
                    <a:pt x="388" y="727"/>
                    <a:pt x="543" y="762"/>
                    <a:pt x="691" y="762"/>
                  </a:cubicBezTo>
                  <a:cubicBezTo>
                    <a:pt x="846" y="762"/>
                    <a:pt x="1001" y="727"/>
                    <a:pt x="1142" y="649"/>
                  </a:cubicBezTo>
                  <a:cubicBezTo>
                    <a:pt x="1396" y="564"/>
                    <a:pt x="1396" y="198"/>
                    <a:pt x="1142" y="106"/>
                  </a:cubicBezTo>
                  <a:cubicBezTo>
                    <a:pt x="1001" y="36"/>
                    <a:pt x="848" y="1"/>
                    <a:pt x="696" y="1"/>
                  </a:cubicBez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rgbClr val="231F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17" name="Google Shape;2117;g1b4ab322049_2_0"/>
          <p:cNvGrpSpPr/>
          <p:nvPr/>
        </p:nvGrpSpPr>
        <p:grpSpPr>
          <a:xfrm flipH="1" rot="-7354731">
            <a:off x="10307735" y="-636060"/>
            <a:ext cx="1341051" cy="2709460"/>
            <a:chOff x="9219749" y="2415292"/>
            <a:chExt cx="1169206" cy="2362092"/>
          </a:xfrm>
        </p:grpSpPr>
        <p:sp>
          <p:nvSpPr>
            <p:cNvPr id="2118" name="Google Shape;2118;g1b4ab322049_2_0"/>
            <p:cNvSpPr/>
            <p:nvPr/>
          </p:nvSpPr>
          <p:spPr>
            <a:xfrm>
              <a:off x="9865571" y="3028140"/>
              <a:ext cx="232563" cy="241678"/>
            </a:xfrm>
            <a:custGeom>
              <a:rect b="b" l="l" r="r" t="t"/>
              <a:pathLst>
                <a:path extrusionOk="0" h="2572" w="2475">
                  <a:moveTo>
                    <a:pt x="1635" y="1"/>
                  </a:moveTo>
                  <a:cubicBezTo>
                    <a:pt x="1578" y="1"/>
                    <a:pt x="1526" y="8"/>
                    <a:pt x="1481" y="20"/>
                  </a:cubicBezTo>
                  <a:cubicBezTo>
                    <a:pt x="656" y="238"/>
                    <a:pt x="92" y="2121"/>
                    <a:pt x="35" y="2339"/>
                  </a:cubicBezTo>
                  <a:cubicBezTo>
                    <a:pt x="0" y="2452"/>
                    <a:pt x="92" y="2572"/>
                    <a:pt x="212" y="2572"/>
                  </a:cubicBezTo>
                  <a:cubicBezTo>
                    <a:pt x="233" y="2572"/>
                    <a:pt x="254" y="2572"/>
                    <a:pt x="268" y="2565"/>
                  </a:cubicBezTo>
                  <a:cubicBezTo>
                    <a:pt x="473" y="2494"/>
                    <a:pt x="2235" y="1846"/>
                    <a:pt x="2432" y="993"/>
                  </a:cubicBezTo>
                  <a:cubicBezTo>
                    <a:pt x="2475" y="816"/>
                    <a:pt x="2460" y="541"/>
                    <a:pt x="2186" y="260"/>
                  </a:cubicBezTo>
                  <a:cubicBezTo>
                    <a:pt x="1984" y="58"/>
                    <a:pt x="1791" y="1"/>
                    <a:pt x="1635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g1b4ab322049_2_0"/>
            <p:cNvSpPr/>
            <p:nvPr/>
          </p:nvSpPr>
          <p:spPr>
            <a:xfrm>
              <a:off x="9864913" y="3028140"/>
              <a:ext cx="233879" cy="243745"/>
            </a:xfrm>
            <a:custGeom>
              <a:rect b="b" l="l" r="r" t="t"/>
              <a:pathLst>
                <a:path extrusionOk="0" h="2594" w="2489">
                  <a:moveTo>
                    <a:pt x="1650" y="21"/>
                  </a:moveTo>
                  <a:cubicBezTo>
                    <a:pt x="1854" y="28"/>
                    <a:pt x="2052" y="119"/>
                    <a:pt x="2185" y="275"/>
                  </a:cubicBezTo>
                  <a:cubicBezTo>
                    <a:pt x="2460" y="549"/>
                    <a:pt x="2467" y="824"/>
                    <a:pt x="2432" y="1001"/>
                  </a:cubicBezTo>
                  <a:cubicBezTo>
                    <a:pt x="2235" y="1847"/>
                    <a:pt x="480" y="2488"/>
                    <a:pt x="275" y="2559"/>
                  </a:cubicBezTo>
                  <a:cubicBezTo>
                    <a:pt x="261" y="2566"/>
                    <a:pt x="240" y="2573"/>
                    <a:pt x="219" y="2573"/>
                  </a:cubicBezTo>
                  <a:cubicBezTo>
                    <a:pt x="106" y="2566"/>
                    <a:pt x="21" y="2460"/>
                    <a:pt x="50" y="2347"/>
                  </a:cubicBezTo>
                  <a:cubicBezTo>
                    <a:pt x="113" y="2136"/>
                    <a:pt x="670" y="253"/>
                    <a:pt x="1495" y="42"/>
                  </a:cubicBezTo>
                  <a:cubicBezTo>
                    <a:pt x="1544" y="28"/>
                    <a:pt x="1593" y="21"/>
                    <a:pt x="1650" y="21"/>
                  </a:cubicBezTo>
                  <a:close/>
                  <a:moveTo>
                    <a:pt x="1653" y="0"/>
                  </a:moveTo>
                  <a:cubicBezTo>
                    <a:pt x="1593" y="0"/>
                    <a:pt x="1537" y="9"/>
                    <a:pt x="1488" y="21"/>
                  </a:cubicBezTo>
                  <a:cubicBezTo>
                    <a:pt x="656" y="232"/>
                    <a:pt x="92" y="2129"/>
                    <a:pt x="28" y="2340"/>
                  </a:cubicBezTo>
                  <a:cubicBezTo>
                    <a:pt x="0" y="2467"/>
                    <a:pt x="92" y="2587"/>
                    <a:pt x="219" y="2594"/>
                  </a:cubicBezTo>
                  <a:cubicBezTo>
                    <a:pt x="240" y="2594"/>
                    <a:pt x="261" y="2587"/>
                    <a:pt x="282" y="2580"/>
                  </a:cubicBezTo>
                  <a:cubicBezTo>
                    <a:pt x="487" y="2509"/>
                    <a:pt x="2249" y="1861"/>
                    <a:pt x="2446" y="1001"/>
                  </a:cubicBezTo>
                  <a:cubicBezTo>
                    <a:pt x="2489" y="824"/>
                    <a:pt x="2474" y="542"/>
                    <a:pt x="2200" y="260"/>
                  </a:cubicBezTo>
                  <a:cubicBezTo>
                    <a:pt x="2001" y="57"/>
                    <a:pt x="1811" y="0"/>
                    <a:pt x="1653" y="0"/>
                  </a:cubicBezTo>
                  <a:close/>
                </a:path>
              </a:pathLst>
            </a:custGeom>
            <a:solidFill>
              <a:srgbClr val="C9272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g1b4ab322049_2_0"/>
            <p:cNvSpPr/>
            <p:nvPr/>
          </p:nvSpPr>
          <p:spPr>
            <a:xfrm>
              <a:off x="9221064" y="2417641"/>
              <a:ext cx="1167233" cy="2359743"/>
            </a:xfrm>
            <a:custGeom>
              <a:rect b="b" l="l" r="r" t="t"/>
              <a:pathLst>
                <a:path extrusionOk="0" h="25113" w="12422">
                  <a:moveTo>
                    <a:pt x="1013" y="0"/>
                  </a:moveTo>
                  <a:cubicBezTo>
                    <a:pt x="847" y="0"/>
                    <a:pt x="655" y="50"/>
                    <a:pt x="444" y="194"/>
                  </a:cubicBezTo>
                  <a:cubicBezTo>
                    <a:pt x="64" y="454"/>
                    <a:pt x="0" y="765"/>
                    <a:pt x="14" y="976"/>
                  </a:cubicBezTo>
                  <a:cubicBezTo>
                    <a:pt x="36" y="1265"/>
                    <a:pt x="219" y="1547"/>
                    <a:pt x="466" y="1808"/>
                  </a:cubicBezTo>
                  <a:cubicBezTo>
                    <a:pt x="1008" y="2379"/>
                    <a:pt x="1882" y="2830"/>
                    <a:pt x="2108" y="2943"/>
                  </a:cubicBezTo>
                  <a:cubicBezTo>
                    <a:pt x="2157" y="2971"/>
                    <a:pt x="2207" y="2978"/>
                    <a:pt x="2263" y="2978"/>
                  </a:cubicBezTo>
                  <a:lnTo>
                    <a:pt x="2312" y="2978"/>
                  </a:lnTo>
                  <a:cubicBezTo>
                    <a:pt x="2651" y="3274"/>
                    <a:pt x="2968" y="3598"/>
                    <a:pt x="3271" y="3930"/>
                  </a:cubicBezTo>
                  <a:cubicBezTo>
                    <a:pt x="3172" y="3925"/>
                    <a:pt x="3054" y="3922"/>
                    <a:pt x="2923" y="3922"/>
                  </a:cubicBezTo>
                  <a:cubicBezTo>
                    <a:pt x="2266" y="3922"/>
                    <a:pt x="1295" y="4010"/>
                    <a:pt x="931" y="4480"/>
                  </a:cubicBezTo>
                  <a:cubicBezTo>
                    <a:pt x="818" y="4628"/>
                    <a:pt x="712" y="4874"/>
                    <a:pt x="846" y="5248"/>
                  </a:cubicBezTo>
                  <a:cubicBezTo>
                    <a:pt x="987" y="5615"/>
                    <a:pt x="1220" y="5720"/>
                    <a:pt x="1389" y="5756"/>
                  </a:cubicBezTo>
                  <a:cubicBezTo>
                    <a:pt x="1431" y="5763"/>
                    <a:pt x="1474" y="5763"/>
                    <a:pt x="1516" y="5763"/>
                  </a:cubicBezTo>
                  <a:cubicBezTo>
                    <a:pt x="2284" y="5763"/>
                    <a:pt x="3335" y="4635"/>
                    <a:pt x="3610" y="4317"/>
                  </a:cubicBezTo>
                  <a:cubicBezTo>
                    <a:pt x="4188" y="4994"/>
                    <a:pt x="4702" y="5720"/>
                    <a:pt x="5167" y="6482"/>
                  </a:cubicBezTo>
                  <a:cubicBezTo>
                    <a:pt x="5066" y="6477"/>
                    <a:pt x="4941" y="6473"/>
                    <a:pt x="4803" y="6473"/>
                  </a:cubicBezTo>
                  <a:cubicBezTo>
                    <a:pt x="4144" y="6473"/>
                    <a:pt x="3167" y="6560"/>
                    <a:pt x="2806" y="7031"/>
                  </a:cubicBezTo>
                  <a:cubicBezTo>
                    <a:pt x="2693" y="7179"/>
                    <a:pt x="2587" y="7426"/>
                    <a:pt x="2728" y="7800"/>
                  </a:cubicBezTo>
                  <a:cubicBezTo>
                    <a:pt x="2862" y="8166"/>
                    <a:pt x="3095" y="8279"/>
                    <a:pt x="3271" y="8307"/>
                  </a:cubicBezTo>
                  <a:cubicBezTo>
                    <a:pt x="3306" y="8314"/>
                    <a:pt x="3349" y="8314"/>
                    <a:pt x="3391" y="8314"/>
                  </a:cubicBezTo>
                  <a:cubicBezTo>
                    <a:pt x="4117" y="8314"/>
                    <a:pt x="5090" y="7313"/>
                    <a:pt x="5435" y="6933"/>
                  </a:cubicBezTo>
                  <a:cubicBezTo>
                    <a:pt x="5809" y="7588"/>
                    <a:pt x="6154" y="8265"/>
                    <a:pt x="6472" y="8956"/>
                  </a:cubicBezTo>
                  <a:cubicBezTo>
                    <a:pt x="6394" y="8953"/>
                    <a:pt x="6307" y="8951"/>
                    <a:pt x="6213" y="8951"/>
                  </a:cubicBezTo>
                  <a:cubicBezTo>
                    <a:pt x="5556" y="8951"/>
                    <a:pt x="4566" y="9038"/>
                    <a:pt x="4202" y="9513"/>
                  </a:cubicBezTo>
                  <a:cubicBezTo>
                    <a:pt x="4089" y="9654"/>
                    <a:pt x="3983" y="9908"/>
                    <a:pt x="4124" y="10274"/>
                  </a:cubicBezTo>
                  <a:cubicBezTo>
                    <a:pt x="4258" y="10648"/>
                    <a:pt x="4491" y="10753"/>
                    <a:pt x="4667" y="10789"/>
                  </a:cubicBezTo>
                  <a:cubicBezTo>
                    <a:pt x="4702" y="10796"/>
                    <a:pt x="4744" y="10796"/>
                    <a:pt x="4787" y="10796"/>
                  </a:cubicBezTo>
                  <a:cubicBezTo>
                    <a:pt x="5442" y="10796"/>
                    <a:pt x="6309" y="9964"/>
                    <a:pt x="6718" y="9527"/>
                  </a:cubicBezTo>
                  <a:cubicBezTo>
                    <a:pt x="7120" y="10457"/>
                    <a:pt x="7465" y="11402"/>
                    <a:pt x="7762" y="12332"/>
                  </a:cubicBezTo>
                  <a:cubicBezTo>
                    <a:pt x="7496" y="12288"/>
                    <a:pt x="7083" y="12233"/>
                    <a:pt x="6664" y="12233"/>
                  </a:cubicBezTo>
                  <a:cubicBezTo>
                    <a:pt x="6159" y="12233"/>
                    <a:pt x="5645" y="12313"/>
                    <a:pt x="5372" y="12586"/>
                  </a:cubicBezTo>
                  <a:cubicBezTo>
                    <a:pt x="5245" y="12720"/>
                    <a:pt x="5111" y="12960"/>
                    <a:pt x="5196" y="13341"/>
                  </a:cubicBezTo>
                  <a:cubicBezTo>
                    <a:pt x="5287" y="13721"/>
                    <a:pt x="5506" y="13862"/>
                    <a:pt x="5668" y="13912"/>
                  </a:cubicBezTo>
                  <a:cubicBezTo>
                    <a:pt x="5745" y="13933"/>
                    <a:pt x="5823" y="13947"/>
                    <a:pt x="5901" y="13947"/>
                  </a:cubicBezTo>
                  <a:cubicBezTo>
                    <a:pt x="6577" y="13947"/>
                    <a:pt x="7515" y="13221"/>
                    <a:pt x="7924" y="12875"/>
                  </a:cubicBezTo>
                  <a:cubicBezTo>
                    <a:pt x="8255" y="13954"/>
                    <a:pt x="8516" y="15004"/>
                    <a:pt x="8734" y="15984"/>
                  </a:cubicBezTo>
                  <a:cubicBezTo>
                    <a:pt x="8451" y="15917"/>
                    <a:pt x="7876" y="15800"/>
                    <a:pt x="7326" y="15800"/>
                  </a:cubicBezTo>
                  <a:cubicBezTo>
                    <a:pt x="6890" y="15800"/>
                    <a:pt x="6471" y="15873"/>
                    <a:pt x="6225" y="16104"/>
                  </a:cubicBezTo>
                  <a:cubicBezTo>
                    <a:pt x="6091" y="16231"/>
                    <a:pt x="5943" y="16456"/>
                    <a:pt x="6013" y="16844"/>
                  </a:cubicBezTo>
                  <a:cubicBezTo>
                    <a:pt x="6084" y="17232"/>
                    <a:pt x="6295" y="17380"/>
                    <a:pt x="6464" y="17436"/>
                  </a:cubicBezTo>
                  <a:cubicBezTo>
                    <a:pt x="6549" y="17471"/>
                    <a:pt x="6641" y="17485"/>
                    <a:pt x="6732" y="17485"/>
                  </a:cubicBezTo>
                  <a:cubicBezTo>
                    <a:pt x="7444" y="17485"/>
                    <a:pt x="8459" y="16745"/>
                    <a:pt x="8833" y="16449"/>
                  </a:cubicBezTo>
                  <a:cubicBezTo>
                    <a:pt x="9411" y="19241"/>
                    <a:pt x="9749" y="22068"/>
                    <a:pt x="9855" y="24915"/>
                  </a:cubicBezTo>
                  <a:cubicBezTo>
                    <a:pt x="9848" y="25048"/>
                    <a:pt x="9944" y="25113"/>
                    <a:pt x="10041" y="25113"/>
                  </a:cubicBezTo>
                  <a:cubicBezTo>
                    <a:pt x="10140" y="25113"/>
                    <a:pt x="10240" y="25044"/>
                    <a:pt x="10229" y="24908"/>
                  </a:cubicBezTo>
                  <a:cubicBezTo>
                    <a:pt x="10165" y="23181"/>
                    <a:pt x="10017" y="21447"/>
                    <a:pt x="9771" y="19734"/>
                  </a:cubicBezTo>
                  <a:lnTo>
                    <a:pt x="9771" y="19734"/>
                  </a:lnTo>
                  <a:cubicBezTo>
                    <a:pt x="9806" y="19762"/>
                    <a:pt x="9848" y="19777"/>
                    <a:pt x="9890" y="19777"/>
                  </a:cubicBezTo>
                  <a:lnTo>
                    <a:pt x="9919" y="19777"/>
                  </a:lnTo>
                  <a:cubicBezTo>
                    <a:pt x="10130" y="19741"/>
                    <a:pt x="11977" y="19403"/>
                    <a:pt x="12315" y="18599"/>
                  </a:cubicBezTo>
                  <a:cubicBezTo>
                    <a:pt x="12379" y="18416"/>
                    <a:pt x="12421" y="18141"/>
                    <a:pt x="12196" y="17817"/>
                  </a:cubicBezTo>
                  <a:cubicBezTo>
                    <a:pt x="11998" y="17530"/>
                    <a:pt x="11766" y="17462"/>
                    <a:pt x="11593" y="17462"/>
                  </a:cubicBezTo>
                  <a:cubicBezTo>
                    <a:pt x="11575" y="17462"/>
                    <a:pt x="11557" y="17463"/>
                    <a:pt x="11540" y="17464"/>
                  </a:cubicBezTo>
                  <a:cubicBezTo>
                    <a:pt x="10722" y="17535"/>
                    <a:pt x="9883" y="19177"/>
                    <a:pt x="9735" y="19473"/>
                  </a:cubicBezTo>
                  <a:cubicBezTo>
                    <a:pt x="9587" y="18444"/>
                    <a:pt x="9397" y="17323"/>
                    <a:pt x="9150" y="16160"/>
                  </a:cubicBezTo>
                  <a:lnTo>
                    <a:pt x="9193" y="16160"/>
                  </a:lnTo>
                  <a:cubicBezTo>
                    <a:pt x="9397" y="16125"/>
                    <a:pt x="11244" y="15787"/>
                    <a:pt x="11582" y="14976"/>
                  </a:cubicBezTo>
                  <a:cubicBezTo>
                    <a:pt x="11653" y="14807"/>
                    <a:pt x="11695" y="14539"/>
                    <a:pt x="11469" y="14215"/>
                  </a:cubicBezTo>
                  <a:cubicBezTo>
                    <a:pt x="11267" y="13924"/>
                    <a:pt x="11042" y="13860"/>
                    <a:pt x="10871" y="13860"/>
                  </a:cubicBezTo>
                  <a:cubicBezTo>
                    <a:pt x="10851" y="13860"/>
                    <a:pt x="10832" y="13861"/>
                    <a:pt x="10814" y="13862"/>
                  </a:cubicBezTo>
                  <a:cubicBezTo>
                    <a:pt x="10067" y="13919"/>
                    <a:pt x="9305" y="15286"/>
                    <a:pt x="9066" y="15758"/>
                  </a:cubicBezTo>
                  <a:cubicBezTo>
                    <a:pt x="8812" y="14616"/>
                    <a:pt x="8523" y="13524"/>
                    <a:pt x="8199" y="12488"/>
                  </a:cubicBezTo>
                  <a:lnTo>
                    <a:pt x="8199" y="12488"/>
                  </a:lnTo>
                  <a:cubicBezTo>
                    <a:pt x="8227" y="12502"/>
                    <a:pt x="8262" y="12516"/>
                    <a:pt x="8297" y="12516"/>
                  </a:cubicBezTo>
                  <a:lnTo>
                    <a:pt x="8340" y="12516"/>
                  </a:lnTo>
                  <a:cubicBezTo>
                    <a:pt x="8544" y="12466"/>
                    <a:pt x="10370" y="12051"/>
                    <a:pt x="10673" y="11226"/>
                  </a:cubicBezTo>
                  <a:cubicBezTo>
                    <a:pt x="10736" y="11050"/>
                    <a:pt x="10765" y="10782"/>
                    <a:pt x="10525" y="10471"/>
                  </a:cubicBezTo>
                  <a:cubicBezTo>
                    <a:pt x="10322" y="10204"/>
                    <a:pt x="10110" y="10142"/>
                    <a:pt x="9943" y="10142"/>
                  </a:cubicBezTo>
                  <a:cubicBezTo>
                    <a:pt x="9912" y="10142"/>
                    <a:pt x="9883" y="10144"/>
                    <a:pt x="9855" y="10147"/>
                  </a:cubicBezTo>
                  <a:cubicBezTo>
                    <a:pt x="9009" y="10253"/>
                    <a:pt x="8220" y="12043"/>
                    <a:pt x="8128" y="12262"/>
                  </a:cubicBezTo>
                  <a:cubicBezTo>
                    <a:pt x="7804" y="11212"/>
                    <a:pt x="7416" y="10190"/>
                    <a:pt x="6986" y="9181"/>
                  </a:cubicBezTo>
                  <a:cubicBezTo>
                    <a:pt x="6986" y="9153"/>
                    <a:pt x="6986" y="9125"/>
                    <a:pt x="6972" y="9097"/>
                  </a:cubicBezTo>
                  <a:cubicBezTo>
                    <a:pt x="6958" y="9062"/>
                    <a:pt x="6937" y="9033"/>
                    <a:pt x="6909" y="9012"/>
                  </a:cubicBezTo>
                  <a:cubicBezTo>
                    <a:pt x="6873" y="8935"/>
                    <a:pt x="6838" y="8850"/>
                    <a:pt x="6803" y="8773"/>
                  </a:cubicBezTo>
                  <a:cubicBezTo>
                    <a:pt x="6464" y="8032"/>
                    <a:pt x="6084" y="7306"/>
                    <a:pt x="5675" y="6601"/>
                  </a:cubicBezTo>
                  <a:cubicBezTo>
                    <a:pt x="5696" y="6601"/>
                    <a:pt x="5717" y="6601"/>
                    <a:pt x="5738" y="6594"/>
                  </a:cubicBezTo>
                  <a:cubicBezTo>
                    <a:pt x="5943" y="6524"/>
                    <a:pt x="7705" y="5875"/>
                    <a:pt x="7895" y="5022"/>
                  </a:cubicBezTo>
                  <a:cubicBezTo>
                    <a:pt x="7938" y="4846"/>
                    <a:pt x="7931" y="4571"/>
                    <a:pt x="7656" y="4289"/>
                  </a:cubicBezTo>
                  <a:cubicBezTo>
                    <a:pt x="7459" y="4093"/>
                    <a:pt x="7270" y="4033"/>
                    <a:pt x="7116" y="4033"/>
                  </a:cubicBezTo>
                  <a:cubicBezTo>
                    <a:pt x="7055" y="4033"/>
                    <a:pt x="6999" y="4043"/>
                    <a:pt x="6951" y="4057"/>
                  </a:cubicBezTo>
                  <a:cubicBezTo>
                    <a:pt x="6154" y="4254"/>
                    <a:pt x="5612" y="5995"/>
                    <a:pt x="5513" y="6334"/>
                  </a:cubicBezTo>
                  <a:cubicBezTo>
                    <a:pt x="5026" y="5523"/>
                    <a:pt x="4477" y="4762"/>
                    <a:pt x="3863" y="4043"/>
                  </a:cubicBezTo>
                  <a:cubicBezTo>
                    <a:pt x="4068" y="3972"/>
                    <a:pt x="5823" y="3324"/>
                    <a:pt x="6020" y="2471"/>
                  </a:cubicBezTo>
                  <a:cubicBezTo>
                    <a:pt x="6063" y="2294"/>
                    <a:pt x="6056" y="2019"/>
                    <a:pt x="5781" y="1737"/>
                  </a:cubicBezTo>
                  <a:cubicBezTo>
                    <a:pt x="5579" y="1541"/>
                    <a:pt x="5392" y="1481"/>
                    <a:pt x="5240" y="1481"/>
                  </a:cubicBezTo>
                  <a:cubicBezTo>
                    <a:pt x="5179" y="1481"/>
                    <a:pt x="5124" y="1491"/>
                    <a:pt x="5076" y="1505"/>
                  </a:cubicBezTo>
                  <a:cubicBezTo>
                    <a:pt x="4279" y="1702"/>
                    <a:pt x="3736" y="3443"/>
                    <a:pt x="3638" y="3782"/>
                  </a:cubicBezTo>
                  <a:cubicBezTo>
                    <a:pt x="3306" y="3408"/>
                    <a:pt x="2954" y="3056"/>
                    <a:pt x="2587" y="2724"/>
                  </a:cubicBezTo>
                  <a:cubicBezTo>
                    <a:pt x="2594" y="2682"/>
                    <a:pt x="2594" y="2633"/>
                    <a:pt x="2587" y="2590"/>
                  </a:cubicBezTo>
                  <a:cubicBezTo>
                    <a:pt x="2538" y="2238"/>
                    <a:pt x="2214" y="476"/>
                    <a:pt x="1368" y="81"/>
                  </a:cubicBezTo>
                  <a:lnTo>
                    <a:pt x="1354" y="74"/>
                  </a:lnTo>
                  <a:cubicBezTo>
                    <a:pt x="1262" y="33"/>
                    <a:pt x="1147" y="0"/>
                    <a:pt x="1013" y="0"/>
                  </a:cubicBez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g1b4ab322049_2_0"/>
            <p:cNvSpPr/>
            <p:nvPr/>
          </p:nvSpPr>
          <p:spPr>
            <a:xfrm>
              <a:off x="9219749" y="2415292"/>
              <a:ext cx="1169206" cy="2360777"/>
            </a:xfrm>
            <a:custGeom>
              <a:rect b="b" l="l" r="r" t="t"/>
              <a:pathLst>
                <a:path extrusionOk="0" h="25124" w="12443">
                  <a:moveTo>
                    <a:pt x="1023" y="23"/>
                  </a:moveTo>
                  <a:cubicBezTo>
                    <a:pt x="1154" y="23"/>
                    <a:pt x="1266" y="54"/>
                    <a:pt x="1354" y="92"/>
                  </a:cubicBezTo>
                  <a:lnTo>
                    <a:pt x="1361" y="92"/>
                  </a:lnTo>
                  <a:lnTo>
                    <a:pt x="1375" y="99"/>
                  </a:lnTo>
                  <a:cubicBezTo>
                    <a:pt x="2221" y="487"/>
                    <a:pt x="2538" y="2249"/>
                    <a:pt x="2587" y="2601"/>
                  </a:cubicBezTo>
                  <a:cubicBezTo>
                    <a:pt x="2594" y="2644"/>
                    <a:pt x="2594" y="2693"/>
                    <a:pt x="2587" y="2735"/>
                  </a:cubicBezTo>
                  <a:cubicBezTo>
                    <a:pt x="2961" y="3067"/>
                    <a:pt x="3306" y="3426"/>
                    <a:pt x="3638" y="3793"/>
                  </a:cubicBezTo>
                  <a:lnTo>
                    <a:pt x="3652" y="3807"/>
                  </a:lnTo>
                  <a:lnTo>
                    <a:pt x="3659" y="3793"/>
                  </a:lnTo>
                  <a:cubicBezTo>
                    <a:pt x="3757" y="3447"/>
                    <a:pt x="4300" y="1720"/>
                    <a:pt x="5090" y="1523"/>
                  </a:cubicBezTo>
                  <a:cubicBezTo>
                    <a:pt x="5135" y="1511"/>
                    <a:pt x="5188" y="1502"/>
                    <a:pt x="5247" y="1502"/>
                  </a:cubicBezTo>
                  <a:cubicBezTo>
                    <a:pt x="5397" y="1502"/>
                    <a:pt x="5583" y="1558"/>
                    <a:pt x="5781" y="1755"/>
                  </a:cubicBezTo>
                  <a:cubicBezTo>
                    <a:pt x="6056" y="2030"/>
                    <a:pt x="6063" y="2298"/>
                    <a:pt x="6020" y="2474"/>
                  </a:cubicBezTo>
                  <a:cubicBezTo>
                    <a:pt x="5830" y="3327"/>
                    <a:pt x="4075" y="3969"/>
                    <a:pt x="3870" y="4039"/>
                  </a:cubicBezTo>
                  <a:lnTo>
                    <a:pt x="3856" y="4046"/>
                  </a:lnTo>
                  <a:lnTo>
                    <a:pt x="3870" y="4053"/>
                  </a:lnTo>
                  <a:cubicBezTo>
                    <a:pt x="4476" y="4772"/>
                    <a:pt x="5026" y="5541"/>
                    <a:pt x="5513" y="6344"/>
                  </a:cubicBezTo>
                  <a:lnTo>
                    <a:pt x="5534" y="6373"/>
                  </a:lnTo>
                  <a:lnTo>
                    <a:pt x="5534" y="6344"/>
                  </a:lnTo>
                  <a:cubicBezTo>
                    <a:pt x="5640" y="6006"/>
                    <a:pt x="6182" y="4279"/>
                    <a:pt x="6965" y="4075"/>
                  </a:cubicBezTo>
                  <a:cubicBezTo>
                    <a:pt x="7010" y="4063"/>
                    <a:pt x="7062" y="4055"/>
                    <a:pt x="7118" y="4055"/>
                  </a:cubicBezTo>
                  <a:cubicBezTo>
                    <a:pt x="7272" y="4055"/>
                    <a:pt x="7462" y="4113"/>
                    <a:pt x="7663" y="4314"/>
                  </a:cubicBezTo>
                  <a:cubicBezTo>
                    <a:pt x="7938" y="4589"/>
                    <a:pt x="7945" y="4857"/>
                    <a:pt x="7902" y="5033"/>
                  </a:cubicBezTo>
                  <a:cubicBezTo>
                    <a:pt x="7705" y="5886"/>
                    <a:pt x="5950" y="6528"/>
                    <a:pt x="5752" y="6598"/>
                  </a:cubicBezTo>
                  <a:cubicBezTo>
                    <a:pt x="5731" y="6605"/>
                    <a:pt x="5710" y="6605"/>
                    <a:pt x="5689" y="6605"/>
                  </a:cubicBezTo>
                  <a:lnTo>
                    <a:pt x="5668" y="6605"/>
                  </a:lnTo>
                  <a:lnTo>
                    <a:pt x="5675" y="6619"/>
                  </a:lnTo>
                  <a:cubicBezTo>
                    <a:pt x="6091" y="7324"/>
                    <a:pt x="6464" y="8050"/>
                    <a:pt x="6803" y="8791"/>
                  </a:cubicBezTo>
                  <a:cubicBezTo>
                    <a:pt x="6831" y="8847"/>
                    <a:pt x="6859" y="8910"/>
                    <a:pt x="6880" y="8967"/>
                  </a:cubicBezTo>
                  <a:lnTo>
                    <a:pt x="6916" y="9037"/>
                  </a:lnTo>
                  <a:cubicBezTo>
                    <a:pt x="6944" y="9051"/>
                    <a:pt x="6965" y="9080"/>
                    <a:pt x="6972" y="9108"/>
                  </a:cubicBezTo>
                  <a:cubicBezTo>
                    <a:pt x="6986" y="9136"/>
                    <a:pt x="6993" y="9171"/>
                    <a:pt x="6986" y="9199"/>
                  </a:cubicBezTo>
                  <a:cubicBezTo>
                    <a:pt x="7423" y="10200"/>
                    <a:pt x="7804" y="11230"/>
                    <a:pt x="8135" y="12273"/>
                  </a:cubicBezTo>
                  <a:lnTo>
                    <a:pt x="8142" y="12301"/>
                  </a:lnTo>
                  <a:lnTo>
                    <a:pt x="8149" y="12273"/>
                  </a:lnTo>
                  <a:cubicBezTo>
                    <a:pt x="8241" y="12068"/>
                    <a:pt x="9030" y="10271"/>
                    <a:pt x="9869" y="10165"/>
                  </a:cubicBezTo>
                  <a:cubicBezTo>
                    <a:pt x="9894" y="10162"/>
                    <a:pt x="9920" y="10160"/>
                    <a:pt x="9948" y="10160"/>
                  </a:cubicBezTo>
                  <a:cubicBezTo>
                    <a:pt x="10112" y="10160"/>
                    <a:pt x="10326" y="10225"/>
                    <a:pt x="10525" y="10489"/>
                  </a:cubicBezTo>
                  <a:cubicBezTo>
                    <a:pt x="10764" y="10793"/>
                    <a:pt x="10743" y="11060"/>
                    <a:pt x="10680" y="11237"/>
                  </a:cubicBezTo>
                  <a:cubicBezTo>
                    <a:pt x="10377" y="12054"/>
                    <a:pt x="8558" y="12470"/>
                    <a:pt x="8347" y="12513"/>
                  </a:cubicBezTo>
                  <a:cubicBezTo>
                    <a:pt x="8335" y="12517"/>
                    <a:pt x="8323" y="12518"/>
                    <a:pt x="8311" y="12518"/>
                  </a:cubicBezTo>
                  <a:cubicBezTo>
                    <a:pt x="8281" y="12518"/>
                    <a:pt x="8250" y="12507"/>
                    <a:pt x="8220" y="12491"/>
                  </a:cubicBezTo>
                  <a:lnTo>
                    <a:pt x="8198" y="12477"/>
                  </a:lnTo>
                  <a:lnTo>
                    <a:pt x="8206" y="12506"/>
                  </a:lnTo>
                  <a:cubicBezTo>
                    <a:pt x="8523" y="13542"/>
                    <a:pt x="8812" y="14641"/>
                    <a:pt x="9066" y="15776"/>
                  </a:cubicBezTo>
                  <a:lnTo>
                    <a:pt x="9073" y="15805"/>
                  </a:lnTo>
                  <a:lnTo>
                    <a:pt x="9087" y="15776"/>
                  </a:lnTo>
                  <a:cubicBezTo>
                    <a:pt x="9305" y="15346"/>
                    <a:pt x="10081" y="13951"/>
                    <a:pt x="10828" y="13887"/>
                  </a:cubicBezTo>
                  <a:cubicBezTo>
                    <a:pt x="10844" y="13886"/>
                    <a:pt x="10861" y="13885"/>
                    <a:pt x="10879" y="13885"/>
                  </a:cubicBezTo>
                  <a:cubicBezTo>
                    <a:pt x="11046" y="13885"/>
                    <a:pt x="11272" y="13953"/>
                    <a:pt x="11469" y="14240"/>
                  </a:cubicBezTo>
                  <a:cubicBezTo>
                    <a:pt x="11695" y="14557"/>
                    <a:pt x="11660" y="14825"/>
                    <a:pt x="11589" y="14994"/>
                  </a:cubicBezTo>
                  <a:cubicBezTo>
                    <a:pt x="11251" y="15798"/>
                    <a:pt x="9411" y="16129"/>
                    <a:pt x="9207" y="16164"/>
                  </a:cubicBezTo>
                  <a:lnTo>
                    <a:pt x="9150" y="16164"/>
                  </a:lnTo>
                  <a:lnTo>
                    <a:pt x="9150" y="16178"/>
                  </a:lnTo>
                  <a:cubicBezTo>
                    <a:pt x="9376" y="17243"/>
                    <a:pt x="9573" y="18363"/>
                    <a:pt x="9735" y="19498"/>
                  </a:cubicBezTo>
                  <a:lnTo>
                    <a:pt x="9742" y="19534"/>
                  </a:lnTo>
                  <a:lnTo>
                    <a:pt x="9756" y="19498"/>
                  </a:lnTo>
                  <a:cubicBezTo>
                    <a:pt x="9919" y="19174"/>
                    <a:pt x="10743" y="17567"/>
                    <a:pt x="11554" y="17496"/>
                  </a:cubicBezTo>
                  <a:cubicBezTo>
                    <a:pt x="11565" y="17496"/>
                    <a:pt x="11576" y="17496"/>
                    <a:pt x="11588" y="17496"/>
                  </a:cubicBezTo>
                  <a:cubicBezTo>
                    <a:pt x="11761" y="17496"/>
                    <a:pt x="11991" y="17551"/>
                    <a:pt x="12202" y="17849"/>
                  </a:cubicBezTo>
                  <a:cubicBezTo>
                    <a:pt x="12421" y="18173"/>
                    <a:pt x="12386" y="18434"/>
                    <a:pt x="12315" y="18603"/>
                  </a:cubicBezTo>
                  <a:cubicBezTo>
                    <a:pt x="11977" y="19407"/>
                    <a:pt x="10137" y="19745"/>
                    <a:pt x="9933" y="19780"/>
                  </a:cubicBezTo>
                  <a:cubicBezTo>
                    <a:pt x="9923" y="19782"/>
                    <a:pt x="9914" y="19782"/>
                    <a:pt x="9905" y="19782"/>
                  </a:cubicBezTo>
                  <a:cubicBezTo>
                    <a:pt x="9860" y="19782"/>
                    <a:pt x="9821" y="19767"/>
                    <a:pt x="9792" y="19738"/>
                  </a:cubicBezTo>
                  <a:lnTo>
                    <a:pt x="9770" y="19724"/>
                  </a:lnTo>
                  <a:lnTo>
                    <a:pt x="9770" y="19752"/>
                  </a:lnTo>
                  <a:cubicBezTo>
                    <a:pt x="10193" y="22776"/>
                    <a:pt x="10229" y="24905"/>
                    <a:pt x="10229" y="24926"/>
                  </a:cubicBezTo>
                  <a:cubicBezTo>
                    <a:pt x="10229" y="25044"/>
                    <a:pt x="10138" y="25104"/>
                    <a:pt x="10048" y="25104"/>
                  </a:cubicBezTo>
                  <a:cubicBezTo>
                    <a:pt x="9962" y="25104"/>
                    <a:pt x="9876" y="25048"/>
                    <a:pt x="9876" y="24933"/>
                  </a:cubicBezTo>
                  <a:cubicBezTo>
                    <a:pt x="9770" y="22085"/>
                    <a:pt x="9425" y="19252"/>
                    <a:pt x="8847" y="16460"/>
                  </a:cubicBezTo>
                  <a:lnTo>
                    <a:pt x="8847" y="16446"/>
                  </a:lnTo>
                  <a:lnTo>
                    <a:pt x="8826" y="16460"/>
                  </a:lnTo>
                  <a:cubicBezTo>
                    <a:pt x="8431" y="16770"/>
                    <a:pt x="7437" y="17489"/>
                    <a:pt x="6732" y="17489"/>
                  </a:cubicBezTo>
                  <a:cubicBezTo>
                    <a:pt x="6641" y="17489"/>
                    <a:pt x="6556" y="17475"/>
                    <a:pt x="6471" y="17447"/>
                  </a:cubicBezTo>
                  <a:cubicBezTo>
                    <a:pt x="6309" y="17391"/>
                    <a:pt x="6098" y="17243"/>
                    <a:pt x="6027" y="16862"/>
                  </a:cubicBezTo>
                  <a:cubicBezTo>
                    <a:pt x="5957" y="16481"/>
                    <a:pt x="6105" y="16256"/>
                    <a:pt x="6239" y="16129"/>
                  </a:cubicBezTo>
                  <a:cubicBezTo>
                    <a:pt x="6480" y="15903"/>
                    <a:pt x="6898" y="15832"/>
                    <a:pt x="7330" y="15832"/>
                  </a:cubicBezTo>
                  <a:cubicBezTo>
                    <a:pt x="7894" y="15832"/>
                    <a:pt x="8483" y="15953"/>
                    <a:pt x="8734" y="16009"/>
                  </a:cubicBezTo>
                  <a:lnTo>
                    <a:pt x="8748" y="16009"/>
                  </a:lnTo>
                  <a:lnTo>
                    <a:pt x="8748" y="15995"/>
                  </a:lnTo>
                  <a:cubicBezTo>
                    <a:pt x="8516" y="14923"/>
                    <a:pt x="8241" y="13873"/>
                    <a:pt x="7945" y="12886"/>
                  </a:cubicBezTo>
                  <a:lnTo>
                    <a:pt x="7945" y="12865"/>
                  </a:lnTo>
                  <a:lnTo>
                    <a:pt x="7931" y="12879"/>
                  </a:lnTo>
                  <a:cubicBezTo>
                    <a:pt x="7550" y="13203"/>
                    <a:pt x="6591" y="13951"/>
                    <a:pt x="5907" y="13951"/>
                  </a:cubicBezTo>
                  <a:cubicBezTo>
                    <a:pt x="5837" y="13951"/>
                    <a:pt x="5759" y="13937"/>
                    <a:pt x="5682" y="13915"/>
                  </a:cubicBezTo>
                  <a:cubicBezTo>
                    <a:pt x="5520" y="13866"/>
                    <a:pt x="5308" y="13732"/>
                    <a:pt x="5217" y="13351"/>
                  </a:cubicBezTo>
                  <a:cubicBezTo>
                    <a:pt x="5132" y="12978"/>
                    <a:pt x="5266" y="12738"/>
                    <a:pt x="5393" y="12611"/>
                  </a:cubicBezTo>
                  <a:cubicBezTo>
                    <a:pt x="5663" y="12337"/>
                    <a:pt x="6176" y="12258"/>
                    <a:pt x="6678" y="12258"/>
                  </a:cubicBezTo>
                  <a:cubicBezTo>
                    <a:pt x="7105" y="12258"/>
                    <a:pt x="7523" y="12315"/>
                    <a:pt x="7776" y="12357"/>
                  </a:cubicBezTo>
                  <a:lnTo>
                    <a:pt x="7790" y="12357"/>
                  </a:lnTo>
                  <a:lnTo>
                    <a:pt x="7783" y="12343"/>
                  </a:lnTo>
                  <a:cubicBezTo>
                    <a:pt x="7472" y="11364"/>
                    <a:pt x="7120" y="10419"/>
                    <a:pt x="6746" y="9538"/>
                  </a:cubicBezTo>
                  <a:lnTo>
                    <a:pt x="6739" y="9524"/>
                  </a:lnTo>
                  <a:lnTo>
                    <a:pt x="6725" y="9531"/>
                  </a:lnTo>
                  <a:cubicBezTo>
                    <a:pt x="6281" y="10003"/>
                    <a:pt x="5442" y="10800"/>
                    <a:pt x="4801" y="10800"/>
                  </a:cubicBezTo>
                  <a:cubicBezTo>
                    <a:pt x="4758" y="10800"/>
                    <a:pt x="4723" y="10793"/>
                    <a:pt x="4681" y="10785"/>
                  </a:cubicBezTo>
                  <a:cubicBezTo>
                    <a:pt x="4512" y="10757"/>
                    <a:pt x="4279" y="10652"/>
                    <a:pt x="4145" y="10285"/>
                  </a:cubicBezTo>
                  <a:cubicBezTo>
                    <a:pt x="4011" y="9918"/>
                    <a:pt x="4117" y="9672"/>
                    <a:pt x="4223" y="9531"/>
                  </a:cubicBezTo>
                  <a:cubicBezTo>
                    <a:pt x="4580" y="9062"/>
                    <a:pt x="5531" y="8976"/>
                    <a:pt x="6212" y="8976"/>
                  </a:cubicBezTo>
                  <a:cubicBezTo>
                    <a:pt x="6309" y="8976"/>
                    <a:pt x="6401" y="8978"/>
                    <a:pt x="6486" y="8981"/>
                  </a:cubicBezTo>
                  <a:lnTo>
                    <a:pt x="6500" y="8981"/>
                  </a:lnTo>
                  <a:lnTo>
                    <a:pt x="6493" y="8967"/>
                  </a:lnTo>
                  <a:cubicBezTo>
                    <a:pt x="6161" y="8248"/>
                    <a:pt x="5816" y="7564"/>
                    <a:pt x="5456" y="6937"/>
                  </a:cubicBezTo>
                  <a:lnTo>
                    <a:pt x="5449" y="6922"/>
                  </a:lnTo>
                  <a:lnTo>
                    <a:pt x="5435" y="6937"/>
                  </a:lnTo>
                  <a:cubicBezTo>
                    <a:pt x="5062" y="7352"/>
                    <a:pt x="4110" y="8318"/>
                    <a:pt x="3405" y="8318"/>
                  </a:cubicBezTo>
                  <a:cubicBezTo>
                    <a:pt x="3363" y="8318"/>
                    <a:pt x="3320" y="8318"/>
                    <a:pt x="3278" y="8311"/>
                  </a:cubicBezTo>
                  <a:cubicBezTo>
                    <a:pt x="3109" y="8276"/>
                    <a:pt x="2883" y="8170"/>
                    <a:pt x="2749" y="7804"/>
                  </a:cubicBezTo>
                  <a:cubicBezTo>
                    <a:pt x="2615" y="7444"/>
                    <a:pt x="2714" y="7190"/>
                    <a:pt x="2827" y="7049"/>
                  </a:cubicBezTo>
                  <a:cubicBezTo>
                    <a:pt x="3185" y="6582"/>
                    <a:pt x="4156" y="6497"/>
                    <a:pt x="4806" y="6497"/>
                  </a:cubicBezTo>
                  <a:cubicBezTo>
                    <a:pt x="4950" y="6497"/>
                    <a:pt x="5079" y="6501"/>
                    <a:pt x="5181" y="6507"/>
                  </a:cubicBezTo>
                  <a:lnTo>
                    <a:pt x="5195" y="6507"/>
                  </a:lnTo>
                  <a:lnTo>
                    <a:pt x="5188" y="6485"/>
                  </a:lnTo>
                  <a:cubicBezTo>
                    <a:pt x="4723" y="5724"/>
                    <a:pt x="4202" y="5005"/>
                    <a:pt x="3631" y="4321"/>
                  </a:cubicBezTo>
                  <a:lnTo>
                    <a:pt x="3624" y="4314"/>
                  </a:lnTo>
                  <a:lnTo>
                    <a:pt x="3616" y="4321"/>
                  </a:lnTo>
                  <a:cubicBezTo>
                    <a:pt x="3320" y="4660"/>
                    <a:pt x="2284" y="5766"/>
                    <a:pt x="1530" y="5766"/>
                  </a:cubicBezTo>
                  <a:cubicBezTo>
                    <a:pt x="1488" y="5766"/>
                    <a:pt x="1445" y="5759"/>
                    <a:pt x="1403" y="5752"/>
                  </a:cubicBezTo>
                  <a:cubicBezTo>
                    <a:pt x="1234" y="5724"/>
                    <a:pt x="1008" y="5618"/>
                    <a:pt x="874" y="5252"/>
                  </a:cubicBezTo>
                  <a:cubicBezTo>
                    <a:pt x="740" y="4885"/>
                    <a:pt x="839" y="4639"/>
                    <a:pt x="952" y="4498"/>
                  </a:cubicBezTo>
                  <a:cubicBezTo>
                    <a:pt x="1312" y="4019"/>
                    <a:pt x="2318" y="3941"/>
                    <a:pt x="2961" y="3941"/>
                  </a:cubicBezTo>
                  <a:cubicBezTo>
                    <a:pt x="3085" y="3941"/>
                    <a:pt x="3195" y="3944"/>
                    <a:pt x="3285" y="3948"/>
                  </a:cubicBezTo>
                  <a:lnTo>
                    <a:pt x="3306" y="3948"/>
                  </a:lnTo>
                  <a:lnTo>
                    <a:pt x="3292" y="3934"/>
                  </a:lnTo>
                  <a:cubicBezTo>
                    <a:pt x="2989" y="3595"/>
                    <a:pt x="2665" y="3278"/>
                    <a:pt x="2319" y="2975"/>
                  </a:cubicBezTo>
                  <a:cubicBezTo>
                    <a:pt x="2305" y="2975"/>
                    <a:pt x="2284" y="2982"/>
                    <a:pt x="2270" y="2982"/>
                  </a:cubicBezTo>
                  <a:cubicBezTo>
                    <a:pt x="2221" y="2982"/>
                    <a:pt x="2171" y="2968"/>
                    <a:pt x="2129" y="2947"/>
                  </a:cubicBezTo>
                  <a:cubicBezTo>
                    <a:pt x="1875" y="2820"/>
                    <a:pt x="1022" y="2369"/>
                    <a:pt x="480" y="1812"/>
                  </a:cubicBezTo>
                  <a:cubicBezTo>
                    <a:pt x="205" y="1523"/>
                    <a:pt x="57" y="1241"/>
                    <a:pt x="35" y="987"/>
                  </a:cubicBezTo>
                  <a:cubicBezTo>
                    <a:pt x="21" y="776"/>
                    <a:pt x="78" y="465"/>
                    <a:pt x="458" y="212"/>
                  </a:cubicBezTo>
                  <a:cubicBezTo>
                    <a:pt x="669" y="71"/>
                    <a:pt x="861" y="23"/>
                    <a:pt x="1023" y="23"/>
                  </a:cubicBezTo>
                  <a:close/>
                  <a:moveTo>
                    <a:pt x="1020" y="1"/>
                  </a:moveTo>
                  <a:cubicBezTo>
                    <a:pt x="853" y="1"/>
                    <a:pt x="658" y="50"/>
                    <a:pt x="444" y="197"/>
                  </a:cubicBezTo>
                  <a:cubicBezTo>
                    <a:pt x="64" y="458"/>
                    <a:pt x="0" y="768"/>
                    <a:pt x="14" y="987"/>
                  </a:cubicBezTo>
                  <a:cubicBezTo>
                    <a:pt x="35" y="1248"/>
                    <a:pt x="183" y="1530"/>
                    <a:pt x="472" y="1826"/>
                  </a:cubicBezTo>
                  <a:cubicBezTo>
                    <a:pt x="1008" y="2390"/>
                    <a:pt x="1868" y="2841"/>
                    <a:pt x="2115" y="2961"/>
                  </a:cubicBezTo>
                  <a:cubicBezTo>
                    <a:pt x="2164" y="2989"/>
                    <a:pt x="2221" y="3003"/>
                    <a:pt x="2270" y="3003"/>
                  </a:cubicBezTo>
                  <a:lnTo>
                    <a:pt x="2319" y="3003"/>
                  </a:lnTo>
                  <a:cubicBezTo>
                    <a:pt x="2651" y="3292"/>
                    <a:pt x="2961" y="3602"/>
                    <a:pt x="3257" y="3934"/>
                  </a:cubicBezTo>
                  <a:cubicBezTo>
                    <a:pt x="3162" y="3929"/>
                    <a:pt x="3046" y="3925"/>
                    <a:pt x="2917" y="3925"/>
                  </a:cubicBezTo>
                  <a:cubicBezTo>
                    <a:pt x="2271" y="3925"/>
                    <a:pt x="1295" y="4013"/>
                    <a:pt x="931" y="4483"/>
                  </a:cubicBezTo>
                  <a:cubicBezTo>
                    <a:pt x="818" y="4631"/>
                    <a:pt x="712" y="4892"/>
                    <a:pt x="853" y="5259"/>
                  </a:cubicBezTo>
                  <a:cubicBezTo>
                    <a:pt x="987" y="5632"/>
                    <a:pt x="1227" y="5745"/>
                    <a:pt x="1403" y="5781"/>
                  </a:cubicBezTo>
                  <a:cubicBezTo>
                    <a:pt x="1445" y="5788"/>
                    <a:pt x="1488" y="5788"/>
                    <a:pt x="1530" y="5788"/>
                  </a:cubicBezTo>
                  <a:cubicBezTo>
                    <a:pt x="2284" y="5788"/>
                    <a:pt x="3313" y="4702"/>
                    <a:pt x="3624" y="4350"/>
                  </a:cubicBezTo>
                  <a:cubicBezTo>
                    <a:pt x="4187" y="5019"/>
                    <a:pt x="4702" y="5731"/>
                    <a:pt x="5160" y="6485"/>
                  </a:cubicBezTo>
                  <a:cubicBezTo>
                    <a:pt x="5060" y="6481"/>
                    <a:pt x="4937" y="6477"/>
                    <a:pt x="4799" y="6477"/>
                  </a:cubicBezTo>
                  <a:cubicBezTo>
                    <a:pt x="4146" y="6477"/>
                    <a:pt x="3174" y="6563"/>
                    <a:pt x="2813" y="7035"/>
                  </a:cubicBezTo>
                  <a:cubicBezTo>
                    <a:pt x="2693" y="7183"/>
                    <a:pt x="2594" y="7444"/>
                    <a:pt x="2728" y="7811"/>
                  </a:cubicBezTo>
                  <a:cubicBezTo>
                    <a:pt x="2862" y="8184"/>
                    <a:pt x="3102" y="8297"/>
                    <a:pt x="3278" y="8332"/>
                  </a:cubicBezTo>
                  <a:cubicBezTo>
                    <a:pt x="3320" y="8339"/>
                    <a:pt x="3363" y="8339"/>
                    <a:pt x="3405" y="8339"/>
                  </a:cubicBezTo>
                  <a:cubicBezTo>
                    <a:pt x="4117" y="8339"/>
                    <a:pt x="5062" y="7388"/>
                    <a:pt x="5442" y="6965"/>
                  </a:cubicBezTo>
                  <a:cubicBezTo>
                    <a:pt x="5795" y="7578"/>
                    <a:pt x="6140" y="8255"/>
                    <a:pt x="6464" y="8960"/>
                  </a:cubicBezTo>
                  <a:cubicBezTo>
                    <a:pt x="6384" y="8957"/>
                    <a:pt x="6297" y="8956"/>
                    <a:pt x="6204" y="8956"/>
                  </a:cubicBezTo>
                  <a:cubicBezTo>
                    <a:pt x="5520" y="8956"/>
                    <a:pt x="4569" y="9045"/>
                    <a:pt x="4209" y="9517"/>
                  </a:cubicBezTo>
                  <a:cubicBezTo>
                    <a:pt x="4089" y="9665"/>
                    <a:pt x="3983" y="9925"/>
                    <a:pt x="4117" y="10292"/>
                  </a:cubicBezTo>
                  <a:cubicBezTo>
                    <a:pt x="4251" y="10666"/>
                    <a:pt x="4491" y="10778"/>
                    <a:pt x="4667" y="10807"/>
                  </a:cubicBezTo>
                  <a:cubicBezTo>
                    <a:pt x="4709" y="10814"/>
                    <a:pt x="4751" y="10821"/>
                    <a:pt x="4794" y="10821"/>
                  </a:cubicBezTo>
                  <a:cubicBezTo>
                    <a:pt x="5442" y="10821"/>
                    <a:pt x="6274" y="10038"/>
                    <a:pt x="6725" y="9559"/>
                  </a:cubicBezTo>
                  <a:cubicBezTo>
                    <a:pt x="7092" y="10426"/>
                    <a:pt x="7444" y="11364"/>
                    <a:pt x="7747" y="12336"/>
                  </a:cubicBezTo>
                  <a:cubicBezTo>
                    <a:pt x="7493" y="12294"/>
                    <a:pt x="7079" y="12238"/>
                    <a:pt x="6657" y="12238"/>
                  </a:cubicBezTo>
                  <a:cubicBezTo>
                    <a:pt x="6156" y="12238"/>
                    <a:pt x="5643" y="12318"/>
                    <a:pt x="5372" y="12597"/>
                  </a:cubicBezTo>
                  <a:cubicBezTo>
                    <a:pt x="5245" y="12724"/>
                    <a:pt x="5104" y="12971"/>
                    <a:pt x="5195" y="13351"/>
                  </a:cubicBezTo>
                  <a:cubicBezTo>
                    <a:pt x="5280" y="13739"/>
                    <a:pt x="5506" y="13880"/>
                    <a:pt x="5675" y="13937"/>
                  </a:cubicBezTo>
                  <a:cubicBezTo>
                    <a:pt x="5752" y="13958"/>
                    <a:pt x="5830" y="13972"/>
                    <a:pt x="5907" y="13972"/>
                  </a:cubicBezTo>
                  <a:cubicBezTo>
                    <a:pt x="6591" y="13972"/>
                    <a:pt x="7543" y="13232"/>
                    <a:pt x="7938" y="12900"/>
                  </a:cubicBezTo>
                  <a:cubicBezTo>
                    <a:pt x="8227" y="13887"/>
                    <a:pt x="8495" y="14923"/>
                    <a:pt x="8727" y="15981"/>
                  </a:cubicBezTo>
                  <a:cubicBezTo>
                    <a:pt x="8414" y="15904"/>
                    <a:pt x="7868" y="15799"/>
                    <a:pt x="7347" y="15799"/>
                  </a:cubicBezTo>
                  <a:cubicBezTo>
                    <a:pt x="6905" y="15799"/>
                    <a:pt x="6481" y="15875"/>
                    <a:pt x="6232" y="16108"/>
                  </a:cubicBezTo>
                  <a:cubicBezTo>
                    <a:pt x="6091" y="16235"/>
                    <a:pt x="5943" y="16474"/>
                    <a:pt x="6013" y="16862"/>
                  </a:cubicBezTo>
                  <a:cubicBezTo>
                    <a:pt x="6084" y="17243"/>
                    <a:pt x="6302" y="17398"/>
                    <a:pt x="6471" y="17461"/>
                  </a:cubicBezTo>
                  <a:cubicBezTo>
                    <a:pt x="6556" y="17489"/>
                    <a:pt x="6648" y="17503"/>
                    <a:pt x="6746" y="17503"/>
                  </a:cubicBezTo>
                  <a:cubicBezTo>
                    <a:pt x="7444" y="17503"/>
                    <a:pt x="8431" y="16799"/>
                    <a:pt x="8833" y="16481"/>
                  </a:cubicBezTo>
                  <a:cubicBezTo>
                    <a:pt x="9411" y="19266"/>
                    <a:pt x="9749" y="22093"/>
                    <a:pt x="9855" y="24933"/>
                  </a:cubicBezTo>
                  <a:cubicBezTo>
                    <a:pt x="9862" y="25039"/>
                    <a:pt x="9947" y="25124"/>
                    <a:pt x="10052" y="25124"/>
                  </a:cubicBezTo>
                  <a:lnTo>
                    <a:pt x="10060" y="25117"/>
                  </a:lnTo>
                  <a:cubicBezTo>
                    <a:pt x="10109" y="25117"/>
                    <a:pt x="10158" y="25096"/>
                    <a:pt x="10193" y="25053"/>
                  </a:cubicBezTo>
                  <a:cubicBezTo>
                    <a:pt x="10229" y="25018"/>
                    <a:pt x="10250" y="24969"/>
                    <a:pt x="10250" y="24919"/>
                  </a:cubicBezTo>
                  <a:cubicBezTo>
                    <a:pt x="10193" y="23192"/>
                    <a:pt x="10045" y="21472"/>
                    <a:pt x="9799" y="19766"/>
                  </a:cubicBezTo>
                  <a:lnTo>
                    <a:pt x="9799" y="19766"/>
                  </a:lnTo>
                  <a:cubicBezTo>
                    <a:pt x="9830" y="19782"/>
                    <a:pt x="9866" y="19790"/>
                    <a:pt x="9900" y="19790"/>
                  </a:cubicBezTo>
                  <a:cubicBezTo>
                    <a:pt x="9911" y="19790"/>
                    <a:pt x="9922" y="19789"/>
                    <a:pt x="9933" y="19787"/>
                  </a:cubicBezTo>
                  <a:cubicBezTo>
                    <a:pt x="10144" y="19752"/>
                    <a:pt x="11998" y="19421"/>
                    <a:pt x="12336" y="18603"/>
                  </a:cubicBezTo>
                  <a:cubicBezTo>
                    <a:pt x="12407" y="18434"/>
                    <a:pt x="12442" y="18152"/>
                    <a:pt x="12217" y="17828"/>
                  </a:cubicBezTo>
                  <a:cubicBezTo>
                    <a:pt x="12024" y="17548"/>
                    <a:pt x="11794" y="17471"/>
                    <a:pt x="11621" y="17471"/>
                  </a:cubicBezTo>
                  <a:cubicBezTo>
                    <a:pt x="11597" y="17471"/>
                    <a:pt x="11575" y="17473"/>
                    <a:pt x="11554" y="17475"/>
                  </a:cubicBezTo>
                  <a:cubicBezTo>
                    <a:pt x="10757" y="17539"/>
                    <a:pt x="9947" y="19068"/>
                    <a:pt x="9756" y="19456"/>
                  </a:cubicBezTo>
                  <a:cubicBezTo>
                    <a:pt x="9594" y="18335"/>
                    <a:pt x="9397" y="17236"/>
                    <a:pt x="9178" y="16185"/>
                  </a:cubicBezTo>
                  <a:lnTo>
                    <a:pt x="9207" y="16185"/>
                  </a:lnTo>
                  <a:cubicBezTo>
                    <a:pt x="9418" y="16150"/>
                    <a:pt x="11265" y="15812"/>
                    <a:pt x="11603" y="15001"/>
                  </a:cubicBezTo>
                  <a:cubicBezTo>
                    <a:pt x="11681" y="14825"/>
                    <a:pt x="11709" y="14550"/>
                    <a:pt x="11491" y="14226"/>
                  </a:cubicBezTo>
                  <a:cubicBezTo>
                    <a:pt x="11287" y="13932"/>
                    <a:pt x="11054" y="13864"/>
                    <a:pt x="10881" y="13864"/>
                  </a:cubicBezTo>
                  <a:cubicBezTo>
                    <a:pt x="10862" y="13864"/>
                    <a:pt x="10845" y="13865"/>
                    <a:pt x="10828" y="13866"/>
                  </a:cubicBezTo>
                  <a:cubicBezTo>
                    <a:pt x="10081" y="13922"/>
                    <a:pt x="9319" y="15283"/>
                    <a:pt x="9080" y="15741"/>
                  </a:cubicBezTo>
                  <a:cubicBezTo>
                    <a:pt x="8833" y="14620"/>
                    <a:pt x="8551" y="13542"/>
                    <a:pt x="8234" y="12520"/>
                  </a:cubicBezTo>
                  <a:lnTo>
                    <a:pt x="8234" y="12520"/>
                  </a:lnTo>
                  <a:cubicBezTo>
                    <a:pt x="8256" y="12533"/>
                    <a:pt x="8281" y="12538"/>
                    <a:pt x="8307" y="12538"/>
                  </a:cubicBezTo>
                  <a:cubicBezTo>
                    <a:pt x="8323" y="12538"/>
                    <a:pt x="8338" y="12536"/>
                    <a:pt x="8354" y="12534"/>
                  </a:cubicBezTo>
                  <a:cubicBezTo>
                    <a:pt x="8565" y="12491"/>
                    <a:pt x="10398" y="12068"/>
                    <a:pt x="10701" y="11244"/>
                  </a:cubicBezTo>
                  <a:cubicBezTo>
                    <a:pt x="10764" y="11067"/>
                    <a:pt x="10786" y="10785"/>
                    <a:pt x="10546" y="10475"/>
                  </a:cubicBezTo>
                  <a:cubicBezTo>
                    <a:pt x="10341" y="10204"/>
                    <a:pt x="10116" y="10139"/>
                    <a:pt x="9944" y="10139"/>
                  </a:cubicBezTo>
                  <a:cubicBezTo>
                    <a:pt x="9915" y="10139"/>
                    <a:pt x="9888" y="10141"/>
                    <a:pt x="9862" y="10144"/>
                  </a:cubicBezTo>
                  <a:cubicBezTo>
                    <a:pt x="9044" y="10250"/>
                    <a:pt x="8276" y="11942"/>
                    <a:pt x="8142" y="12238"/>
                  </a:cubicBezTo>
                  <a:cubicBezTo>
                    <a:pt x="7818" y="11201"/>
                    <a:pt x="7437" y="10186"/>
                    <a:pt x="7007" y="9192"/>
                  </a:cubicBezTo>
                  <a:cubicBezTo>
                    <a:pt x="7014" y="9157"/>
                    <a:pt x="7007" y="9129"/>
                    <a:pt x="7000" y="9094"/>
                  </a:cubicBezTo>
                  <a:cubicBezTo>
                    <a:pt x="6986" y="9065"/>
                    <a:pt x="6958" y="9037"/>
                    <a:pt x="6930" y="9016"/>
                  </a:cubicBezTo>
                  <a:lnTo>
                    <a:pt x="6901" y="8953"/>
                  </a:lnTo>
                  <a:cubicBezTo>
                    <a:pt x="6880" y="8896"/>
                    <a:pt x="6852" y="8840"/>
                    <a:pt x="6824" y="8776"/>
                  </a:cubicBezTo>
                  <a:cubicBezTo>
                    <a:pt x="6486" y="8043"/>
                    <a:pt x="6119" y="7324"/>
                    <a:pt x="5710" y="6619"/>
                  </a:cubicBezTo>
                  <a:cubicBezTo>
                    <a:pt x="5724" y="6619"/>
                    <a:pt x="5745" y="6619"/>
                    <a:pt x="5759" y="6612"/>
                  </a:cubicBezTo>
                  <a:cubicBezTo>
                    <a:pt x="5957" y="6542"/>
                    <a:pt x="7726" y="5893"/>
                    <a:pt x="7924" y="5033"/>
                  </a:cubicBezTo>
                  <a:cubicBezTo>
                    <a:pt x="7966" y="4850"/>
                    <a:pt x="7952" y="4575"/>
                    <a:pt x="7677" y="4293"/>
                  </a:cubicBezTo>
                  <a:cubicBezTo>
                    <a:pt x="7480" y="4091"/>
                    <a:pt x="7286" y="4030"/>
                    <a:pt x="7127" y="4030"/>
                  </a:cubicBezTo>
                  <a:cubicBezTo>
                    <a:pt x="7065" y="4030"/>
                    <a:pt x="7008" y="4039"/>
                    <a:pt x="6958" y="4053"/>
                  </a:cubicBezTo>
                  <a:cubicBezTo>
                    <a:pt x="6182" y="4251"/>
                    <a:pt x="5640" y="5921"/>
                    <a:pt x="5527" y="6316"/>
                  </a:cubicBezTo>
                  <a:cubicBezTo>
                    <a:pt x="5040" y="5520"/>
                    <a:pt x="4498" y="4765"/>
                    <a:pt x="3898" y="4053"/>
                  </a:cubicBezTo>
                  <a:cubicBezTo>
                    <a:pt x="4159" y="3962"/>
                    <a:pt x="5851" y="3327"/>
                    <a:pt x="6048" y="2481"/>
                  </a:cubicBezTo>
                  <a:cubicBezTo>
                    <a:pt x="6091" y="2298"/>
                    <a:pt x="6077" y="2016"/>
                    <a:pt x="5802" y="1741"/>
                  </a:cubicBezTo>
                  <a:cubicBezTo>
                    <a:pt x="5605" y="1539"/>
                    <a:pt x="5411" y="1478"/>
                    <a:pt x="5252" y="1478"/>
                  </a:cubicBezTo>
                  <a:cubicBezTo>
                    <a:pt x="5190" y="1478"/>
                    <a:pt x="5133" y="1488"/>
                    <a:pt x="5083" y="1502"/>
                  </a:cubicBezTo>
                  <a:cubicBezTo>
                    <a:pt x="4300" y="1699"/>
                    <a:pt x="3757" y="3384"/>
                    <a:pt x="3645" y="3764"/>
                  </a:cubicBezTo>
                  <a:cubicBezTo>
                    <a:pt x="3320" y="3405"/>
                    <a:pt x="2975" y="3052"/>
                    <a:pt x="2608" y="2728"/>
                  </a:cubicBezTo>
                  <a:cubicBezTo>
                    <a:pt x="2623" y="2686"/>
                    <a:pt x="2623" y="2644"/>
                    <a:pt x="2608" y="2601"/>
                  </a:cubicBezTo>
                  <a:cubicBezTo>
                    <a:pt x="2559" y="2249"/>
                    <a:pt x="2242" y="479"/>
                    <a:pt x="1389" y="85"/>
                  </a:cubicBezTo>
                  <a:lnTo>
                    <a:pt x="1368" y="71"/>
                  </a:lnTo>
                  <a:cubicBezTo>
                    <a:pt x="1273" y="33"/>
                    <a:pt x="1156" y="1"/>
                    <a:pt x="1020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g1b4ab322049_2_0"/>
            <p:cNvSpPr/>
            <p:nvPr/>
          </p:nvSpPr>
          <p:spPr>
            <a:xfrm>
              <a:off x="9863750" y="3248950"/>
              <a:ext cx="27400" cy="44650"/>
            </a:xfrm>
            <a:custGeom>
              <a:rect b="b" l="l" r="r" t="t"/>
              <a:pathLst>
                <a:path extrusionOk="0" h="1786" w="1096">
                  <a:moveTo>
                    <a:pt x="429" y="0"/>
                  </a:moveTo>
                  <a:lnTo>
                    <a:pt x="0" y="881"/>
                  </a:lnTo>
                  <a:lnTo>
                    <a:pt x="429" y="1786"/>
                  </a:lnTo>
                  <a:lnTo>
                    <a:pt x="310" y="952"/>
                  </a:lnTo>
                  <a:lnTo>
                    <a:pt x="1096" y="52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grpSp>
        <p:nvGrpSpPr>
          <p:cNvPr id="2123" name="Google Shape;2123;g1b4ab322049_2_0"/>
          <p:cNvGrpSpPr/>
          <p:nvPr/>
        </p:nvGrpSpPr>
        <p:grpSpPr>
          <a:xfrm rot="7354731">
            <a:off x="598390" y="5175056"/>
            <a:ext cx="1341051" cy="2709460"/>
            <a:chOff x="9219749" y="2415292"/>
            <a:chExt cx="1169206" cy="2362092"/>
          </a:xfrm>
        </p:grpSpPr>
        <p:sp>
          <p:nvSpPr>
            <p:cNvPr id="2124" name="Google Shape;2124;g1b4ab322049_2_0"/>
            <p:cNvSpPr/>
            <p:nvPr/>
          </p:nvSpPr>
          <p:spPr>
            <a:xfrm>
              <a:off x="9865571" y="3028140"/>
              <a:ext cx="232563" cy="241678"/>
            </a:xfrm>
            <a:custGeom>
              <a:rect b="b" l="l" r="r" t="t"/>
              <a:pathLst>
                <a:path extrusionOk="0" h="2572" w="2475">
                  <a:moveTo>
                    <a:pt x="1635" y="1"/>
                  </a:moveTo>
                  <a:cubicBezTo>
                    <a:pt x="1578" y="1"/>
                    <a:pt x="1526" y="8"/>
                    <a:pt x="1481" y="20"/>
                  </a:cubicBezTo>
                  <a:cubicBezTo>
                    <a:pt x="656" y="238"/>
                    <a:pt x="92" y="2121"/>
                    <a:pt x="35" y="2339"/>
                  </a:cubicBezTo>
                  <a:cubicBezTo>
                    <a:pt x="0" y="2452"/>
                    <a:pt x="92" y="2572"/>
                    <a:pt x="212" y="2572"/>
                  </a:cubicBezTo>
                  <a:cubicBezTo>
                    <a:pt x="233" y="2572"/>
                    <a:pt x="254" y="2572"/>
                    <a:pt x="268" y="2565"/>
                  </a:cubicBezTo>
                  <a:cubicBezTo>
                    <a:pt x="473" y="2494"/>
                    <a:pt x="2235" y="1846"/>
                    <a:pt x="2432" y="993"/>
                  </a:cubicBezTo>
                  <a:cubicBezTo>
                    <a:pt x="2475" y="816"/>
                    <a:pt x="2460" y="541"/>
                    <a:pt x="2186" y="260"/>
                  </a:cubicBezTo>
                  <a:cubicBezTo>
                    <a:pt x="1984" y="58"/>
                    <a:pt x="1791" y="1"/>
                    <a:pt x="1635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g1b4ab322049_2_0"/>
            <p:cNvSpPr/>
            <p:nvPr/>
          </p:nvSpPr>
          <p:spPr>
            <a:xfrm>
              <a:off x="9864913" y="3028140"/>
              <a:ext cx="233879" cy="243745"/>
            </a:xfrm>
            <a:custGeom>
              <a:rect b="b" l="l" r="r" t="t"/>
              <a:pathLst>
                <a:path extrusionOk="0" h="2594" w="2489">
                  <a:moveTo>
                    <a:pt x="1650" y="21"/>
                  </a:moveTo>
                  <a:cubicBezTo>
                    <a:pt x="1854" y="28"/>
                    <a:pt x="2052" y="119"/>
                    <a:pt x="2185" y="275"/>
                  </a:cubicBezTo>
                  <a:cubicBezTo>
                    <a:pt x="2460" y="549"/>
                    <a:pt x="2467" y="824"/>
                    <a:pt x="2432" y="1001"/>
                  </a:cubicBezTo>
                  <a:cubicBezTo>
                    <a:pt x="2235" y="1847"/>
                    <a:pt x="480" y="2488"/>
                    <a:pt x="275" y="2559"/>
                  </a:cubicBezTo>
                  <a:cubicBezTo>
                    <a:pt x="261" y="2566"/>
                    <a:pt x="240" y="2573"/>
                    <a:pt x="219" y="2573"/>
                  </a:cubicBezTo>
                  <a:cubicBezTo>
                    <a:pt x="106" y="2566"/>
                    <a:pt x="21" y="2460"/>
                    <a:pt x="50" y="2347"/>
                  </a:cubicBezTo>
                  <a:cubicBezTo>
                    <a:pt x="113" y="2136"/>
                    <a:pt x="670" y="253"/>
                    <a:pt x="1495" y="42"/>
                  </a:cubicBezTo>
                  <a:cubicBezTo>
                    <a:pt x="1544" y="28"/>
                    <a:pt x="1593" y="21"/>
                    <a:pt x="1650" y="21"/>
                  </a:cubicBezTo>
                  <a:close/>
                  <a:moveTo>
                    <a:pt x="1653" y="0"/>
                  </a:moveTo>
                  <a:cubicBezTo>
                    <a:pt x="1593" y="0"/>
                    <a:pt x="1537" y="9"/>
                    <a:pt x="1488" y="21"/>
                  </a:cubicBezTo>
                  <a:cubicBezTo>
                    <a:pt x="656" y="232"/>
                    <a:pt x="92" y="2129"/>
                    <a:pt x="28" y="2340"/>
                  </a:cubicBezTo>
                  <a:cubicBezTo>
                    <a:pt x="0" y="2467"/>
                    <a:pt x="92" y="2587"/>
                    <a:pt x="219" y="2594"/>
                  </a:cubicBezTo>
                  <a:cubicBezTo>
                    <a:pt x="240" y="2594"/>
                    <a:pt x="261" y="2587"/>
                    <a:pt x="282" y="2580"/>
                  </a:cubicBezTo>
                  <a:cubicBezTo>
                    <a:pt x="487" y="2509"/>
                    <a:pt x="2249" y="1861"/>
                    <a:pt x="2446" y="1001"/>
                  </a:cubicBezTo>
                  <a:cubicBezTo>
                    <a:pt x="2489" y="824"/>
                    <a:pt x="2474" y="542"/>
                    <a:pt x="2200" y="260"/>
                  </a:cubicBezTo>
                  <a:cubicBezTo>
                    <a:pt x="2001" y="57"/>
                    <a:pt x="1811" y="0"/>
                    <a:pt x="1653" y="0"/>
                  </a:cubicBezTo>
                  <a:close/>
                </a:path>
              </a:pathLst>
            </a:custGeom>
            <a:solidFill>
              <a:srgbClr val="C9272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g1b4ab322049_2_0"/>
            <p:cNvSpPr/>
            <p:nvPr/>
          </p:nvSpPr>
          <p:spPr>
            <a:xfrm>
              <a:off x="9221064" y="2417641"/>
              <a:ext cx="1167233" cy="2359743"/>
            </a:xfrm>
            <a:custGeom>
              <a:rect b="b" l="l" r="r" t="t"/>
              <a:pathLst>
                <a:path extrusionOk="0" h="25113" w="12422">
                  <a:moveTo>
                    <a:pt x="1013" y="0"/>
                  </a:moveTo>
                  <a:cubicBezTo>
                    <a:pt x="847" y="0"/>
                    <a:pt x="655" y="50"/>
                    <a:pt x="444" y="194"/>
                  </a:cubicBezTo>
                  <a:cubicBezTo>
                    <a:pt x="64" y="454"/>
                    <a:pt x="0" y="765"/>
                    <a:pt x="14" y="976"/>
                  </a:cubicBezTo>
                  <a:cubicBezTo>
                    <a:pt x="36" y="1265"/>
                    <a:pt x="219" y="1547"/>
                    <a:pt x="466" y="1808"/>
                  </a:cubicBezTo>
                  <a:cubicBezTo>
                    <a:pt x="1008" y="2379"/>
                    <a:pt x="1882" y="2830"/>
                    <a:pt x="2108" y="2943"/>
                  </a:cubicBezTo>
                  <a:cubicBezTo>
                    <a:pt x="2157" y="2971"/>
                    <a:pt x="2207" y="2978"/>
                    <a:pt x="2263" y="2978"/>
                  </a:cubicBezTo>
                  <a:lnTo>
                    <a:pt x="2312" y="2978"/>
                  </a:lnTo>
                  <a:cubicBezTo>
                    <a:pt x="2651" y="3274"/>
                    <a:pt x="2968" y="3598"/>
                    <a:pt x="3271" y="3930"/>
                  </a:cubicBezTo>
                  <a:cubicBezTo>
                    <a:pt x="3172" y="3925"/>
                    <a:pt x="3054" y="3922"/>
                    <a:pt x="2923" y="3922"/>
                  </a:cubicBezTo>
                  <a:cubicBezTo>
                    <a:pt x="2266" y="3922"/>
                    <a:pt x="1295" y="4010"/>
                    <a:pt x="931" y="4480"/>
                  </a:cubicBezTo>
                  <a:cubicBezTo>
                    <a:pt x="818" y="4628"/>
                    <a:pt x="712" y="4874"/>
                    <a:pt x="846" y="5248"/>
                  </a:cubicBezTo>
                  <a:cubicBezTo>
                    <a:pt x="987" y="5615"/>
                    <a:pt x="1220" y="5720"/>
                    <a:pt x="1389" y="5756"/>
                  </a:cubicBezTo>
                  <a:cubicBezTo>
                    <a:pt x="1431" y="5763"/>
                    <a:pt x="1474" y="5763"/>
                    <a:pt x="1516" y="5763"/>
                  </a:cubicBezTo>
                  <a:cubicBezTo>
                    <a:pt x="2284" y="5763"/>
                    <a:pt x="3335" y="4635"/>
                    <a:pt x="3610" y="4317"/>
                  </a:cubicBezTo>
                  <a:cubicBezTo>
                    <a:pt x="4188" y="4994"/>
                    <a:pt x="4702" y="5720"/>
                    <a:pt x="5167" y="6482"/>
                  </a:cubicBezTo>
                  <a:cubicBezTo>
                    <a:pt x="5066" y="6477"/>
                    <a:pt x="4941" y="6473"/>
                    <a:pt x="4803" y="6473"/>
                  </a:cubicBezTo>
                  <a:cubicBezTo>
                    <a:pt x="4144" y="6473"/>
                    <a:pt x="3167" y="6560"/>
                    <a:pt x="2806" y="7031"/>
                  </a:cubicBezTo>
                  <a:cubicBezTo>
                    <a:pt x="2693" y="7179"/>
                    <a:pt x="2587" y="7426"/>
                    <a:pt x="2728" y="7800"/>
                  </a:cubicBezTo>
                  <a:cubicBezTo>
                    <a:pt x="2862" y="8166"/>
                    <a:pt x="3095" y="8279"/>
                    <a:pt x="3271" y="8307"/>
                  </a:cubicBezTo>
                  <a:cubicBezTo>
                    <a:pt x="3306" y="8314"/>
                    <a:pt x="3349" y="8314"/>
                    <a:pt x="3391" y="8314"/>
                  </a:cubicBezTo>
                  <a:cubicBezTo>
                    <a:pt x="4117" y="8314"/>
                    <a:pt x="5090" y="7313"/>
                    <a:pt x="5435" y="6933"/>
                  </a:cubicBezTo>
                  <a:cubicBezTo>
                    <a:pt x="5809" y="7588"/>
                    <a:pt x="6154" y="8265"/>
                    <a:pt x="6472" y="8956"/>
                  </a:cubicBezTo>
                  <a:cubicBezTo>
                    <a:pt x="6394" y="8953"/>
                    <a:pt x="6307" y="8951"/>
                    <a:pt x="6213" y="8951"/>
                  </a:cubicBezTo>
                  <a:cubicBezTo>
                    <a:pt x="5556" y="8951"/>
                    <a:pt x="4566" y="9038"/>
                    <a:pt x="4202" y="9513"/>
                  </a:cubicBezTo>
                  <a:cubicBezTo>
                    <a:pt x="4089" y="9654"/>
                    <a:pt x="3983" y="9908"/>
                    <a:pt x="4124" y="10274"/>
                  </a:cubicBezTo>
                  <a:cubicBezTo>
                    <a:pt x="4258" y="10648"/>
                    <a:pt x="4491" y="10753"/>
                    <a:pt x="4667" y="10789"/>
                  </a:cubicBezTo>
                  <a:cubicBezTo>
                    <a:pt x="4702" y="10796"/>
                    <a:pt x="4744" y="10796"/>
                    <a:pt x="4787" y="10796"/>
                  </a:cubicBezTo>
                  <a:cubicBezTo>
                    <a:pt x="5442" y="10796"/>
                    <a:pt x="6309" y="9964"/>
                    <a:pt x="6718" y="9527"/>
                  </a:cubicBezTo>
                  <a:cubicBezTo>
                    <a:pt x="7120" y="10457"/>
                    <a:pt x="7465" y="11402"/>
                    <a:pt x="7762" y="12332"/>
                  </a:cubicBezTo>
                  <a:cubicBezTo>
                    <a:pt x="7496" y="12288"/>
                    <a:pt x="7083" y="12233"/>
                    <a:pt x="6664" y="12233"/>
                  </a:cubicBezTo>
                  <a:cubicBezTo>
                    <a:pt x="6159" y="12233"/>
                    <a:pt x="5645" y="12313"/>
                    <a:pt x="5372" y="12586"/>
                  </a:cubicBezTo>
                  <a:cubicBezTo>
                    <a:pt x="5245" y="12720"/>
                    <a:pt x="5111" y="12960"/>
                    <a:pt x="5196" y="13341"/>
                  </a:cubicBezTo>
                  <a:cubicBezTo>
                    <a:pt x="5287" y="13721"/>
                    <a:pt x="5506" y="13862"/>
                    <a:pt x="5668" y="13912"/>
                  </a:cubicBezTo>
                  <a:cubicBezTo>
                    <a:pt x="5745" y="13933"/>
                    <a:pt x="5823" y="13947"/>
                    <a:pt x="5901" y="13947"/>
                  </a:cubicBezTo>
                  <a:cubicBezTo>
                    <a:pt x="6577" y="13947"/>
                    <a:pt x="7515" y="13221"/>
                    <a:pt x="7924" y="12875"/>
                  </a:cubicBezTo>
                  <a:cubicBezTo>
                    <a:pt x="8255" y="13954"/>
                    <a:pt x="8516" y="15004"/>
                    <a:pt x="8734" y="15984"/>
                  </a:cubicBezTo>
                  <a:cubicBezTo>
                    <a:pt x="8451" y="15917"/>
                    <a:pt x="7876" y="15800"/>
                    <a:pt x="7326" y="15800"/>
                  </a:cubicBezTo>
                  <a:cubicBezTo>
                    <a:pt x="6890" y="15800"/>
                    <a:pt x="6471" y="15873"/>
                    <a:pt x="6225" y="16104"/>
                  </a:cubicBezTo>
                  <a:cubicBezTo>
                    <a:pt x="6091" y="16231"/>
                    <a:pt x="5943" y="16456"/>
                    <a:pt x="6013" y="16844"/>
                  </a:cubicBezTo>
                  <a:cubicBezTo>
                    <a:pt x="6084" y="17232"/>
                    <a:pt x="6295" y="17380"/>
                    <a:pt x="6464" y="17436"/>
                  </a:cubicBezTo>
                  <a:cubicBezTo>
                    <a:pt x="6549" y="17471"/>
                    <a:pt x="6641" y="17485"/>
                    <a:pt x="6732" y="17485"/>
                  </a:cubicBezTo>
                  <a:cubicBezTo>
                    <a:pt x="7444" y="17485"/>
                    <a:pt x="8459" y="16745"/>
                    <a:pt x="8833" y="16449"/>
                  </a:cubicBezTo>
                  <a:cubicBezTo>
                    <a:pt x="9411" y="19241"/>
                    <a:pt x="9749" y="22068"/>
                    <a:pt x="9855" y="24915"/>
                  </a:cubicBezTo>
                  <a:cubicBezTo>
                    <a:pt x="9848" y="25048"/>
                    <a:pt x="9944" y="25113"/>
                    <a:pt x="10041" y="25113"/>
                  </a:cubicBezTo>
                  <a:cubicBezTo>
                    <a:pt x="10140" y="25113"/>
                    <a:pt x="10240" y="25044"/>
                    <a:pt x="10229" y="24908"/>
                  </a:cubicBezTo>
                  <a:cubicBezTo>
                    <a:pt x="10165" y="23181"/>
                    <a:pt x="10017" y="21447"/>
                    <a:pt x="9771" y="19734"/>
                  </a:cubicBezTo>
                  <a:lnTo>
                    <a:pt x="9771" y="19734"/>
                  </a:lnTo>
                  <a:cubicBezTo>
                    <a:pt x="9806" y="19762"/>
                    <a:pt x="9848" y="19777"/>
                    <a:pt x="9890" y="19777"/>
                  </a:cubicBezTo>
                  <a:lnTo>
                    <a:pt x="9919" y="19777"/>
                  </a:lnTo>
                  <a:cubicBezTo>
                    <a:pt x="10130" y="19741"/>
                    <a:pt x="11977" y="19403"/>
                    <a:pt x="12315" y="18599"/>
                  </a:cubicBezTo>
                  <a:cubicBezTo>
                    <a:pt x="12379" y="18416"/>
                    <a:pt x="12421" y="18141"/>
                    <a:pt x="12196" y="17817"/>
                  </a:cubicBezTo>
                  <a:cubicBezTo>
                    <a:pt x="11998" y="17530"/>
                    <a:pt x="11766" y="17462"/>
                    <a:pt x="11593" y="17462"/>
                  </a:cubicBezTo>
                  <a:cubicBezTo>
                    <a:pt x="11575" y="17462"/>
                    <a:pt x="11557" y="17463"/>
                    <a:pt x="11540" y="17464"/>
                  </a:cubicBezTo>
                  <a:cubicBezTo>
                    <a:pt x="10722" y="17535"/>
                    <a:pt x="9883" y="19177"/>
                    <a:pt x="9735" y="19473"/>
                  </a:cubicBezTo>
                  <a:cubicBezTo>
                    <a:pt x="9587" y="18444"/>
                    <a:pt x="9397" y="17323"/>
                    <a:pt x="9150" y="16160"/>
                  </a:cubicBezTo>
                  <a:lnTo>
                    <a:pt x="9193" y="16160"/>
                  </a:lnTo>
                  <a:cubicBezTo>
                    <a:pt x="9397" y="16125"/>
                    <a:pt x="11244" y="15787"/>
                    <a:pt x="11582" y="14976"/>
                  </a:cubicBezTo>
                  <a:cubicBezTo>
                    <a:pt x="11653" y="14807"/>
                    <a:pt x="11695" y="14539"/>
                    <a:pt x="11469" y="14215"/>
                  </a:cubicBezTo>
                  <a:cubicBezTo>
                    <a:pt x="11267" y="13924"/>
                    <a:pt x="11042" y="13860"/>
                    <a:pt x="10871" y="13860"/>
                  </a:cubicBezTo>
                  <a:cubicBezTo>
                    <a:pt x="10851" y="13860"/>
                    <a:pt x="10832" y="13861"/>
                    <a:pt x="10814" y="13862"/>
                  </a:cubicBezTo>
                  <a:cubicBezTo>
                    <a:pt x="10067" y="13919"/>
                    <a:pt x="9305" y="15286"/>
                    <a:pt x="9066" y="15758"/>
                  </a:cubicBezTo>
                  <a:cubicBezTo>
                    <a:pt x="8812" y="14616"/>
                    <a:pt x="8523" y="13524"/>
                    <a:pt x="8199" y="12488"/>
                  </a:cubicBezTo>
                  <a:lnTo>
                    <a:pt x="8199" y="12488"/>
                  </a:lnTo>
                  <a:cubicBezTo>
                    <a:pt x="8227" y="12502"/>
                    <a:pt x="8262" y="12516"/>
                    <a:pt x="8297" y="12516"/>
                  </a:cubicBezTo>
                  <a:lnTo>
                    <a:pt x="8340" y="12516"/>
                  </a:lnTo>
                  <a:cubicBezTo>
                    <a:pt x="8544" y="12466"/>
                    <a:pt x="10370" y="12051"/>
                    <a:pt x="10673" y="11226"/>
                  </a:cubicBezTo>
                  <a:cubicBezTo>
                    <a:pt x="10736" y="11050"/>
                    <a:pt x="10765" y="10782"/>
                    <a:pt x="10525" y="10471"/>
                  </a:cubicBezTo>
                  <a:cubicBezTo>
                    <a:pt x="10322" y="10204"/>
                    <a:pt x="10110" y="10142"/>
                    <a:pt x="9943" y="10142"/>
                  </a:cubicBezTo>
                  <a:cubicBezTo>
                    <a:pt x="9912" y="10142"/>
                    <a:pt x="9883" y="10144"/>
                    <a:pt x="9855" y="10147"/>
                  </a:cubicBezTo>
                  <a:cubicBezTo>
                    <a:pt x="9009" y="10253"/>
                    <a:pt x="8220" y="12043"/>
                    <a:pt x="8128" y="12262"/>
                  </a:cubicBezTo>
                  <a:cubicBezTo>
                    <a:pt x="7804" y="11212"/>
                    <a:pt x="7416" y="10190"/>
                    <a:pt x="6986" y="9181"/>
                  </a:cubicBezTo>
                  <a:cubicBezTo>
                    <a:pt x="6986" y="9153"/>
                    <a:pt x="6986" y="9125"/>
                    <a:pt x="6972" y="9097"/>
                  </a:cubicBezTo>
                  <a:cubicBezTo>
                    <a:pt x="6958" y="9062"/>
                    <a:pt x="6937" y="9033"/>
                    <a:pt x="6909" y="9012"/>
                  </a:cubicBezTo>
                  <a:cubicBezTo>
                    <a:pt x="6873" y="8935"/>
                    <a:pt x="6838" y="8850"/>
                    <a:pt x="6803" y="8773"/>
                  </a:cubicBezTo>
                  <a:cubicBezTo>
                    <a:pt x="6464" y="8032"/>
                    <a:pt x="6084" y="7306"/>
                    <a:pt x="5675" y="6601"/>
                  </a:cubicBezTo>
                  <a:cubicBezTo>
                    <a:pt x="5696" y="6601"/>
                    <a:pt x="5717" y="6601"/>
                    <a:pt x="5738" y="6594"/>
                  </a:cubicBezTo>
                  <a:cubicBezTo>
                    <a:pt x="5943" y="6524"/>
                    <a:pt x="7705" y="5875"/>
                    <a:pt x="7895" y="5022"/>
                  </a:cubicBezTo>
                  <a:cubicBezTo>
                    <a:pt x="7938" y="4846"/>
                    <a:pt x="7931" y="4571"/>
                    <a:pt x="7656" y="4289"/>
                  </a:cubicBezTo>
                  <a:cubicBezTo>
                    <a:pt x="7459" y="4093"/>
                    <a:pt x="7270" y="4033"/>
                    <a:pt x="7116" y="4033"/>
                  </a:cubicBezTo>
                  <a:cubicBezTo>
                    <a:pt x="7055" y="4033"/>
                    <a:pt x="6999" y="4043"/>
                    <a:pt x="6951" y="4057"/>
                  </a:cubicBezTo>
                  <a:cubicBezTo>
                    <a:pt x="6154" y="4254"/>
                    <a:pt x="5612" y="5995"/>
                    <a:pt x="5513" y="6334"/>
                  </a:cubicBezTo>
                  <a:cubicBezTo>
                    <a:pt x="5026" y="5523"/>
                    <a:pt x="4477" y="4762"/>
                    <a:pt x="3863" y="4043"/>
                  </a:cubicBezTo>
                  <a:cubicBezTo>
                    <a:pt x="4068" y="3972"/>
                    <a:pt x="5823" y="3324"/>
                    <a:pt x="6020" y="2471"/>
                  </a:cubicBezTo>
                  <a:cubicBezTo>
                    <a:pt x="6063" y="2294"/>
                    <a:pt x="6056" y="2019"/>
                    <a:pt x="5781" y="1737"/>
                  </a:cubicBezTo>
                  <a:cubicBezTo>
                    <a:pt x="5579" y="1541"/>
                    <a:pt x="5392" y="1481"/>
                    <a:pt x="5240" y="1481"/>
                  </a:cubicBezTo>
                  <a:cubicBezTo>
                    <a:pt x="5179" y="1481"/>
                    <a:pt x="5124" y="1491"/>
                    <a:pt x="5076" y="1505"/>
                  </a:cubicBezTo>
                  <a:cubicBezTo>
                    <a:pt x="4279" y="1702"/>
                    <a:pt x="3736" y="3443"/>
                    <a:pt x="3638" y="3782"/>
                  </a:cubicBezTo>
                  <a:cubicBezTo>
                    <a:pt x="3306" y="3408"/>
                    <a:pt x="2954" y="3056"/>
                    <a:pt x="2587" y="2724"/>
                  </a:cubicBezTo>
                  <a:cubicBezTo>
                    <a:pt x="2594" y="2682"/>
                    <a:pt x="2594" y="2633"/>
                    <a:pt x="2587" y="2590"/>
                  </a:cubicBezTo>
                  <a:cubicBezTo>
                    <a:pt x="2538" y="2238"/>
                    <a:pt x="2214" y="476"/>
                    <a:pt x="1368" y="81"/>
                  </a:cubicBezTo>
                  <a:lnTo>
                    <a:pt x="1354" y="74"/>
                  </a:lnTo>
                  <a:cubicBezTo>
                    <a:pt x="1262" y="33"/>
                    <a:pt x="1147" y="0"/>
                    <a:pt x="1013" y="0"/>
                  </a:cubicBez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g1b4ab322049_2_0"/>
            <p:cNvSpPr/>
            <p:nvPr/>
          </p:nvSpPr>
          <p:spPr>
            <a:xfrm>
              <a:off x="9219749" y="2415292"/>
              <a:ext cx="1169206" cy="2360777"/>
            </a:xfrm>
            <a:custGeom>
              <a:rect b="b" l="l" r="r" t="t"/>
              <a:pathLst>
                <a:path extrusionOk="0" h="25124" w="12443">
                  <a:moveTo>
                    <a:pt x="1023" y="23"/>
                  </a:moveTo>
                  <a:cubicBezTo>
                    <a:pt x="1154" y="23"/>
                    <a:pt x="1266" y="54"/>
                    <a:pt x="1354" y="92"/>
                  </a:cubicBezTo>
                  <a:lnTo>
                    <a:pt x="1361" y="92"/>
                  </a:lnTo>
                  <a:lnTo>
                    <a:pt x="1375" y="99"/>
                  </a:lnTo>
                  <a:cubicBezTo>
                    <a:pt x="2221" y="487"/>
                    <a:pt x="2538" y="2249"/>
                    <a:pt x="2587" y="2601"/>
                  </a:cubicBezTo>
                  <a:cubicBezTo>
                    <a:pt x="2594" y="2644"/>
                    <a:pt x="2594" y="2693"/>
                    <a:pt x="2587" y="2735"/>
                  </a:cubicBezTo>
                  <a:cubicBezTo>
                    <a:pt x="2961" y="3067"/>
                    <a:pt x="3306" y="3426"/>
                    <a:pt x="3638" y="3793"/>
                  </a:cubicBezTo>
                  <a:lnTo>
                    <a:pt x="3652" y="3807"/>
                  </a:lnTo>
                  <a:lnTo>
                    <a:pt x="3659" y="3793"/>
                  </a:lnTo>
                  <a:cubicBezTo>
                    <a:pt x="3757" y="3447"/>
                    <a:pt x="4300" y="1720"/>
                    <a:pt x="5090" y="1523"/>
                  </a:cubicBezTo>
                  <a:cubicBezTo>
                    <a:pt x="5135" y="1511"/>
                    <a:pt x="5188" y="1502"/>
                    <a:pt x="5247" y="1502"/>
                  </a:cubicBezTo>
                  <a:cubicBezTo>
                    <a:pt x="5397" y="1502"/>
                    <a:pt x="5583" y="1558"/>
                    <a:pt x="5781" y="1755"/>
                  </a:cubicBezTo>
                  <a:cubicBezTo>
                    <a:pt x="6056" y="2030"/>
                    <a:pt x="6063" y="2298"/>
                    <a:pt x="6020" y="2474"/>
                  </a:cubicBezTo>
                  <a:cubicBezTo>
                    <a:pt x="5830" y="3327"/>
                    <a:pt x="4075" y="3969"/>
                    <a:pt x="3870" y="4039"/>
                  </a:cubicBezTo>
                  <a:lnTo>
                    <a:pt x="3856" y="4046"/>
                  </a:lnTo>
                  <a:lnTo>
                    <a:pt x="3870" y="4053"/>
                  </a:lnTo>
                  <a:cubicBezTo>
                    <a:pt x="4476" y="4772"/>
                    <a:pt x="5026" y="5541"/>
                    <a:pt x="5513" y="6344"/>
                  </a:cubicBezTo>
                  <a:lnTo>
                    <a:pt x="5534" y="6373"/>
                  </a:lnTo>
                  <a:lnTo>
                    <a:pt x="5534" y="6344"/>
                  </a:lnTo>
                  <a:cubicBezTo>
                    <a:pt x="5640" y="6006"/>
                    <a:pt x="6182" y="4279"/>
                    <a:pt x="6965" y="4075"/>
                  </a:cubicBezTo>
                  <a:cubicBezTo>
                    <a:pt x="7010" y="4063"/>
                    <a:pt x="7062" y="4055"/>
                    <a:pt x="7118" y="4055"/>
                  </a:cubicBezTo>
                  <a:cubicBezTo>
                    <a:pt x="7272" y="4055"/>
                    <a:pt x="7462" y="4113"/>
                    <a:pt x="7663" y="4314"/>
                  </a:cubicBezTo>
                  <a:cubicBezTo>
                    <a:pt x="7938" y="4589"/>
                    <a:pt x="7945" y="4857"/>
                    <a:pt x="7902" y="5033"/>
                  </a:cubicBezTo>
                  <a:cubicBezTo>
                    <a:pt x="7705" y="5886"/>
                    <a:pt x="5950" y="6528"/>
                    <a:pt x="5752" y="6598"/>
                  </a:cubicBezTo>
                  <a:cubicBezTo>
                    <a:pt x="5731" y="6605"/>
                    <a:pt x="5710" y="6605"/>
                    <a:pt x="5689" y="6605"/>
                  </a:cubicBezTo>
                  <a:lnTo>
                    <a:pt x="5668" y="6605"/>
                  </a:lnTo>
                  <a:lnTo>
                    <a:pt x="5675" y="6619"/>
                  </a:lnTo>
                  <a:cubicBezTo>
                    <a:pt x="6091" y="7324"/>
                    <a:pt x="6464" y="8050"/>
                    <a:pt x="6803" y="8791"/>
                  </a:cubicBezTo>
                  <a:cubicBezTo>
                    <a:pt x="6831" y="8847"/>
                    <a:pt x="6859" y="8910"/>
                    <a:pt x="6880" y="8967"/>
                  </a:cubicBezTo>
                  <a:lnTo>
                    <a:pt x="6916" y="9037"/>
                  </a:lnTo>
                  <a:cubicBezTo>
                    <a:pt x="6944" y="9051"/>
                    <a:pt x="6965" y="9080"/>
                    <a:pt x="6972" y="9108"/>
                  </a:cubicBezTo>
                  <a:cubicBezTo>
                    <a:pt x="6986" y="9136"/>
                    <a:pt x="6993" y="9171"/>
                    <a:pt x="6986" y="9199"/>
                  </a:cubicBezTo>
                  <a:cubicBezTo>
                    <a:pt x="7423" y="10200"/>
                    <a:pt x="7804" y="11230"/>
                    <a:pt x="8135" y="12273"/>
                  </a:cubicBezTo>
                  <a:lnTo>
                    <a:pt x="8142" y="12301"/>
                  </a:lnTo>
                  <a:lnTo>
                    <a:pt x="8149" y="12273"/>
                  </a:lnTo>
                  <a:cubicBezTo>
                    <a:pt x="8241" y="12068"/>
                    <a:pt x="9030" y="10271"/>
                    <a:pt x="9869" y="10165"/>
                  </a:cubicBezTo>
                  <a:cubicBezTo>
                    <a:pt x="9894" y="10162"/>
                    <a:pt x="9920" y="10160"/>
                    <a:pt x="9948" y="10160"/>
                  </a:cubicBezTo>
                  <a:cubicBezTo>
                    <a:pt x="10112" y="10160"/>
                    <a:pt x="10326" y="10225"/>
                    <a:pt x="10525" y="10489"/>
                  </a:cubicBezTo>
                  <a:cubicBezTo>
                    <a:pt x="10764" y="10793"/>
                    <a:pt x="10743" y="11060"/>
                    <a:pt x="10680" y="11237"/>
                  </a:cubicBezTo>
                  <a:cubicBezTo>
                    <a:pt x="10377" y="12054"/>
                    <a:pt x="8558" y="12470"/>
                    <a:pt x="8347" y="12513"/>
                  </a:cubicBezTo>
                  <a:cubicBezTo>
                    <a:pt x="8335" y="12517"/>
                    <a:pt x="8323" y="12518"/>
                    <a:pt x="8311" y="12518"/>
                  </a:cubicBezTo>
                  <a:cubicBezTo>
                    <a:pt x="8281" y="12518"/>
                    <a:pt x="8250" y="12507"/>
                    <a:pt x="8220" y="12491"/>
                  </a:cubicBezTo>
                  <a:lnTo>
                    <a:pt x="8198" y="12477"/>
                  </a:lnTo>
                  <a:lnTo>
                    <a:pt x="8206" y="12506"/>
                  </a:lnTo>
                  <a:cubicBezTo>
                    <a:pt x="8523" y="13542"/>
                    <a:pt x="8812" y="14641"/>
                    <a:pt x="9066" y="15776"/>
                  </a:cubicBezTo>
                  <a:lnTo>
                    <a:pt x="9073" y="15805"/>
                  </a:lnTo>
                  <a:lnTo>
                    <a:pt x="9087" y="15776"/>
                  </a:lnTo>
                  <a:cubicBezTo>
                    <a:pt x="9305" y="15346"/>
                    <a:pt x="10081" y="13951"/>
                    <a:pt x="10828" y="13887"/>
                  </a:cubicBezTo>
                  <a:cubicBezTo>
                    <a:pt x="10844" y="13886"/>
                    <a:pt x="10861" y="13885"/>
                    <a:pt x="10879" y="13885"/>
                  </a:cubicBezTo>
                  <a:cubicBezTo>
                    <a:pt x="11046" y="13885"/>
                    <a:pt x="11272" y="13953"/>
                    <a:pt x="11469" y="14240"/>
                  </a:cubicBezTo>
                  <a:cubicBezTo>
                    <a:pt x="11695" y="14557"/>
                    <a:pt x="11660" y="14825"/>
                    <a:pt x="11589" y="14994"/>
                  </a:cubicBezTo>
                  <a:cubicBezTo>
                    <a:pt x="11251" y="15798"/>
                    <a:pt x="9411" y="16129"/>
                    <a:pt x="9207" y="16164"/>
                  </a:cubicBezTo>
                  <a:lnTo>
                    <a:pt x="9150" y="16164"/>
                  </a:lnTo>
                  <a:lnTo>
                    <a:pt x="9150" y="16178"/>
                  </a:lnTo>
                  <a:cubicBezTo>
                    <a:pt x="9376" y="17243"/>
                    <a:pt x="9573" y="18363"/>
                    <a:pt x="9735" y="19498"/>
                  </a:cubicBezTo>
                  <a:lnTo>
                    <a:pt x="9742" y="19534"/>
                  </a:lnTo>
                  <a:lnTo>
                    <a:pt x="9756" y="19498"/>
                  </a:lnTo>
                  <a:cubicBezTo>
                    <a:pt x="9919" y="19174"/>
                    <a:pt x="10743" y="17567"/>
                    <a:pt x="11554" y="17496"/>
                  </a:cubicBezTo>
                  <a:cubicBezTo>
                    <a:pt x="11565" y="17496"/>
                    <a:pt x="11576" y="17496"/>
                    <a:pt x="11588" y="17496"/>
                  </a:cubicBezTo>
                  <a:cubicBezTo>
                    <a:pt x="11761" y="17496"/>
                    <a:pt x="11991" y="17551"/>
                    <a:pt x="12202" y="17849"/>
                  </a:cubicBezTo>
                  <a:cubicBezTo>
                    <a:pt x="12421" y="18173"/>
                    <a:pt x="12386" y="18434"/>
                    <a:pt x="12315" y="18603"/>
                  </a:cubicBezTo>
                  <a:cubicBezTo>
                    <a:pt x="11977" y="19407"/>
                    <a:pt x="10137" y="19745"/>
                    <a:pt x="9933" y="19780"/>
                  </a:cubicBezTo>
                  <a:cubicBezTo>
                    <a:pt x="9923" y="19782"/>
                    <a:pt x="9914" y="19782"/>
                    <a:pt x="9905" y="19782"/>
                  </a:cubicBezTo>
                  <a:cubicBezTo>
                    <a:pt x="9860" y="19782"/>
                    <a:pt x="9821" y="19767"/>
                    <a:pt x="9792" y="19738"/>
                  </a:cubicBezTo>
                  <a:lnTo>
                    <a:pt x="9770" y="19724"/>
                  </a:lnTo>
                  <a:lnTo>
                    <a:pt x="9770" y="19752"/>
                  </a:lnTo>
                  <a:cubicBezTo>
                    <a:pt x="10193" y="22776"/>
                    <a:pt x="10229" y="24905"/>
                    <a:pt x="10229" y="24926"/>
                  </a:cubicBezTo>
                  <a:cubicBezTo>
                    <a:pt x="10229" y="25044"/>
                    <a:pt x="10138" y="25104"/>
                    <a:pt x="10048" y="25104"/>
                  </a:cubicBezTo>
                  <a:cubicBezTo>
                    <a:pt x="9962" y="25104"/>
                    <a:pt x="9876" y="25048"/>
                    <a:pt x="9876" y="24933"/>
                  </a:cubicBezTo>
                  <a:cubicBezTo>
                    <a:pt x="9770" y="22085"/>
                    <a:pt x="9425" y="19252"/>
                    <a:pt x="8847" y="16460"/>
                  </a:cubicBezTo>
                  <a:lnTo>
                    <a:pt x="8847" y="16446"/>
                  </a:lnTo>
                  <a:lnTo>
                    <a:pt x="8826" y="16460"/>
                  </a:lnTo>
                  <a:cubicBezTo>
                    <a:pt x="8431" y="16770"/>
                    <a:pt x="7437" y="17489"/>
                    <a:pt x="6732" y="17489"/>
                  </a:cubicBezTo>
                  <a:cubicBezTo>
                    <a:pt x="6641" y="17489"/>
                    <a:pt x="6556" y="17475"/>
                    <a:pt x="6471" y="17447"/>
                  </a:cubicBezTo>
                  <a:cubicBezTo>
                    <a:pt x="6309" y="17391"/>
                    <a:pt x="6098" y="17243"/>
                    <a:pt x="6027" y="16862"/>
                  </a:cubicBezTo>
                  <a:cubicBezTo>
                    <a:pt x="5957" y="16481"/>
                    <a:pt x="6105" y="16256"/>
                    <a:pt x="6239" y="16129"/>
                  </a:cubicBezTo>
                  <a:cubicBezTo>
                    <a:pt x="6480" y="15903"/>
                    <a:pt x="6898" y="15832"/>
                    <a:pt x="7330" y="15832"/>
                  </a:cubicBezTo>
                  <a:cubicBezTo>
                    <a:pt x="7894" y="15832"/>
                    <a:pt x="8483" y="15953"/>
                    <a:pt x="8734" y="16009"/>
                  </a:cubicBezTo>
                  <a:lnTo>
                    <a:pt x="8748" y="16009"/>
                  </a:lnTo>
                  <a:lnTo>
                    <a:pt x="8748" y="15995"/>
                  </a:lnTo>
                  <a:cubicBezTo>
                    <a:pt x="8516" y="14923"/>
                    <a:pt x="8241" y="13873"/>
                    <a:pt x="7945" y="12886"/>
                  </a:cubicBezTo>
                  <a:lnTo>
                    <a:pt x="7945" y="12865"/>
                  </a:lnTo>
                  <a:lnTo>
                    <a:pt x="7931" y="12879"/>
                  </a:lnTo>
                  <a:cubicBezTo>
                    <a:pt x="7550" y="13203"/>
                    <a:pt x="6591" y="13951"/>
                    <a:pt x="5907" y="13951"/>
                  </a:cubicBezTo>
                  <a:cubicBezTo>
                    <a:pt x="5837" y="13951"/>
                    <a:pt x="5759" y="13937"/>
                    <a:pt x="5682" y="13915"/>
                  </a:cubicBezTo>
                  <a:cubicBezTo>
                    <a:pt x="5520" y="13866"/>
                    <a:pt x="5308" y="13732"/>
                    <a:pt x="5217" y="13351"/>
                  </a:cubicBezTo>
                  <a:cubicBezTo>
                    <a:pt x="5132" y="12978"/>
                    <a:pt x="5266" y="12738"/>
                    <a:pt x="5393" y="12611"/>
                  </a:cubicBezTo>
                  <a:cubicBezTo>
                    <a:pt x="5663" y="12337"/>
                    <a:pt x="6176" y="12258"/>
                    <a:pt x="6678" y="12258"/>
                  </a:cubicBezTo>
                  <a:cubicBezTo>
                    <a:pt x="7105" y="12258"/>
                    <a:pt x="7523" y="12315"/>
                    <a:pt x="7776" y="12357"/>
                  </a:cubicBezTo>
                  <a:lnTo>
                    <a:pt x="7790" y="12357"/>
                  </a:lnTo>
                  <a:lnTo>
                    <a:pt x="7783" y="12343"/>
                  </a:lnTo>
                  <a:cubicBezTo>
                    <a:pt x="7472" y="11364"/>
                    <a:pt x="7120" y="10419"/>
                    <a:pt x="6746" y="9538"/>
                  </a:cubicBezTo>
                  <a:lnTo>
                    <a:pt x="6739" y="9524"/>
                  </a:lnTo>
                  <a:lnTo>
                    <a:pt x="6725" y="9531"/>
                  </a:lnTo>
                  <a:cubicBezTo>
                    <a:pt x="6281" y="10003"/>
                    <a:pt x="5442" y="10800"/>
                    <a:pt x="4801" y="10800"/>
                  </a:cubicBezTo>
                  <a:cubicBezTo>
                    <a:pt x="4758" y="10800"/>
                    <a:pt x="4723" y="10793"/>
                    <a:pt x="4681" y="10785"/>
                  </a:cubicBezTo>
                  <a:cubicBezTo>
                    <a:pt x="4512" y="10757"/>
                    <a:pt x="4279" y="10652"/>
                    <a:pt x="4145" y="10285"/>
                  </a:cubicBezTo>
                  <a:cubicBezTo>
                    <a:pt x="4011" y="9918"/>
                    <a:pt x="4117" y="9672"/>
                    <a:pt x="4223" y="9531"/>
                  </a:cubicBezTo>
                  <a:cubicBezTo>
                    <a:pt x="4580" y="9062"/>
                    <a:pt x="5531" y="8976"/>
                    <a:pt x="6212" y="8976"/>
                  </a:cubicBezTo>
                  <a:cubicBezTo>
                    <a:pt x="6309" y="8976"/>
                    <a:pt x="6401" y="8978"/>
                    <a:pt x="6486" y="8981"/>
                  </a:cubicBezTo>
                  <a:lnTo>
                    <a:pt x="6500" y="8981"/>
                  </a:lnTo>
                  <a:lnTo>
                    <a:pt x="6493" y="8967"/>
                  </a:lnTo>
                  <a:cubicBezTo>
                    <a:pt x="6161" y="8248"/>
                    <a:pt x="5816" y="7564"/>
                    <a:pt x="5456" y="6937"/>
                  </a:cubicBezTo>
                  <a:lnTo>
                    <a:pt x="5449" y="6922"/>
                  </a:lnTo>
                  <a:lnTo>
                    <a:pt x="5435" y="6937"/>
                  </a:lnTo>
                  <a:cubicBezTo>
                    <a:pt x="5062" y="7352"/>
                    <a:pt x="4110" y="8318"/>
                    <a:pt x="3405" y="8318"/>
                  </a:cubicBezTo>
                  <a:cubicBezTo>
                    <a:pt x="3363" y="8318"/>
                    <a:pt x="3320" y="8318"/>
                    <a:pt x="3278" y="8311"/>
                  </a:cubicBezTo>
                  <a:cubicBezTo>
                    <a:pt x="3109" y="8276"/>
                    <a:pt x="2883" y="8170"/>
                    <a:pt x="2749" y="7804"/>
                  </a:cubicBezTo>
                  <a:cubicBezTo>
                    <a:pt x="2615" y="7444"/>
                    <a:pt x="2714" y="7190"/>
                    <a:pt x="2827" y="7049"/>
                  </a:cubicBezTo>
                  <a:cubicBezTo>
                    <a:pt x="3185" y="6582"/>
                    <a:pt x="4156" y="6497"/>
                    <a:pt x="4806" y="6497"/>
                  </a:cubicBezTo>
                  <a:cubicBezTo>
                    <a:pt x="4950" y="6497"/>
                    <a:pt x="5079" y="6501"/>
                    <a:pt x="5181" y="6507"/>
                  </a:cubicBezTo>
                  <a:lnTo>
                    <a:pt x="5195" y="6507"/>
                  </a:lnTo>
                  <a:lnTo>
                    <a:pt x="5188" y="6485"/>
                  </a:lnTo>
                  <a:cubicBezTo>
                    <a:pt x="4723" y="5724"/>
                    <a:pt x="4202" y="5005"/>
                    <a:pt x="3631" y="4321"/>
                  </a:cubicBezTo>
                  <a:lnTo>
                    <a:pt x="3624" y="4314"/>
                  </a:lnTo>
                  <a:lnTo>
                    <a:pt x="3616" y="4321"/>
                  </a:lnTo>
                  <a:cubicBezTo>
                    <a:pt x="3320" y="4660"/>
                    <a:pt x="2284" y="5766"/>
                    <a:pt x="1530" y="5766"/>
                  </a:cubicBezTo>
                  <a:cubicBezTo>
                    <a:pt x="1488" y="5766"/>
                    <a:pt x="1445" y="5759"/>
                    <a:pt x="1403" y="5752"/>
                  </a:cubicBezTo>
                  <a:cubicBezTo>
                    <a:pt x="1234" y="5724"/>
                    <a:pt x="1008" y="5618"/>
                    <a:pt x="874" y="5252"/>
                  </a:cubicBezTo>
                  <a:cubicBezTo>
                    <a:pt x="740" y="4885"/>
                    <a:pt x="839" y="4639"/>
                    <a:pt x="952" y="4498"/>
                  </a:cubicBezTo>
                  <a:cubicBezTo>
                    <a:pt x="1312" y="4019"/>
                    <a:pt x="2318" y="3941"/>
                    <a:pt x="2961" y="3941"/>
                  </a:cubicBezTo>
                  <a:cubicBezTo>
                    <a:pt x="3085" y="3941"/>
                    <a:pt x="3195" y="3944"/>
                    <a:pt x="3285" y="3948"/>
                  </a:cubicBezTo>
                  <a:lnTo>
                    <a:pt x="3306" y="3948"/>
                  </a:lnTo>
                  <a:lnTo>
                    <a:pt x="3292" y="3934"/>
                  </a:lnTo>
                  <a:cubicBezTo>
                    <a:pt x="2989" y="3595"/>
                    <a:pt x="2665" y="3278"/>
                    <a:pt x="2319" y="2975"/>
                  </a:cubicBezTo>
                  <a:cubicBezTo>
                    <a:pt x="2305" y="2975"/>
                    <a:pt x="2284" y="2982"/>
                    <a:pt x="2270" y="2982"/>
                  </a:cubicBezTo>
                  <a:cubicBezTo>
                    <a:pt x="2221" y="2982"/>
                    <a:pt x="2171" y="2968"/>
                    <a:pt x="2129" y="2947"/>
                  </a:cubicBezTo>
                  <a:cubicBezTo>
                    <a:pt x="1875" y="2820"/>
                    <a:pt x="1022" y="2369"/>
                    <a:pt x="480" y="1812"/>
                  </a:cubicBezTo>
                  <a:cubicBezTo>
                    <a:pt x="205" y="1523"/>
                    <a:pt x="57" y="1241"/>
                    <a:pt x="35" y="987"/>
                  </a:cubicBezTo>
                  <a:cubicBezTo>
                    <a:pt x="21" y="776"/>
                    <a:pt x="78" y="465"/>
                    <a:pt x="458" y="212"/>
                  </a:cubicBezTo>
                  <a:cubicBezTo>
                    <a:pt x="669" y="71"/>
                    <a:pt x="861" y="23"/>
                    <a:pt x="1023" y="23"/>
                  </a:cubicBezTo>
                  <a:close/>
                  <a:moveTo>
                    <a:pt x="1020" y="1"/>
                  </a:moveTo>
                  <a:cubicBezTo>
                    <a:pt x="853" y="1"/>
                    <a:pt x="658" y="50"/>
                    <a:pt x="444" y="197"/>
                  </a:cubicBezTo>
                  <a:cubicBezTo>
                    <a:pt x="64" y="458"/>
                    <a:pt x="0" y="768"/>
                    <a:pt x="14" y="987"/>
                  </a:cubicBezTo>
                  <a:cubicBezTo>
                    <a:pt x="35" y="1248"/>
                    <a:pt x="183" y="1530"/>
                    <a:pt x="472" y="1826"/>
                  </a:cubicBezTo>
                  <a:cubicBezTo>
                    <a:pt x="1008" y="2390"/>
                    <a:pt x="1868" y="2841"/>
                    <a:pt x="2115" y="2961"/>
                  </a:cubicBezTo>
                  <a:cubicBezTo>
                    <a:pt x="2164" y="2989"/>
                    <a:pt x="2221" y="3003"/>
                    <a:pt x="2270" y="3003"/>
                  </a:cubicBezTo>
                  <a:lnTo>
                    <a:pt x="2319" y="3003"/>
                  </a:lnTo>
                  <a:cubicBezTo>
                    <a:pt x="2651" y="3292"/>
                    <a:pt x="2961" y="3602"/>
                    <a:pt x="3257" y="3934"/>
                  </a:cubicBezTo>
                  <a:cubicBezTo>
                    <a:pt x="3162" y="3929"/>
                    <a:pt x="3046" y="3925"/>
                    <a:pt x="2917" y="3925"/>
                  </a:cubicBezTo>
                  <a:cubicBezTo>
                    <a:pt x="2271" y="3925"/>
                    <a:pt x="1295" y="4013"/>
                    <a:pt x="931" y="4483"/>
                  </a:cubicBezTo>
                  <a:cubicBezTo>
                    <a:pt x="818" y="4631"/>
                    <a:pt x="712" y="4892"/>
                    <a:pt x="853" y="5259"/>
                  </a:cubicBezTo>
                  <a:cubicBezTo>
                    <a:pt x="987" y="5632"/>
                    <a:pt x="1227" y="5745"/>
                    <a:pt x="1403" y="5781"/>
                  </a:cubicBezTo>
                  <a:cubicBezTo>
                    <a:pt x="1445" y="5788"/>
                    <a:pt x="1488" y="5788"/>
                    <a:pt x="1530" y="5788"/>
                  </a:cubicBezTo>
                  <a:cubicBezTo>
                    <a:pt x="2284" y="5788"/>
                    <a:pt x="3313" y="4702"/>
                    <a:pt x="3624" y="4350"/>
                  </a:cubicBezTo>
                  <a:cubicBezTo>
                    <a:pt x="4187" y="5019"/>
                    <a:pt x="4702" y="5731"/>
                    <a:pt x="5160" y="6485"/>
                  </a:cubicBezTo>
                  <a:cubicBezTo>
                    <a:pt x="5060" y="6481"/>
                    <a:pt x="4937" y="6477"/>
                    <a:pt x="4799" y="6477"/>
                  </a:cubicBezTo>
                  <a:cubicBezTo>
                    <a:pt x="4146" y="6477"/>
                    <a:pt x="3174" y="6563"/>
                    <a:pt x="2813" y="7035"/>
                  </a:cubicBezTo>
                  <a:cubicBezTo>
                    <a:pt x="2693" y="7183"/>
                    <a:pt x="2594" y="7444"/>
                    <a:pt x="2728" y="7811"/>
                  </a:cubicBezTo>
                  <a:cubicBezTo>
                    <a:pt x="2862" y="8184"/>
                    <a:pt x="3102" y="8297"/>
                    <a:pt x="3278" y="8332"/>
                  </a:cubicBezTo>
                  <a:cubicBezTo>
                    <a:pt x="3320" y="8339"/>
                    <a:pt x="3363" y="8339"/>
                    <a:pt x="3405" y="8339"/>
                  </a:cubicBezTo>
                  <a:cubicBezTo>
                    <a:pt x="4117" y="8339"/>
                    <a:pt x="5062" y="7388"/>
                    <a:pt x="5442" y="6965"/>
                  </a:cubicBezTo>
                  <a:cubicBezTo>
                    <a:pt x="5795" y="7578"/>
                    <a:pt x="6140" y="8255"/>
                    <a:pt x="6464" y="8960"/>
                  </a:cubicBezTo>
                  <a:cubicBezTo>
                    <a:pt x="6384" y="8957"/>
                    <a:pt x="6297" y="8956"/>
                    <a:pt x="6204" y="8956"/>
                  </a:cubicBezTo>
                  <a:cubicBezTo>
                    <a:pt x="5520" y="8956"/>
                    <a:pt x="4569" y="9045"/>
                    <a:pt x="4209" y="9517"/>
                  </a:cubicBezTo>
                  <a:cubicBezTo>
                    <a:pt x="4089" y="9665"/>
                    <a:pt x="3983" y="9925"/>
                    <a:pt x="4117" y="10292"/>
                  </a:cubicBezTo>
                  <a:cubicBezTo>
                    <a:pt x="4251" y="10666"/>
                    <a:pt x="4491" y="10778"/>
                    <a:pt x="4667" y="10807"/>
                  </a:cubicBezTo>
                  <a:cubicBezTo>
                    <a:pt x="4709" y="10814"/>
                    <a:pt x="4751" y="10821"/>
                    <a:pt x="4794" y="10821"/>
                  </a:cubicBezTo>
                  <a:cubicBezTo>
                    <a:pt x="5442" y="10821"/>
                    <a:pt x="6274" y="10038"/>
                    <a:pt x="6725" y="9559"/>
                  </a:cubicBezTo>
                  <a:cubicBezTo>
                    <a:pt x="7092" y="10426"/>
                    <a:pt x="7444" y="11364"/>
                    <a:pt x="7747" y="12336"/>
                  </a:cubicBezTo>
                  <a:cubicBezTo>
                    <a:pt x="7493" y="12294"/>
                    <a:pt x="7079" y="12238"/>
                    <a:pt x="6657" y="12238"/>
                  </a:cubicBezTo>
                  <a:cubicBezTo>
                    <a:pt x="6156" y="12238"/>
                    <a:pt x="5643" y="12318"/>
                    <a:pt x="5372" y="12597"/>
                  </a:cubicBezTo>
                  <a:cubicBezTo>
                    <a:pt x="5245" y="12724"/>
                    <a:pt x="5104" y="12971"/>
                    <a:pt x="5195" y="13351"/>
                  </a:cubicBezTo>
                  <a:cubicBezTo>
                    <a:pt x="5280" y="13739"/>
                    <a:pt x="5506" y="13880"/>
                    <a:pt x="5675" y="13937"/>
                  </a:cubicBezTo>
                  <a:cubicBezTo>
                    <a:pt x="5752" y="13958"/>
                    <a:pt x="5830" y="13972"/>
                    <a:pt x="5907" y="13972"/>
                  </a:cubicBezTo>
                  <a:cubicBezTo>
                    <a:pt x="6591" y="13972"/>
                    <a:pt x="7543" y="13232"/>
                    <a:pt x="7938" y="12900"/>
                  </a:cubicBezTo>
                  <a:cubicBezTo>
                    <a:pt x="8227" y="13887"/>
                    <a:pt x="8495" y="14923"/>
                    <a:pt x="8727" y="15981"/>
                  </a:cubicBezTo>
                  <a:cubicBezTo>
                    <a:pt x="8414" y="15904"/>
                    <a:pt x="7868" y="15799"/>
                    <a:pt x="7347" y="15799"/>
                  </a:cubicBezTo>
                  <a:cubicBezTo>
                    <a:pt x="6905" y="15799"/>
                    <a:pt x="6481" y="15875"/>
                    <a:pt x="6232" y="16108"/>
                  </a:cubicBezTo>
                  <a:cubicBezTo>
                    <a:pt x="6091" y="16235"/>
                    <a:pt x="5943" y="16474"/>
                    <a:pt x="6013" y="16862"/>
                  </a:cubicBezTo>
                  <a:cubicBezTo>
                    <a:pt x="6084" y="17243"/>
                    <a:pt x="6302" y="17398"/>
                    <a:pt x="6471" y="17461"/>
                  </a:cubicBezTo>
                  <a:cubicBezTo>
                    <a:pt x="6556" y="17489"/>
                    <a:pt x="6648" y="17503"/>
                    <a:pt x="6746" y="17503"/>
                  </a:cubicBezTo>
                  <a:cubicBezTo>
                    <a:pt x="7444" y="17503"/>
                    <a:pt x="8431" y="16799"/>
                    <a:pt x="8833" y="16481"/>
                  </a:cubicBezTo>
                  <a:cubicBezTo>
                    <a:pt x="9411" y="19266"/>
                    <a:pt x="9749" y="22093"/>
                    <a:pt x="9855" y="24933"/>
                  </a:cubicBezTo>
                  <a:cubicBezTo>
                    <a:pt x="9862" y="25039"/>
                    <a:pt x="9947" y="25124"/>
                    <a:pt x="10052" y="25124"/>
                  </a:cubicBezTo>
                  <a:lnTo>
                    <a:pt x="10060" y="25117"/>
                  </a:lnTo>
                  <a:cubicBezTo>
                    <a:pt x="10109" y="25117"/>
                    <a:pt x="10158" y="25096"/>
                    <a:pt x="10193" y="25053"/>
                  </a:cubicBezTo>
                  <a:cubicBezTo>
                    <a:pt x="10229" y="25018"/>
                    <a:pt x="10250" y="24969"/>
                    <a:pt x="10250" y="24919"/>
                  </a:cubicBezTo>
                  <a:cubicBezTo>
                    <a:pt x="10193" y="23192"/>
                    <a:pt x="10045" y="21472"/>
                    <a:pt x="9799" y="19766"/>
                  </a:cubicBezTo>
                  <a:lnTo>
                    <a:pt x="9799" y="19766"/>
                  </a:lnTo>
                  <a:cubicBezTo>
                    <a:pt x="9830" y="19782"/>
                    <a:pt x="9866" y="19790"/>
                    <a:pt x="9900" y="19790"/>
                  </a:cubicBezTo>
                  <a:cubicBezTo>
                    <a:pt x="9911" y="19790"/>
                    <a:pt x="9922" y="19789"/>
                    <a:pt x="9933" y="19787"/>
                  </a:cubicBezTo>
                  <a:cubicBezTo>
                    <a:pt x="10144" y="19752"/>
                    <a:pt x="11998" y="19421"/>
                    <a:pt x="12336" y="18603"/>
                  </a:cubicBezTo>
                  <a:cubicBezTo>
                    <a:pt x="12407" y="18434"/>
                    <a:pt x="12442" y="18152"/>
                    <a:pt x="12217" y="17828"/>
                  </a:cubicBezTo>
                  <a:cubicBezTo>
                    <a:pt x="12024" y="17548"/>
                    <a:pt x="11794" y="17471"/>
                    <a:pt x="11621" y="17471"/>
                  </a:cubicBezTo>
                  <a:cubicBezTo>
                    <a:pt x="11597" y="17471"/>
                    <a:pt x="11575" y="17473"/>
                    <a:pt x="11554" y="17475"/>
                  </a:cubicBezTo>
                  <a:cubicBezTo>
                    <a:pt x="10757" y="17539"/>
                    <a:pt x="9947" y="19068"/>
                    <a:pt x="9756" y="19456"/>
                  </a:cubicBezTo>
                  <a:cubicBezTo>
                    <a:pt x="9594" y="18335"/>
                    <a:pt x="9397" y="17236"/>
                    <a:pt x="9178" y="16185"/>
                  </a:cubicBezTo>
                  <a:lnTo>
                    <a:pt x="9207" y="16185"/>
                  </a:lnTo>
                  <a:cubicBezTo>
                    <a:pt x="9418" y="16150"/>
                    <a:pt x="11265" y="15812"/>
                    <a:pt x="11603" y="15001"/>
                  </a:cubicBezTo>
                  <a:cubicBezTo>
                    <a:pt x="11681" y="14825"/>
                    <a:pt x="11709" y="14550"/>
                    <a:pt x="11491" y="14226"/>
                  </a:cubicBezTo>
                  <a:cubicBezTo>
                    <a:pt x="11287" y="13932"/>
                    <a:pt x="11054" y="13864"/>
                    <a:pt x="10881" y="13864"/>
                  </a:cubicBezTo>
                  <a:cubicBezTo>
                    <a:pt x="10862" y="13864"/>
                    <a:pt x="10845" y="13865"/>
                    <a:pt x="10828" y="13866"/>
                  </a:cubicBezTo>
                  <a:cubicBezTo>
                    <a:pt x="10081" y="13922"/>
                    <a:pt x="9319" y="15283"/>
                    <a:pt x="9080" y="15741"/>
                  </a:cubicBezTo>
                  <a:cubicBezTo>
                    <a:pt x="8833" y="14620"/>
                    <a:pt x="8551" y="13542"/>
                    <a:pt x="8234" y="12520"/>
                  </a:cubicBezTo>
                  <a:lnTo>
                    <a:pt x="8234" y="12520"/>
                  </a:lnTo>
                  <a:cubicBezTo>
                    <a:pt x="8256" y="12533"/>
                    <a:pt x="8281" y="12538"/>
                    <a:pt x="8307" y="12538"/>
                  </a:cubicBezTo>
                  <a:cubicBezTo>
                    <a:pt x="8323" y="12538"/>
                    <a:pt x="8338" y="12536"/>
                    <a:pt x="8354" y="12534"/>
                  </a:cubicBezTo>
                  <a:cubicBezTo>
                    <a:pt x="8565" y="12491"/>
                    <a:pt x="10398" y="12068"/>
                    <a:pt x="10701" y="11244"/>
                  </a:cubicBezTo>
                  <a:cubicBezTo>
                    <a:pt x="10764" y="11067"/>
                    <a:pt x="10786" y="10785"/>
                    <a:pt x="10546" y="10475"/>
                  </a:cubicBezTo>
                  <a:cubicBezTo>
                    <a:pt x="10341" y="10204"/>
                    <a:pt x="10116" y="10139"/>
                    <a:pt x="9944" y="10139"/>
                  </a:cubicBezTo>
                  <a:cubicBezTo>
                    <a:pt x="9915" y="10139"/>
                    <a:pt x="9888" y="10141"/>
                    <a:pt x="9862" y="10144"/>
                  </a:cubicBezTo>
                  <a:cubicBezTo>
                    <a:pt x="9044" y="10250"/>
                    <a:pt x="8276" y="11942"/>
                    <a:pt x="8142" y="12238"/>
                  </a:cubicBezTo>
                  <a:cubicBezTo>
                    <a:pt x="7818" y="11201"/>
                    <a:pt x="7437" y="10186"/>
                    <a:pt x="7007" y="9192"/>
                  </a:cubicBezTo>
                  <a:cubicBezTo>
                    <a:pt x="7014" y="9157"/>
                    <a:pt x="7007" y="9129"/>
                    <a:pt x="7000" y="9094"/>
                  </a:cubicBezTo>
                  <a:cubicBezTo>
                    <a:pt x="6986" y="9065"/>
                    <a:pt x="6958" y="9037"/>
                    <a:pt x="6930" y="9016"/>
                  </a:cubicBezTo>
                  <a:lnTo>
                    <a:pt x="6901" y="8953"/>
                  </a:lnTo>
                  <a:cubicBezTo>
                    <a:pt x="6880" y="8896"/>
                    <a:pt x="6852" y="8840"/>
                    <a:pt x="6824" y="8776"/>
                  </a:cubicBezTo>
                  <a:cubicBezTo>
                    <a:pt x="6486" y="8043"/>
                    <a:pt x="6119" y="7324"/>
                    <a:pt x="5710" y="6619"/>
                  </a:cubicBezTo>
                  <a:cubicBezTo>
                    <a:pt x="5724" y="6619"/>
                    <a:pt x="5745" y="6619"/>
                    <a:pt x="5759" y="6612"/>
                  </a:cubicBezTo>
                  <a:cubicBezTo>
                    <a:pt x="5957" y="6542"/>
                    <a:pt x="7726" y="5893"/>
                    <a:pt x="7924" y="5033"/>
                  </a:cubicBezTo>
                  <a:cubicBezTo>
                    <a:pt x="7966" y="4850"/>
                    <a:pt x="7952" y="4575"/>
                    <a:pt x="7677" y="4293"/>
                  </a:cubicBezTo>
                  <a:cubicBezTo>
                    <a:pt x="7480" y="4091"/>
                    <a:pt x="7286" y="4030"/>
                    <a:pt x="7127" y="4030"/>
                  </a:cubicBezTo>
                  <a:cubicBezTo>
                    <a:pt x="7065" y="4030"/>
                    <a:pt x="7008" y="4039"/>
                    <a:pt x="6958" y="4053"/>
                  </a:cubicBezTo>
                  <a:cubicBezTo>
                    <a:pt x="6182" y="4251"/>
                    <a:pt x="5640" y="5921"/>
                    <a:pt x="5527" y="6316"/>
                  </a:cubicBezTo>
                  <a:cubicBezTo>
                    <a:pt x="5040" y="5520"/>
                    <a:pt x="4498" y="4765"/>
                    <a:pt x="3898" y="4053"/>
                  </a:cubicBezTo>
                  <a:cubicBezTo>
                    <a:pt x="4159" y="3962"/>
                    <a:pt x="5851" y="3327"/>
                    <a:pt x="6048" y="2481"/>
                  </a:cubicBezTo>
                  <a:cubicBezTo>
                    <a:pt x="6091" y="2298"/>
                    <a:pt x="6077" y="2016"/>
                    <a:pt x="5802" y="1741"/>
                  </a:cubicBezTo>
                  <a:cubicBezTo>
                    <a:pt x="5605" y="1539"/>
                    <a:pt x="5411" y="1478"/>
                    <a:pt x="5252" y="1478"/>
                  </a:cubicBezTo>
                  <a:cubicBezTo>
                    <a:pt x="5190" y="1478"/>
                    <a:pt x="5133" y="1488"/>
                    <a:pt x="5083" y="1502"/>
                  </a:cubicBezTo>
                  <a:cubicBezTo>
                    <a:pt x="4300" y="1699"/>
                    <a:pt x="3757" y="3384"/>
                    <a:pt x="3645" y="3764"/>
                  </a:cubicBezTo>
                  <a:cubicBezTo>
                    <a:pt x="3320" y="3405"/>
                    <a:pt x="2975" y="3052"/>
                    <a:pt x="2608" y="2728"/>
                  </a:cubicBezTo>
                  <a:cubicBezTo>
                    <a:pt x="2623" y="2686"/>
                    <a:pt x="2623" y="2644"/>
                    <a:pt x="2608" y="2601"/>
                  </a:cubicBezTo>
                  <a:cubicBezTo>
                    <a:pt x="2559" y="2249"/>
                    <a:pt x="2242" y="479"/>
                    <a:pt x="1389" y="85"/>
                  </a:cubicBezTo>
                  <a:lnTo>
                    <a:pt x="1368" y="71"/>
                  </a:lnTo>
                  <a:cubicBezTo>
                    <a:pt x="1273" y="33"/>
                    <a:pt x="1156" y="1"/>
                    <a:pt x="1020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g1b4ab322049_2_0"/>
            <p:cNvSpPr/>
            <p:nvPr/>
          </p:nvSpPr>
          <p:spPr>
            <a:xfrm>
              <a:off x="9863750" y="3248950"/>
              <a:ext cx="27400" cy="44650"/>
            </a:xfrm>
            <a:custGeom>
              <a:rect b="b" l="l" r="r" t="t"/>
              <a:pathLst>
                <a:path extrusionOk="0" h="1786" w="1096">
                  <a:moveTo>
                    <a:pt x="429" y="0"/>
                  </a:moveTo>
                  <a:lnTo>
                    <a:pt x="0" y="881"/>
                  </a:lnTo>
                  <a:lnTo>
                    <a:pt x="429" y="1786"/>
                  </a:lnTo>
                  <a:lnTo>
                    <a:pt x="310" y="952"/>
                  </a:lnTo>
                  <a:lnTo>
                    <a:pt x="1096" y="52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1b60ae1977b_0_0"/>
          <p:cNvSpPr txBox="1"/>
          <p:nvPr>
            <p:ph idx="1" type="subTitle"/>
          </p:nvPr>
        </p:nvSpPr>
        <p:spPr>
          <a:xfrm>
            <a:off x="1535732" y="1601833"/>
            <a:ext cx="97029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21900" spcFirstLastPara="1" rIns="1219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/>
              <a:t>Topics for Machine Learning usage</a:t>
            </a:r>
            <a:endParaRPr/>
          </a:p>
        </p:txBody>
      </p:sp>
      <p:sp>
        <p:nvSpPr>
          <p:cNvPr id="2134" name="Google Shape;2134;g1b60ae1977b_0_0"/>
          <p:cNvSpPr txBox="1"/>
          <p:nvPr>
            <p:ph idx="2" type="subTitle"/>
          </p:nvPr>
        </p:nvSpPr>
        <p:spPr>
          <a:xfrm>
            <a:off x="1535725" y="2121500"/>
            <a:ext cx="106563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ko-KR"/>
              <a:t>Many pre-topics were turned down as they were not appropriate for machine-learning.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ko-KR"/>
              <a:t>This project helped us to understand which social problems are applicable to machine-learning.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  <p:sp>
        <p:nvSpPr>
          <p:cNvPr id="2135" name="Google Shape;2135;g1b60ae1977b_0_0"/>
          <p:cNvSpPr txBox="1"/>
          <p:nvPr>
            <p:ph idx="3" type="subTitle"/>
          </p:nvPr>
        </p:nvSpPr>
        <p:spPr>
          <a:xfrm>
            <a:off x="1535585" y="3775886"/>
            <a:ext cx="97029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ko-KR"/>
              <a:t>We collected the data by ourselves through web crawling.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ko-KR"/>
              <a:t>We learned the big-picture process of linking several different machine-learning models.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  <p:sp>
        <p:nvSpPr>
          <p:cNvPr id="2136" name="Google Shape;2136;g1b60ae1977b_0_0"/>
          <p:cNvSpPr txBox="1"/>
          <p:nvPr>
            <p:ph idx="4" type="subTitle"/>
          </p:nvPr>
        </p:nvSpPr>
        <p:spPr>
          <a:xfrm>
            <a:off x="1535576" y="5236800"/>
            <a:ext cx="106563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ko-KR"/>
              <a:t>With enough time and cooperation, using data from every Civil Complaint source will be idealistic.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ko-KR"/>
              <a:t>The stopword list can be improved by administrative expertise.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  <p:sp>
        <p:nvSpPr>
          <p:cNvPr id="2137" name="Google Shape;2137;g1b60ae1977b_0_0"/>
          <p:cNvSpPr txBox="1"/>
          <p:nvPr>
            <p:ph idx="6" type="subTitle"/>
          </p:nvPr>
        </p:nvSpPr>
        <p:spPr>
          <a:xfrm>
            <a:off x="1535567" y="4717401"/>
            <a:ext cx="97029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21900" spcFirstLastPara="1" rIns="1219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/>
              <a:t>For Further Research</a:t>
            </a:r>
            <a:endParaRPr/>
          </a:p>
        </p:txBody>
      </p:sp>
      <p:sp>
        <p:nvSpPr>
          <p:cNvPr id="2138" name="Google Shape;2138;g1b60ae1977b_0_0"/>
          <p:cNvSpPr txBox="1"/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ko-KR"/>
              <a:t>6. Conclusion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ko-KR" sz="2500"/>
              <a:t>- What we learned and suggestions</a:t>
            </a:r>
            <a:endParaRPr sz="2500"/>
          </a:p>
        </p:txBody>
      </p:sp>
      <p:sp>
        <p:nvSpPr>
          <p:cNvPr id="2139" name="Google Shape;2139;g1b60ae1977b_0_0"/>
          <p:cNvSpPr txBox="1"/>
          <p:nvPr>
            <p:ph idx="5" type="subTitle"/>
          </p:nvPr>
        </p:nvSpPr>
        <p:spPr>
          <a:xfrm>
            <a:off x="1535732" y="3159567"/>
            <a:ext cx="97029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21900" spcFirstLastPara="1" rIns="1219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/>
              <a:t>Implementation of classwork</a:t>
            </a:r>
            <a:endParaRPr/>
          </a:p>
        </p:txBody>
      </p:sp>
      <p:sp>
        <p:nvSpPr>
          <p:cNvPr id="2140" name="Google Shape;2140;g1b60ae1977b_0_0"/>
          <p:cNvSpPr/>
          <p:nvPr/>
        </p:nvSpPr>
        <p:spPr>
          <a:xfrm>
            <a:off x="1114433" y="1716433"/>
            <a:ext cx="290400" cy="290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1" name="Google Shape;2141;g1b60ae1977b_0_0"/>
          <p:cNvSpPr/>
          <p:nvPr/>
        </p:nvSpPr>
        <p:spPr>
          <a:xfrm>
            <a:off x="1114433" y="3274167"/>
            <a:ext cx="290400" cy="290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2" name="Google Shape;2142;g1b60ae1977b_0_0"/>
          <p:cNvSpPr/>
          <p:nvPr/>
        </p:nvSpPr>
        <p:spPr>
          <a:xfrm>
            <a:off x="1114433" y="4832001"/>
            <a:ext cx="290400" cy="290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43" name="Google Shape;2143;g1b60ae1977b_0_0"/>
          <p:cNvCxnSpPr>
            <a:endCxn id="2141" idx="0"/>
          </p:cNvCxnSpPr>
          <p:nvPr/>
        </p:nvCxnSpPr>
        <p:spPr>
          <a:xfrm>
            <a:off x="1259633" y="2004867"/>
            <a:ext cx="0" cy="126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44" name="Google Shape;2144;g1b60ae1977b_0_0"/>
          <p:cNvCxnSpPr>
            <a:stCxn id="2141" idx="4"/>
            <a:endCxn id="2142" idx="0"/>
          </p:cNvCxnSpPr>
          <p:nvPr/>
        </p:nvCxnSpPr>
        <p:spPr>
          <a:xfrm>
            <a:off x="1259633" y="3564567"/>
            <a:ext cx="0" cy="126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45" name="Google Shape;2145;g1b60ae1977b_0_0"/>
          <p:cNvCxnSpPr>
            <a:stCxn id="2142" idx="4"/>
          </p:cNvCxnSpPr>
          <p:nvPr/>
        </p:nvCxnSpPr>
        <p:spPr>
          <a:xfrm>
            <a:off x="1259633" y="5122401"/>
            <a:ext cx="0" cy="172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146" name="Google Shape;2146;g1b60ae1977b_0_0"/>
          <p:cNvGrpSpPr/>
          <p:nvPr/>
        </p:nvGrpSpPr>
        <p:grpSpPr>
          <a:xfrm rot="10800000">
            <a:off x="10880587" y="5413204"/>
            <a:ext cx="1311667" cy="1169104"/>
            <a:chOff x="7636150" y="250100"/>
            <a:chExt cx="983775" cy="876850"/>
          </a:xfrm>
        </p:grpSpPr>
        <p:sp>
          <p:nvSpPr>
            <p:cNvPr id="2147" name="Google Shape;2147;g1b60ae1977b_0_0"/>
            <p:cNvSpPr/>
            <p:nvPr/>
          </p:nvSpPr>
          <p:spPr>
            <a:xfrm>
              <a:off x="7636150" y="266575"/>
              <a:ext cx="951700" cy="860375"/>
            </a:xfrm>
            <a:custGeom>
              <a:rect b="b" l="l" r="r" t="t"/>
              <a:pathLst>
                <a:path extrusionOk="0" h="34415" w="38068">
                  <a:moveTo>
                    <a:pt x="38039" y="0"/>
                  </a:moveTo>
                  <a:lnTo>
                    <a:pt x="18456" y="11307"/>
                  </a:lnTo>
                  <a:lnTo>
                    <a:pt x="18414" y="11329"/>
                  </a:lnTo>
                  <a:lnTo>
                    <a:pt x="29157" y="17532"/>
                  </a:lnTo>
                  <a:lnTo>
                    <a:pt x="1" y="34366"/>
                  </a:lnTo>
                  <a:lnTo>
                    <a:pt x="29" y="34415"/>
                  </a:lnTo>
                  <a:lnTo>
                    <a:pt x="29227" y="17553"/>
                  </a:lnTo>
                  <a:lnTo>
                    <a:pt x="29262" y="17532"/>
                  </a:lnTo>
                  <a:lnTo>
                    <a:pt x="18519" y="11329"/>
                  </a:lnTo>
                  <a:lnTo>
                    <a:pt x="38067" y="43"/>
                  </a:lnTo>
                  <a:lnTo>
                    <a:pt x="38039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g1b60ae1977b_0_0"/>
            <p:cNvSpPr/>
            <p:nvPr/>
          </p:nvSpPr>
          <p:spPr>
            <a:xfrm>
              <a:off x="8555025" y="250100"/>
              <a:ext cx="64900" cy="34025"/>
            </a:xfrm>
            <a:custGeom>
              <a:rect b="b" l="l" r="r" t="t"/>
              <a:pathLst>
                <a:path extrusionOk="0" h="1361" w="2596">
                  <a:moveTo>
                    <a:pt x="1298" y="0"/>
                  </a:moveTo>
                  <a:cubicBezTo>
                    <a:pt x="997" y="0"/>
                    <a:pt x="695" y="67"/>
                    <a:pt x="466" y="201"/>
                  </a:cubicBezTo>
                  <a:cubicBezTo>
                    <a:pt x="1" y="469"/>
                    <a:pt x="1" y="899"/>
                    <a:pt x="466" y="1160"/>
                  </a:cubicBezTo>
                  <a:cubicBezTo>
                    <a:pt x="695" y="1294"/>
                    <a:pt x="997" y="1361"/>
                    <a:pt x="1298" y="1361"/>
                  </a:cubicBezTo>
                  <a:cubicBezTo>
                    <a:pt x="1599" y="1361"/>
                    <a:pt x="1901" y="1294"/>
                    <a:pt x="2130" y="1160"/>
                  </a:cubicBezTo>
                  <a:cubicBezTo>
                    <a:pt x="2595" y="899"/>
                    <a:pt x="2595" y="462"/>
                    <a:pt x="2130" y="201"/>
                  </a:cubicBezTo>
                  <a:cubicBezTo>
                    <a:pt x="1901" y="67"/>
                    <a:pt x="1599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49" name="Google Shape;2149;g1b60ae1977b_0_0"/>
          <p:cNvGrpSpPr/>
          <p:nvPr/>
        </p:nvGrpSpPr>
        <p:grpSpPr>
          <a:xfrm flipH="1" rot="8950517">
            <a:off x="10268990" y="166019"/>
            <a:ext cx="1454978" cy="1348925"/>
            <a:chOff x="8133016" y="3881312"/>
            <a:chExt cx="1100931" cy="1020684"/>
          </a:xfrm>
        </p:grpSpPr>
        <p:sp>
          <p:nvSpPr>
            <p:cNvPr id="2150" name="Google Shape;2150;g1b60ae1977b_0_0"/>
            <p:cNvSpPr/>
            <p:nvPr/>
          </p:nvSpPr>
          <p:spPr>
            <a:xfrm>
              <a:off x="8133016" y="3882954"/>
              <a:ext cx="1100931" cy="1018220"/>
            </a:xfrm>
            <a:custGeom>
              <a:rect b="b" l="l" r="r" t="t"/>
              <a:pathLst>
                <a:path extrusionOk="0" h="8679" w="9384">
                  <a:moveTo>
                    <a:pt x="2421" y="1"/>
                  </a:moveTo>
                  <a:cubicBezTo>
                    <a:pt x="2321" y="1"/>
                    <a:pt x="2223" y="37"/>
                    <a:pt x="2144" y="107"/>
                  </a:cubicBezTo>
                  <a:cubicBezTo>
                    <a:pt x="1890" y="332"/>
                    <a:pt x="1932" y="903"/>
                    <a:pt x="1989" y="1242"/>
                  </a:cubicBezTo>
                  <a:cubicBezTo>
                    <a:pt x="1791" y="1171"/>
                    <a:pt x="1594" y="1115"/>
                    <a:pt x="1396" y="1073"/>
                  </a:cubicBezTo>
                  <a:cubicBezTo>
                    <a:pt x="1231" y="866"/>
                    <a:pt x="815" y="395"/>
                    <a:pt x="447" y="395"/>
                  </a:cubicBezTo>
                  <a:cubicBezTo>
                    <a:pt x="439" y="395"/>
                    <a:pt x="432" y="395"/>
                    <a:pt x="424" y="396"/>
                  </a:cubicBezTo>
                  <a:lnTo>
                    <a:pt x="417" y="396"/>
                  </a:lnTo>
                  <a:cubicBezTo>
                    <a:pt x="269" y="410"/>
                    <a:pt x="142" y="502"/>
                    <a:pt x="78" y="635"/>
                  </a:cubicBezTo>
                  <a:cubicBezTo>
                    <a:pt x="1" y="762"/>
                    <a:pt x="1" y="917"/>
                    <a:pt x="78" y="1044"/>
                  </a:cubicBezTo>
                  <a:cubicBezTo>
                    <a:pt x="163" y="1157"/>
                    <a:pt x="290" y="1242"/>
                    <a:pt x="431" y="1277"/>
                  </a:cubicBezTo>
                  <a:cubicBezTo>
                    <a:pt x="677" y="1347"/>
                    <a:pt x="931" y="1383"/>
                    <a:pt x="1192" y="1383"/>
                  </a:cubicBezTo>
                  <a:cubicBezTo>
                    <a:pt x="1213" y="1404"/>
                    <a:pt x="1234" y="1411"/>
                    <a:pt x="1262" y="1418"/>
                  </a:cubicBezTo>
                  <a:cubicBezTo>
                    <a:pt x="1425" y="1453"/>
                    <a:pt x="1587" y="1503"/>
                    <a:pt x="1742" y="1552"/>
                  </a:cubicBezTo>
                  <a:cubicBezTo>
                    <a:pt x="1467" y="1707"/>
                    <a:pt x="1129" y="1947"/>
                    <a:pt x="1086" y="2229"/>
                  </a:cubicBezTo>
                  <a:cubicBezTo>
                    <a:pt x="1058" y="2391"/>
                    <a:pt x="1121" y="2546"/>
                    <a:pt x="1248" y="2645"/>
                  </a:cubicBezTo>
                  <a:cubicBezTo>
                    <a:pt x="1326" y="2729"/>
                    <a:pt x="1439" y="2771"/>
                    <a:pt x="1551" y="2778"/>
                  </a:cubicBezTo>
                  <a:cubicBezTo>
                    <a:pt x="1587" y="2771"/>
                    <a:pt x="1629" y="2771"/>
                    <a:pt x="1671" y="2757"/>
                  </a:cubicBezTo>
                  <a:cubicBezTo>
                    <a:pt x="2010" y="2652"/>
                    <a:pt x="2207" y="2074"/>
                    <a:pt x="2292" y="1749"/>
                  </a:cubicBezTo>
                  <a:cubicBezTo>
                    <a:pt x="2567" y="1869"/>
                    <a:pt x="2827" y="1996"/>
                    <a:pt x="3088" y="2144"/>
                  </a:cubicBezTo>
                  <a:cubicBezTo>
                    <a:pt x="2806" y="2299"/>
                    <a:pt x="2426" y="2553"/>
                    <a:pt x="2376" y="2849"/>
                  </a:cubicBezTo>
                  <a:cubicBezTo>
                    <a:pt x="2348" y="3004"/>
                    <a:pt x="2412" y="3166"/>
                    <a:pt x="2538" y="3265"/>
                  </a:cubicBezTo>
                  <a:cubicBezTo>
                    <a:pt x="2616" y="3342"/>
                    <a:pt x="2729" y="3392"/>
                    <a:pt x="2842" y="3392"/>
                  </a:cubicBezTo>
                  <a:cubicBezTo>
                    <a:pt x="2884" y="3392"/>
                    <a:pt x="2919" y="3385"/>
                    <a:pt x="2961" y="3378"/>
                  </a:cubicBezTo>
                  <a:cubicBezTo>
                    <a:pt x="3279" y="3272"/>
                    <a:pt x="3469" y="2757"/>
                    <a:pt x="3568" y="2433"/>
                  </a:cubicBezTo>
                  <a:cubicBezTo>
                    <a:pt x="3765" y="2560"/>
                    <a:pt x="3962" y="2694"/>
                    <a:pt x="4160" y="2842"/>
                  </a:cubicBezTo>
                  <a:cubicBezTo>
                    <a:pt x="3878" y="2997"/>
                    <a:pt x="3511" y="3251"/>
                    <a:pt x="3455" y="3547"/>
                  </a:cubicBezTo>
                  <a:cubicBezTo>
                    <a:pt x="3434" y="3709"/>
                    <a:pt x="3497" y="3864"/>
                    <a:pt x="3624" y="3963"/>
                  </a:cubicBezTo>
                  <a:cubicBezTo>
                    <a:pt x="3702" y="4040"/>
                    <a:pt x="3807" y="4090"/>
                    <a:pt x="3927" y="4090"/>
                  </a:cubicBezTo>
                  <a:cubicBezTo>
                    <a:pt x="3962" y="4090"/>
                    <a:pt x="4005" y="4090"/>
                    <a:pt x="4047" y="4076"/>
                  </a:cubicBezTo>
                  <a:cubicBezTo>
                    <a:pt x="4336" y="3984"/>
                    <a:pt x="4519" y="3547"/>
                    <a:pt x="4625" y="3215"/>
                  </a:cubicBezTo>
                  <a:cubicBezTo>
                    <a:pt x="4886" y="3434"/>
                    <a:pt x="5147" y="3667"/>
                    <a:pt x="5393" y="3899"/>
                  </a:cubicBezTo>
                  <a:cubicBezTo>
                    <a:pt x="5090" y="4012"/>
                    <a:pt x="4667" y="4224"/>
                    <a:pt x="4583" y="4513"/>
                  </a:cubicBezTo>
                  <a:cubicBezTo>
                    <a:pt x="4533" y="4668"/>
                    <a:pt x="4576" y="4837"/>
                    <a:pt x="4688" y="4950"/>
                  </a:cubicBezTo>
                  <a:cubicBezTo>
                    <a:pt x="4773" y="5055"/>
                    <a:pt x="4893" y="5112"/>
                    <a:pt x="5027" y="5119"/>
                  </a:cubicBezTo>
                  <a:cubicBezTo>
                    <a:pt x="5048" y="5119"/>
                    <a:pt x="5076" y="5112"/>
                    <a:pt x="5097" y="5112"/>
                  </a:cubicBezTo>
                  <a:cubicBezTo>
                    <a:pt x="5407" y="5055"/>
                    <a:pt x="5654" y="4611"/>
                    <a:pt x="5795" y="4294"/>
                  </a:cubicBezTo>
                  <a:cubicBezTo>
                    <a:pt x="6070" y="4576"/>
                    <a:pt x="6324" y="4865"/>
                    <a:pt x="6564" y="5133"/>
                  </a:cubicBezTo>
                  <a:cubicBezTo>
                    <a:pt x="6260" y="5232"/>
                    <a:pt x="5781" y="5422"/>
                    <a:pt x="5668" y="5732"/>
                  </a:cubicBezTo>
                  <a:cubicBezTo>
                    <a:pt x="5612" y="5887"/>
                    <a:pt x="5647" y="6056"/>
                    <a:pt x="5760" y="6176"/>
                  </a:cubicBezTo>
                  <a:cubicBezTo>
                    <a:pt x="5837" y="6289"/>
                    <a:pt x="5964" y="6359"/>
                    <a:pt x="6098" y="6359"/>
                  </a:cubicBezTo>
                  <a:cubicBezTo>
                    <a:pt x="6119" y="6359"/>
                    <a:pt x="6134" y="6359"/>
                    <a:pt x="6155" y="6352"/>
                  </a:cubicBezTo>
                  <a:cubicBezTo>
                    <a:pt x="6479" y="6310"/>
                    <a:pt x="6754" y="5859"/>
                    <a:pt x="6902" y="5549"/>
                  </a:cubicBezTo>
                  <a:cubicBezTo>
                    <a:pt x="7149" y="5852"/>
                    <a:pt x="7381" y="6148"/>
                    <a:pt x="7593" y="6437"/>
                  </a:cubicBezTo>
                  <a:cubicBezTo>
                    <a:pt x="7283" y="6529"/>
                    <a:pt x="6831" y="6726"/>
                    <a:pt x="6726" y="7029"/>
                  </a:cubicBezTo>
                  <a:cubicBezTo>
                    <a:pt x="6669" y="7177"/>
                    <a:pt x="6705" y="7346"/>
                    <a:pt x="6810" y="7466"/>
                  </a:cubicBezTo>
                  <a:cubicBezTo>
                    <a:pt x="6888" y="7579"/>
                    <a:pt x="7022" y="7649"/>
                    <a:pt x="7156" y="7649"/>
                  </a:cubicBezTo>
                  <a:lnTo>
                    <a:pt x="7212" y="7649"/>
                  </a:lnTo>
                  <a:cubicBezTo>
                    <a:pt x="7508" y="7607"/>
                    <a:pt x="7769" y="7212"/>
                    <a:pt x="7924" y="6909"/>
                  </a:cubicBezTo>
                  <a:cubicBezTo>
                    <a:pt x="8601" y="7868"/>
                    <a:pt x="8988" y="8573"/>
                    <a:pt x="8996" y="8580"/>
                  </a:cubicBezTo>
                  <a:cubicBezTo>
                    <a:pt x="9024" y="8643"/>
                    <a:pt x="9087" y="8679"/>
                    <a:pt x="9158" y="8679"/>
                  </a:cubicBezTo>
                  <a:cubicBezTo>
                    <a:pt x="9186" y="8679"/>
                    <a:pt x="9214" y="8672"/>
                    <a:pt x="9242" y="8658"/>
                  </a:cubicBezTo>
                  <a:cubicBezTo>
                    <a:pt x="9341" y="8615"/>
                    <a:pt x="9383" y="8495"/>
                    <a:pt x="9334" y="8404"/>
                  </a:cubicBezTo>
                  <a:cubicBezTo>
                    <a:pt x="8967" y="7755"/>
                    <a:pt x="8558" y="7128"/>
                    <a:pt x="8121" y="6522"/>
                  </a:cubicBezTo>
                  <a:cubicBezTo>
                    <a:pt x="8298" y="6388"/>
                    <a:pt x="8883" y="5894"/>
                    <a:pt x="8840" y="5471"/>
                  </a:cubicBezTo>
                  <a:cubicBezTo>
                    <a:pt x="8826" y="5316"/>
                    <a:pt x="8728" y="5175"/>
                    <a:pt x="8580" y="5112"/>
                  </a:cubicBezTo>
                  <a:cubicBezTo>
                    <a:pt x="8513" y="5069"/>
                    <a:pt x="8437" y="5048"/>
                    <a:pt x="8360" y="5048"/>
                  </a:cubicBezTo>
                  <a:cubicBezTo>
                    <a:pt x="8284" y="5048"/>
                    <a:pt x="8206" y="5069"/>
                    <a:pt x="8136" y="5112"/>
                  </a:cubicBezTo>
                  <a:cubicBezTo>
                    <a:pt x="7882" y="5274"/>
                    <a:pt x="7811" y="5739"/>
                    <a:pt x="7797" y="6085"/>
                  </a:cubicBezTo>
                  <a:cubicBezTo>
                    <a:pt x="7586" y="5796"/>
                    <a:pt x="7353" y="5499"/>
                    <a:pt x="7106" y="5203"/>
                  </a:cubicBezTo>
                  <a:cubicBezTo>
                    <a:pt x="7318" y="5027"/>
                    <a:pt x="7818" y="4576"/>
                    <a:pt x="7783" y="4188"/>
                  </a:cubicBezTo>
                  <a:cubicBezTo>
                    <a:pt x="7769" y="4026"/>
                    <a:pt x="7663" y="3885"/>
                    <a:pt x="7515" y="3822"/>
                  </a:cubicBezTo>
                  <a:cubicBezTo>
                    <a:pt x="7448" y="3783"/>
                    <a:pt x="7372" y="3764"/>
                    <a:pt x="7297" y="3764"/>
                  </a:cubicBezTo>
                  <a:cubicBezTo>
                    <a:pt x="7221" y="3764"/>
                    <a:pt x="7145" y="3783"/>
                    <a:pt x="7078" y="3822"/>
                  </a:cubicBezTo>
                  <a:cubicBezTo>
                    <a:pt x="6824" y="3984"/>
                    <a:pt x="6754" y="4435"/>
                    <a:pt x="6740" y="4773"/>
                  </a:cubicBezTo>
                  <a:cubicBezTo>
                    <a:pt x="6500" y="4498"/>
                    <a:pt x="6239" y="4216"/>
                    <a:pt x="5957" y="3935"/>
                  </a:cubicBezTo>
                  <a:cubicBezTo>
                    <a:pt x="6141" y="3779"/>
                    <a:pt x="6669" y="3272"/>
                    <a:pt x="6620" y="2870"/>
                  </a:cubicBezTo>
                  <a:cubicBezTo>
                    <a:pt x="6592" y="2708"/>
                    <a:pt x="6486" y="2574"/>
                    <a:pt x="6338" y="2518"/>
                  </a:cubicBezTo>
                  <a:cubicBezTo>
                    <a:pt x="6273" y="2482"/>
                    <a:pt x="6203" y="2464"/>
                    <a:pt x="6132" y="2464"/>
                  </a:cubicBezTo>
                  <a:cubicBezTo>
                    <a:pt x="6049" y="2464"/>
                    <a:pt x="5966" y="2489"/>
                    <a:pt x="5894" y="2539"/>
                  </a:cubicBezTo>
                  <a:cubicBezTo>
                    <a:pt x="5633" y="2722"/>
                    <a:pt x="5598" y="3244"/>
                    <a:pt x="5598" y="3582"/>
                  </a:cubicBezTo>
                  <a:cubicBezTo>
                    <a:pt x="5323" y="3321"/>
                    <a:pt x="5034" y="3067"/>
                    <a:pt x="4731" y="2821"/>
                  </a:cubicBezTo>
                  <a:cubicBezTo>
                    <a:pt x="4865" y="2673"/>
                    <a:pt x="5379" y="2066"/>
                    <a:pt x="5266" y="1658"/>
                  </a:cubicBezTo>
                  <a:cubicBezTo>
                    <a:pt x="5224" y="1503"/>
                    <a:pt x="5104" y="1383"/>
                    <a:pt x="4949" y="1347"/>
                  </a:cubicBezTo>
                  <a:cubicBezTo>
                    <a:pt x="4898" y="1328"/>
                    <a:pt x="4845" y="1319"/>
                    <a:pt x="4793" y="1319"/>
                  </a:cubicBezTo>
                  <a:cubicBezTo>
                    <a:pt x="4692" y="1319"/>
                    <a:pt x="4593" y="1353"/>
                    <a:pt x="4519" y="1418"/>
                  </a:cubicBezTo>
                  <a:cubicBezTo>
                    <a:pt x="4273" y="1644"/>
                    <a:pt x="4308" y="2193"/>
                    <a:pt x="4357" y="2532"/>
                  </a:cubicBezTo>
                  <a:cubicBezTo>
                    <a:pt x="4146" y="2377"/>
                    <a:pt x="3920" y="2222"/>
                    <a:pt x="3694" y="2074"/>
                  </a:cubicBezTo>
                  <a:cubicBezTo>
                    <a:pt x="3871" y="1869"/>
                    <a:pt x="4287" y="1333"/>
                    <a:pt x="4188" y="960"/>
                  </a:cubicBezTo>
                  <a:cubicBezTo>
                    <a:pt x="4146" y="805"/>
                    <a:pt x="4019" y="685"/>
                    <a:pt x="3864" y="650"/>
                  </a:cubicBezTo>
                  <a:cubicBezTo>
                    <a:pt x="3814" y="630"/>
                    <a:pt x="3762" y="621"/>
                    <a:pt x="3711" y="621"/>
                  </a:cubicBezTo>
                  <a:cubicBezTo>
                    <a:pt x="3611" y="621"/>
                    <a:pt x="3513" y="657"/>
                    <a:pt x="3434" y="727"/>
                  </a:cubicBezTo>
                  <a:cubicBezTo>
                    <a:pt x="3194" y="946"/>
                    <a:pt x="3222" y="1481"/>
                    <a:pt x="3272" y="1827"/>
                  </a:cubicBezTo>
                  <a:cubicBezTo>
                    <a:pt x="3004" y="1672"/>
                    <a:pt x="2722" y="1531"/>
                    <a:pt x="2433" y="1411"/>
                  </a:cubicBezTo>
                  <a:cubicBezTo>
                    <a:pt x="2630" y="1178"/>
                    <a:pt x="2990" y="692"/>
                    <a:pt x="2891" y="339"/>
                  </a:cubicBezTo>
                  <a:cubicBezTo>
                    <a:pt x="2849" y="184"/>
                    <a:pt x="2729" y="64"/>
                    <a:pt x="2574" y="29"/>
                  </a:cubicBezTo>
                  <a:cubicBezTo>
                    <a:pt x="2524" y="10"/>
                    <a:pt x="2472" y="1"/>
                    <a:pt x="2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g1b60ae1977b_0_0"/>
            <p:cNvSpPr/>
            <p:nvPr/>
          </p:nvSpPr>
          <p:spPr>
            <a:xfrm>
              <a:off x="8133838" y="3881312"/>
              <a:ext cx="1099288" cy="1020684"/>
            </a:xfrm>
            <a:custGeom>
              <a:rect b="b" l="l" r="r" t="t"/>
              <a:pathLst>
                <a:path extrusionOk="0" h="8700" w="9370">
                  <a:moveTo>
                    <a:pt x="5987" y="4511"/>
                  </a:moveTo>
                  <a:cubicBezTo>
                    <a:pt x="6072" y="4602"/>
                    <a:pt x="6158" y="4695"/>
                    <a:pt x="6244" y="4789"/>
                  </a:cubicBezTo>
                  <a:lnTo>
                    <a:pt x="6244" y="4789"/>
                  </a:lnTo>
                  <a:cubicBezTo>
                    <a:pt x="6158" y="4694"/>
                    <a:pt x="6073" y="4602"/>
                    <a:pt x="5987" y="4511"/>
                  </a:cubicBezTo>
                  <a:close/>
                  <a:moveTo>
                    <a:pt x="2428" y="1"/>
                  </a:moveTo>
                  <a:cubicBezTo>
                    <a:pt x="2324" y="1"/>
                    <a:pt x="2223" y="37"/>
                    <a:pt x="2144" y="107"/>
                  </a:cubicBezTo>
                  <a:cubicBezTo>
                    <a:pt x="1890" y="339"/>
                    <a:pt x="1932" y="910"/>
                    <a:pt x="1982" y="1235"/>
                  </a:cubicBezTo>
                  <a:cubicBezTo>
                    <a:pt x="1798" y="1171"/>
                    <a:pt x="1601" y="1122"/>
                    <a:pt x="1411" y="1072"/>
                  </a:cubicBezTo>
                  <a:cubicBezTo>
                    <a:pt x="1244" y="864"/>
                    <a:pt x="824" y="395"/>
                    <a:pt x="447" y="395"/>
                  </a:cubicBezTo>
                  <a:cubicBezTo>
                    <a:pt x="442" y="395"/>
                    <a:pt x="436" y="395"/>
                    <a:pt x="431" y="396"/>
                  </a:cubicBezTo>
                  <a:cubicBezTo>
                    <a:pt x="276" y="417"/>
                    <a:pt x="142" y="508"/>
                    <a:pt x="78" y="649"/>
                  </a:cubicBezTo>
                  <a:cubicBezTo>
                    <a:pt x="1" y="776"/>
                    <a:pt x="1" y="931"/>
                    <a:pt x="78" y="1058"/>
                  </a:cubicBezTo>
                  <a:cubicBezTo>
                    <a:pt x="170" y="1178"/>
                    <a:pt x="297" y="1270"/>
                    <a:pt x="445" y="1305"/>
                  </a:cubicBezTo>
                  <a:cubicBezTo>
                    <a:pt x="692" y="1376"/>
                    <a:pt x="945" y="1411"/>
                    <a:pt x="1199" y="1411"/>
                  </a:cubicBezTo>
                  <a:cubicBezTo>
                    <a:pt x="1227" y="1425"/>
                    <a:pt x="1248" y="1439"/>
                    <a:pt x="1277" y="1446"/>
                  </a:cubicBezTo>
                  <a:cubicBezTo>
                    <a:pt x="1425" y="1481"/>
                    <a:pt x="1573" y="1517"/>
                    <a:pt x="1735" y="1566"/>
                  </a:cubicBezTo>
                  <a:cubicBezTo>
                    <a:pt x="1460" y="1721"/>
                    <a:pt x="1136" y="1961"/>
                    <a:pt x="1086" y="2243"/>
                  </a:cubicBezTo>
                  <a:cubicBezTo>
                    <a:pt x="1065" y="2405"/>
                    <a:pt x="1129" y="2567"/>
                    <a:pt x="1255" y="2666"/>
                  </a:cubicBezTo>
                  <a:cubicBezTo>
                    <a:pt x="1340" y="2750"/>
                    <a:pt x="1453" y="2799"/>
                    <a:pt x="1566" y="2799"/>
                  </a:cubicBezTo>
                  <a:cubicBezTo>
                    <a:pt x="1608" y="2799"/>
                    <a:pt x="1650" y="2792"/>
                    <a:pt x="1685" y="2778"/>
                  </a:cubicBezTo>
                  <a:cubicBezTo>
                    <a:pt x="2024" y="2673"/>
                    <a:pt x="2228" y="2109"/>
                    <a:pt x="2313" y="1777"/>
                  </a:cubicBezTo>
                  <a:cubicBezTo>
                    <a:pt x="2574" y="1890"/>
                    <a:pt x="2835" y="2017"/>
                    <a:pt x="3081" y="2158"/>
                  </a:cubicBezTo>
                  <a:cubicBezTo>
                    <a:pt x="2785" y="2313"/>
                    <a:pt x="2426" y="2567"/>
                    <a:pt x="2376" y="2863"/>
                  </a:cubicBezTo>
                  <a:cubicBezTo>
                    <a:pt x="2355" y="3025"/>
                    <a:pt x="2419" y="3187"/>
                    <a:pt x="2545" y="3286"/>
                  </a:cubicBezTo>
                  <a:cubicBezTo>
                    <a:pt x="2630" y="3370"/>
                    <a:pt x="2736" y="3413"/>
                    <a:pt x="2856" y="3420"/>
                  </a:cubicBezTo>
                  <a:cubicBezTo>
                    <a:pt x="2898" y="3420"/>
                    <a:pt x="2940" y="3413"/>
                    <a:pt x="2975" y="3399"/>
                  </a:cubicBezTo>
                  <a:cubicBezTo>
                    <a:pt x="3300" y="3293"/>
                    <a:pt x="3497" y="2771"/>
                    <a:pt x="3589" y="2461"/>
                  </a:cubicBezTo>
                  <a:cubicBezTo>
                    <a:pt x="3772" y="2581"/>
                    <a:pt x="3962" y="2715"/>
                    <a:pt x="4153" y="2856"/>
                  </a:cubicBezTo>
                  <a:cubicBezTo>
                    <a:pt x="3857" y="3018"/>
                    <a:pt x="3511" y="3272"/>
                    <a:pt x="3462" y="3561"/>
                  </a:cubicBezTo>
                  <a:cubicBezTo>
                    <a:pt x="3434" y="3723"/>
                    <a:pt x="3497" y="3885"/>
                    <a:pt x="3624" y="3984"/>
                  </a:cubicBezTo>
                  <a:cubicBezTo>
                    <a:pt x="3709" y="4068"/>
                    <a:pt x="3821" y="4118"/>
                    <a:pt x="3941" y="4118"/>
                  </a:cubicBezTo>
                  <a:cubicBezTo>
                    <a:pt x="3984" y="4118"/>
                    <a:pt x="4019" y="4111"/>
                    <a:pt x="4061" y="4097"/>
                  </a:cubicBezTo>
                  <a:cubicBezTo>
                    <a:pt x="4350" y="4005"/>
                    <a:pt x="4533" y="3589"/>
                    <a:pt x="4639" y="3251"/>
                  </a:cubicBezTo>
                  <a:cubicBezTo>
                    <a:pt x="4893" y="3455"/>
                    <a:pt x="5140" y="3674"/>
                    <a:pt x="5386" y="3913"/>
                  </a:cubicBezTo>
                  <a:cubicBezTo>
                    <a:pt x="5062" y="4033"/>
                    <a:pt x="4674" y="4238"/>
                    <a:pt x="4583" y="4527"/>
                  </a:cubicBezTo>
                  <a:cubicBezTo>
                    <a:pt x="4540" y="4682"/>
                    <a:pt x="4583" y="4851"/>
                    <a:pt x="4696" y="4971"/>
                  </a:cubicBezTo>
                  <a:cubicBezTo>
                    <a:pt x="4780" y="5076"/>
                    <a:pt x="4907" y="5140"/>
                    <a:pt x="5041" y="5147"/>
                  </a:cubicBezTo>
                  <a:cubicBezTo>
                    <a:pt x="5062" y="5140"/>
                    <a:pt x="5090" y="5140"/>
                    <a:pt x="5111" y="5133"/>
                  </a:cubicBezTo>
                  <a:cubicBezTo>
                    <a:pt x="5415" y="5076"/>
                    <a:pt x="5661" y="4668"/>
                    <a:pt x="5809" y="4329"/>
                  </a:cubicBezTo>
                  <a:cubicBezTo>
                    <a:pt x="5869" y="4389"/>
                    <a:pt x="5928" y="4449"/>
                    <a:pt x="5987" y="4511"/>
                  </a:cubicBezTo>
                  <a:lnTo>
                    <a:pt x="5987" y="4511"/>
                  </a:lnTo>
                  <a:cubicBezTo>
                    <a:pt x="5925" y="4445"/>
                    <a:pt x="5863" y="4380"/>
                    <a:pt x="5802" y="4315"/>
                  </a:cubicBezTo>
                  <a:lnTo>
                    <a:pt x="5788" y="4308"/>
                  </a:lnTo>
                  <a:lnTo>
                    <a:pt x="5781" y="4322"/>
                  </a:lnTo>
                  <a:cubicBezTo>
                    <a:pt x="5633" y="4660"/>
                    <a:pt x="5393" y="5076"/>
                    <a:pt x="5090" y="5126"/>
                  </a:cubicBezTo>
                  <a:cubicBezTo>
                    <a:pt x="5069" y="5133"/>
                    <a:pt x="5048" y="5133"/>
                    <a:pt x="5020" y="5133"/>
                  </a:cubicBezTo>
                  <a:cubicBezTo>
                    <a:pt x="4731" y="5112"/>
                    <a:pt x="4526" y="4837"/>
                    <a:pt x="4590" y="4548"/>
                  </a:cubicBezTo>
                  <a:cubicBezTo>
                    <a:pt x="4674" y="4259"/>
                    <a:pt x="5076" y="4054"/>
                    <a:pt x="5393" y="3934"/>
                  </a:cubicBezTo>
                  <a:lnTo>
                    <a:pt x="5408" y="3927"/>
                  </a:lnTo>
                  <a:lnTo>
                    <a:pt x="5393" y="3913"/>
                  </a:lnTo>
                  <a:cubicBezTo>
                    <a:pt x="5147" y="3667"/>
                    <a:pt x="4886" y="3441"/>
                    <a:pt x="4625" y="3229"/>
                  </a:cubicBezTo>
                  <a:lnTo>
                    <a:pt x="4618" y="3215"/>
                  </a:lnTo>
                  <a:lnTo>
                    <a:pt x="4618" y="3237"/>
                  </a:lnTo>
                  <a:cubicBezTo>
                    <a:pt x="4512" y="3575"/>
                    <a:pt x="4329" y="3998"/>
                    <a:pt x="4040" y="4090"/>
                  </a:cubicBezTo>
                  <a:cubicBezTo>
                    <a:pt x="4005" y="4097"/>
                    <a:pt x="3969" y="4104"/>
                    <a:pt x="3927" y="4104"/>
                  </a:cubicBezTo>
                  <a:cubicBezTo>
                    <a:pt x="3814" y="4104"/>
                    <a:pt x="3709" y="4054"/>
                    <a:pt x="3631" y="3977"/>
                  </a:cubicBezTo>
                  <a:cubicBezTo>
                    <a:pt x="3504" y="3885"/>
                    <a:pt x="3448" y="3730"/>
                    <a:pt x="3469" y="3575"/>
                  </a:cubicBezTo>
                  <a:cubicBezTo>
                    <a:pt x="3518" y="3286"/>
                    <a:pt x="3878" y="3039"/>
                    <a:pt x="4167" y="2877"/>
                  </a:cubicBezTo>
                  <a:lnTo>
                    <a:pt x="4181" y="2870"/>
                  </a:lnTo>
                  <a:lnTo>
                    <a:pt x="4167" y="2863"/>
                  </a:lnTo>
                  <a:cubicBezTo>
                    <a:pt x="3969" y="2715"/>
                    <a:pt x="3772" y="2574"/>
                    <a:pt x="3575" y="2447"/>
                  </a:cubicBezTo>
                  <a:lnTo>
                    <a:pt x="3561" y="2440"/>
                  </a:lnTo>
                  <a:lnTo>
                    <a:pt x="3561" y="2454"/>
                  </a:lnTo>
                  <a:cubicBezTo>
                    <a:pt x="3476" y="2757"/>
                    <a:pt x="3279" y="3293"/>
                    <a:pt x="2961" y="3392"/>
                  </a:cubicBezTo>
                  <a:cubicBezTo>
                    <a:pt x="2926" y="3406"/>
                    <a:pt x="2884" y="3413"/>
                    <a:pt x="2849" y="3413"/>
                  </a:cubicBezTo>
                  <a:cubicBezTo>
                    <a:pt x="2736" y="3406"/>
                    <a:pt x="2630" y="3363"/>
                    <a:pt x="2553" y="3286"/>
                  </a:cubicBezTo>
                  <a:cubicBezTo>
                    <a:pt x="2426" y="3187"/>
                    <a:pt x="2369" y="3032"/>
                    <a:pt x="2390" y="2877"/>
                  </a:cubicBezTo>
                  <a:cubicBezTo>
                    <a:pt x="2440" y="2581"/>
                    <a:pt x="2799" y="2334"/>
                    <a:pt x="3095" y="2172"/>
                  </a:cubicBezTo>
                  <a:lnTo>
                    <a:pt x="3116" y="2165"/>
                  </a:lnTo>
                  <a:lnTo>
                    <a:pt x="3095" y="2151"/>
                  </a:lnTo>
                  <a:cubicBezTo>
                    <a:pt x="2842" y="2010"/>
                    <a:pt x="2574" y="1876"/>
                    <a:pt x="2299" y="1763"/>
                  </a:cubicBezTo>
                  <a:lnTo>
                    <a:pt x="2285" y="1756"/>
                  </a:lnTo>
                  <a:lnTo>
                    <a:pt x="2285" y="1770"/>
                  </a:lnTo>
                  <a:cubicBezTo>
                    <a:pt x="2200" y="2095"/>
                    <a:pt x="2003" y="2659"/>
                    <a:pt x="1671" y="2764"/>
                  </a:cubicBezTo>
                  <a:cubicBezTo>
                    <a:pt x="1629" y="2778"/>
                    <a:pt x="1594" y="2785"/>
                    <a:pt x="1552" y="2785"/>
                  </a:cubicBezTo>
                  <a:cubicBezTo>
                    <a:pt x="1446" y="2778"/>
                    <a:pt x="1333" y="2736"/>
                    <a:pt x="1255" y="2659"/>
                  </a:cubicBezTo>
                  <a:cubicBezTo>
                    <a:pt x="1136" y="2560"/>
                    <a:pt x="1072" y="2405"/>
                    <a:pt x="1100" y="2250"/>
                  </a:cubicBezTo>
                  <a:cubicBezTo>
                    <a:pt x="1143" y="1975"/>
                    <a:pt x="1481" y="1735"/>
                    <a:pt x="1756" y="1580"/>
                  </a:cubicBezTo>
                  <a:lnTo>
                    <a:pt x="1777" y="1566"/>
                  </a:lnTo>
                  <a:lnTo>
                    <a:pt x="1749" y="1559"/>
                  </a:lnTo>
                  <a:cubicBezTo>
                    <a:pt x="1580" y="1509"/>
                    <a:pt x="1425" y="1460"/>
                    <a:pt x="1270" y="1432"/>
                  </a:cubicBezTo>
                  <a:cubicBezTo>
                    <a:pt x="1241" y="1425"/>
                    <a:pt x="1213" y="1411"/>
                    <a:pt x="1192" y="1397"/>
                  </a:cubicBezTo>
                  <a:cubicBezTo>
                    <a:pt x="938" y="1397"/>
                    <a:pt x="684" y="1361"/>
                    <a:pt x="438" y="1291"/>
                  </a:cubicBezTo>
                  <a:cubicBezTo>
                    <a:pt x="297" y="1256"/>
                    <a:pt x="170" y="1171"/>
                    <a:pt x="85" y="1058"/>
                  </a:cubicBezTo>
                  <a:cubicBezTo>
                    <a:pt x="15" y="931"/>
                    <a:pt x="15" y="783"/>
                    <a:pt x="92" y="664"/>
                  </a:cubicBezTo>
                  <a:cubicBezTo>
                    <a:pt x="149" y="530"/>
                    <a:pt x="283" y="438"/>
                    <a:pt x="431" y="424"/>
                  </a:cubicBezTo>
                  <a:cubicBezTo>
                    <a:pt x="436" y="424"/>
                    <a:pt x="441" y="424"/>
                    <a:pt x="446" y="424"/>
                  </a:cubicBezTo>
                  <a:cubicBezTo>
                    <a:pt x="802" y="424"/>
                    <a:pt x="1216" y="892"/>
                    <a:pt x="1389" y="1101"/>
                  </a:cubicBezTo>
                  <a:cubicBezTo>
                    <a:pt x="1594" y="1150"/>
                    <a:pt x="1791" y="1206"/>
                    <a:pt x="1982" y="1270"/>
                  </a:cubicBezTo>
                  <a:lnTo>
                    <a:pt x="2003" y="1277"/>
                  </a:lnTo>
                  <a:lnTo>
                    <a:pt x="2003" y="1256"/>
                  </a:lnTo>
                  <a:cubicBezTo>
                    <a:pt x="1946" y="931"/>
                    <a:pt x="1897" y="360"/>
                    <a:pt x="2151" y="128"/>
                  </a:cubicBezTo>
                  <a:cubicBezTo>
                    <a:pt x="2225" y="63"/>
                    <a:pt x="2320" y="29"/>
                    <a:pt x="2417" y="29"/>
                  </a:cubicBezTo>
                  <a:cubicBezTo>
                    <a:pt x="2467" y="29"/>
                    <a:pt x="2518" y="38"/>
                    <a:pt x="2567" y="57"/>
                  </a:cubicBezTo>
                  <a:cubicBezTo>
                    <a:pt x="2722" y="93"/>
                    <a:pt x="2842" y="212"/>
                    <a:pt x="2884" y="360"/>
                  </a:cubicBezTo>
                  <a:cubicBezTo>
                    <a:pt x="2975" y="699"/>
                    <a:pt x="2637" y="1164"/>
                    <a:pt x="2426" y="1418"/>
                  </a:cubicBezTo>
                  <a:lnTo>
                    <a:pt x="2419" y="1432"/>
                  </a:lnTo>
                  <a:lnTo>
                    <a:pt x="2433" y="1432"/>
                  </a:lnTo>
                  <a:cubicBezTo>
                    <a:pt x="2715" y="1559"/>
                    <a:pt x="2997" y="1693"/>
                    <a:pt x="3272" y="1848"/>
                  </a:cubicBezTo>
                  <a:lnTo>
                    <a:pt x="3286" y="1855"/>
                  </a:lnTo>
                  <a:lnTo>
                    <a:pt x="3286" y="1834"/>
                  </a:lnTo>
                  <a:cubicBezTo>
                    <a:pt x="3243" y="1524"/>
                    <a:pt x="3201" y="967"/>
                    <a:pt x="3441" y="748"/>
                  </a:cubicBezTo>
                  <a:cubicBezTo>
                    <a:pt x="3519" y="683"/>
                    <a:pt x="3616" y="649"/>
                    <a:pt x="3714" y="649"/>
                  </a:cubicBezTo>
                  <a:cubicBezTo>
                    <a:pt x="3764" y="649"/>
                    <a:pt x="3815" y="658"/>
                    <a:pt x="3864" y="678"/>
                  </a:cubicBezTo>
                  <a:cubicBezTo>
                    <a:pt x="4019" y="713"/>
                    <a:pt x="4139" y="826"/>
                    <a:pt x="4181" y="981"/>
                  </a:cubicBezTo>
                  <a:cubicBezTo>
                    <a:pt x="4280" y="1347"/>
                    <a:pt x="3864" y="1869"/>
                    <a:pt x="3687" y="2080"/>
                  </a:cubicBezTo>
                  <a:lnTo>
                    <a:pt x="3680" y="2088"/>
                  </a:lnTo>
                  <a:lnTo>
                    <a:pt x="3687" y="2095"/>
                  </a:lnTo>
                  <a:cubicBezTo>
                    <a:pt x="3913" y="2236"/>
                    <a:pt x="4139" y="2391"/>
                    <a:pt x="4357" y="2560"/>
                  </a:cubicBezTo>
                  <a:lnTo>
                    <a:pt x="4378" y="2574"/>
                  </a:lnTo>
                  <a:lnTo>
                    <a:pt x="4378" y="2546"/>
                  </a:lnTo>
                  <a:cubicBezTo>
                    <a:pt x="4329" y="2229"/>
                    <a:pt x="4287" y="1665"/>
                    <a:pt x="4533" y="1446"/>
                  </a:cubicBezTo>
                  <a:cubicBezTo>
                    <a:pt x="4608" y="1376"/>
                    <a:pt x="4704" y="1340"/>
                    <a:pt x="4802" y="1340"/>
                  </a:cubicBezTo>
                  <a:cubicBezTo>
                    <a:pt x="4852" y="1340"/>
                    <a:pt x="4902" y="1349"/>
                    <a:pt x="4949" y="1368"/>
                  </a:cubicBezTo>
                  <a:cubicBezTo>
                    <a:pt x="5104" y="1404"/>
                    <a:pt x="5224" y="1524"/>
                    <a:pt x="5267" y="1672"/>
                  </a:cubicBezTo>
                  <a:cubicBezTo>
                    <a:pt x="5372" y="2073"/>
                    <a:pt x="4879" y="2659"/>
                    <a:pt x="4731" y="2828"/>
                  </a:cubicBezTo>
                  <a:lnTo>
                    <a:pt x="4724" y="2835"/>
                  </a:lnTo>
                  <a:lnTo>
                    <a:pt x="4731" y="2842"/>
                  </a:lnTo>
                  <a:cubicBezTo>
                    <a:pt x="5020" y="3081"/>
                    <a:pt x="5316" y="3335"/>
                    <a:pt x="5598" y="3610"/>
                  </a:cubicBezTo>
                  <a:lnTo>
                    <a:pt x="5619" y="3624"/>
                  </a:lnTo>
                  <a:lnTo>
                    <a:pt x="5619" y="3603"/>
                  </a:lnTo>
                  <a:cubicBezTo>
                    <a:pt x="5612" y="3293"/>
                    <a:pt x="5647" y="2750"/>
                    <a:pt x="5908" y="2560"/>
                  </a:cubicBezTo>
                  <a:cubicBezTo>
                    <a:pt x="5981" y="2514"/>
                    <a:pt x="6063" y="2491"/>
                    <a:pt x="6143" y="2491"/>
                  </a:cubicBezTo>
                  <a:cubicBezTo>
                    <a:pt x="6210" y="2491"/>
                    <a:pt x="6277" y="2507"/>
                    <a:pt x="6338" y="2539"/>
                  </a:cubicBezTo>
                  <a:cubicBezTo>
                    <a:pt x="6486" y="2595"/>
                    <a:pt x="6592" y="2729"/>
                    <a:pt x="6613" y="2884"/>
                  </a:cubicBezTo>
                  <a:cubicBezTo>
                    <a:pt x="6662" y="3279"/>
                    <a:pt x="6127" y="3793"/>
                    <a:pt x="5957" y="3941"/>
                  </a:cubicBezTo>
                  <a:lnTo>
                    <a:pt x="5950" y="3949"/>
                  </a:lnTo>
                  <a:lnTo>
                    <a:pt x="5957" y="3956"/>
                  </a:lnTo>
                  <a:cubicBezTo>
                    <a:pt x="6218" y="4216"/>
                    <a:pt x="6479" y="4498"/>
                    <a:pt x="6733" y="4787"/>
                  </a:cubicBezTo>
                  <a:lnTo>
                    <a:pt x="6754" y="4809"/>
                  </a:lnTo>
                  <a:lnTo>
                    <a:pt x="6754" y="4780"/>
                  </a:lnTo>
                  <a:cubicBezTo>
                    <a:pt x="6768" y="4442"/>
                    <a:pt x="6839" y="3998"/>
                    <a:pt x="7085" y="3843"/>
                  </a:cubicBezTo>
                  <a:cubicBezTo>
                    <a:pt x="7152" y="3804"/>
                    <a:pt x="7226" y="3785"/>
                    <a:pt x="7300" y="3785"/>
                  </a:cubicBezTo>
                  <a:cubicBezTo>
                    <a:pt x="7374" y="3785"/>
                    <a:pt x="7448" y="3804"/>
                    <a:pt x="7515" y="3843"/>
                  </a:cubicBezTo>
                  <a:cubicBezTo>
                    <a:pt x="7656" y="3906"/>
                    <a:pt x="7755" y="4040"/>
                    <a:pt x="7769" y="4195"/>
                  </a:cubicBezTo>
                  <a:cubicBezTo>
                    <a:pt x="7804" y="4576"/>
                    <a:pt x="7311" y="5027"/>
                    <a:pt x="7099" y="5203"/>
                  </a:cubicBezTo>
                  <a:lnTo>
                    <a:pt x="7085" y="5210"/>
                  </a:lnTo>
                  <a:lnTo>
                    <a:pt x="7092" y="5217"/>
                  </a:lnTo>
                  <a:cubicBezTo>
                    <a:pt x="7332" y="5499"/>
                    <a:pt x="7565" y="5795"/>
                    <a:pt x="7790" y="6099"/>
                  </a:cubicBezTo>
                  <a:lnTo>
                    <a:pt x="7804" y="6120"/>
                  </a:lnTo>
                  <a:lnTo>
                    <a:pt x="7804" y="6091"/>
                  </a:lnTo>
                  <a:cubicBezTo>
                    <a:pt x="7825" y="5739"/>
                    <a:pt x="7896" y="5288"/>
                    <a:pt x="8143" y="5133"/>
                  </a:cubicBezTo>
                  <a:cubicBezTo>
                    <a:pt x="8210" y="5094"/>
                    <a:pt x="8284" y="5075"/>
                    <a:pt x="8358" y="5075"/>
                  </a:cubicBezTo>
                  <a:cubicBezTo>
                    <a:pt x="8432" y="5075"/>
                    <a:pt x="8506" y="5094"/>
                    <a:pt x="8573" y="5133"/>
                  </a:cubicBezTo>
                  <a:cubicBezTo>
                    <a:pt x="8714" y="5196"/>
                    <a:pt x="8812" y="5330"/>
                    <a:pt x="8826" y="5485"/>
                  </a:cubicBezTo>
                  <a:cubicBezTo>
                    <a:pt x="8869" y="5894"/>
                    <a:pt x="8291" y="6388"/>
                    <a:pt x="8114" y="6522"/>
                  </a:cubicBezTo>
                  <a:lnTo>
                    <a:pt x="8107" y="6536"/>
                  </a:lnTo>
                  <a:lnTo>
                    <a:pt x="8107" y="6543"/>
                  </a:lnTo>
                  <a:cubicBezTo>
                    <a:pt x="8544" y="7142"/>
                    <a:pt x="8953" y="7769"/>
                    <a:pt x="9320" y="8418"/>
                  </a:cubicBezTo>
                  <a:cubicBezTo>
                    <a:pt x="9341" y="8460"/>
                    <a:pt x="9348" y="8509"/>
                    <a:pt x="9334" y="8552"/>
                  </a:cubicBezTo>
                  <a:cubicBezTo>
                    <a:pt x="9327" y="8594"/>
                    <a:pt x="9292" y="8636"/>
                    <a:pt x="9256" y="8657"/>
                  </a:cubicBezTo>
                  <a:cubicBezTo>
                    <a:pt x="9228" y="8672"/>
                    <a:pt x="9193" y="8679"/>
                    <a:pt x="9165" y="8679"/>
                  </a:cubicBezTo>
                  <a:cubicBezTo>
                    <a:pt x="9101" y="8679"/>
                    <a:pt x="9045" y="8643"/>
                    <a:pt x="9010" y="8587"/>
                  </a:cubicBezTo>
                  <a:cubicBezTo>
                    <a:pt x="9010" y="8587"/>
                    <a:pt x="8615" y="7875"/>
                    <a:pt x="7945" y="6916"/>
                  </a:cubicBezTo>
                  <a:lnTo>
                    <a:pt x="7931" y="6902"/>
                  </a:lnTo>
                  <a:lnTo>
                    <a:pt x="7917" y="6923"/>
                  </a:lnTo>
                  <a:cubicBezTo>
                    <a:pt x="7755" y="7233"/>
                    <a:pt x="7501" y="7614"/>
                    <a:pt x="7212" y="7656"/>
                  </a:cubicBezTo>
                  <a:lnTo>
                    <a:pt x="7163" y="7656"/>
                  </a:lnTo>
                  <a:cubicBezTo>
                    <a:pt x="7029" y="7656"/>
                    <a:pt x="6902" y="7593"/>
                    <a:pt x="6824" y="7480"/>
                  </a:cubicBezTo>
                  <a:cubicBezTo>
                    <a:pt x="6719" y="7367"/>
                    <a:pt x="6683" y="7198"/>
                    <a:pt x="6733" y="7050"/>
                  </a:cubicBezTo>
                  <a:cubicBezTo>
                    <a:pt x="6839" y="6747"/>
                    <a:pt x="7318" y="6557"/>
                    <a:pt x="7593" y="6465"/>
                  </a:cubicBezTo>
                  <a:lnTo>
                    <a:pt x="7607" y="6465"/>
                  </a:lnTo>
                  <a:lnTo>
                    <a:pt x="7600" y="6458"/>
                  </a:lnTo>
                  <a:cubicBezTo>
                    <a:pt x="7374" y="6148"/>
                    <a:pt x="7142" y="5852"/>
                    <a:pt x="6909" y="5570"/>
                  </a:cubicBezTo>
                  <a:lnTo>
                    <a:pt x="6902" y="5556"/>
                  </a:lnTo>
                  <a:lnTo>
                    <a:pt x="6895" y="5570"/>
                  </a:lnTo>
                  <a:cubicBezTo>
                    <a:pt x="6754" y="5852"/>
                    <a:pt x="6479" y="6324"/>
                    <a:pt x="6155" y="6373"/>
                  </a:cubicBezTo>
                  <a:lnTo>
                    <a:pt x="6098" y="6373"/>
                  </a:lnTo>
                  <a:cubicBezTo>
                    <a:pt x="5971" y="6373"/>
                    <a:pt x="5845" y="6303"/>
                    <a:pt x="5767" y="6197"/>
                  </a:cubicBezTo>
                  <a:cubicBezTo>
                    <a:pt x="5661" y="6077"/>
                    <a:pt x="5626" y="5915"/>
                    <a:pt x="5675" y="5767"/>
                  </a:cubicBezTo>
                  <a:cubicBezTo>
                    <a:pt x="5788" y="5457"/>
                    <a:pt x="6275" y="5260"/>
                    <a:pt x="6564" y="5175"/>
                  </a:cubicBezTo>
                  <a:lnTo>
                    <a:pt x="6578" y="5168"/>
                  </a:lnTo>
                  <a:lnTo>
                    <a:pt x="6571" y="5154"/>
                  </a:lnTo>
                  <a:cubicBezTo>
                    <a:pt x="6463" y="5031"/>
                    <a:pt x="6353" y="4909"/>
                    <a:pt x="6244" y="4789"/>
                  </a:cubicBezTo>
                  <a:lnTo>
                    <a:pt x="6244" y="4789"/>
                  </a:lnTo>
                  <a:cubicBezTo>
                    <a:pt x="6348" y="4905"/>
                    <a:pt x="6452" y="5025"/>
                    <a:pt x="6557" y="5147"/>
                  </a:cubicBezTo>
                  <a:cubicBezTo>
                    <a:pt x="6268" y="5239"/>
                    <a:pt x="5781" y="5436"/>
                    <a:pt x="5675" y="5746"/>
                  </a:cubicBezTo>
                  <a:cubicBezTo>
                    <a:pt x="5619" y="5901"/>
                    <a:pt x="5654" y="6070"/>
                    <a:pt x="5760" y="6197"/>
                  </a:cubicBezTo>
                  <a:cubicBezTo>
                    <a:pt x="5845" y="6310"/>
                    <a:pt x="5978" y="6381"/>
                    <a:pt x="6112" y="6381"/>
                  </a:cubicBezTo>
                  <a:cubicBezTo>
                    <a:pt x="6123" y="6384"/>
                    <a:pt x="6134" y="6386"/>
                    <a:pt x="6143" y="6386"/>
                  </a:cubicBezTo>
                  <a:cubicBezTo>
                    <a:pt x="6153" y="6386"/>
                    <a:pt x="6162" y="6384"/>
                    <a:pt x="6169" y="6381"/>
                  </a:cubicBezTo>
                  <a:cubicBezTo>
                    <a:pt x="6486" y="6338"/>
                    <a:pt x="6747" y="5929"/>
                    <a:pt x="6916" y="5584"/>
                  </a:cubicBezTo>
                  <a:cubicBezTo>
                    <a:pt x="7149" y="5859"/>
                    <a:pt x="7367" y="6148"/>
                    <a:pt x="7586" y="6444"/>
                  </a:cubicBezTo>
                  <a:cubicBezTo>
                    <a:pt x="7247" y="6557"/>
                    <a:pt x="6831" y="6747"/>
                    <a:pt x="6726" y="7043"/>
                  </a:cubicBezTo>
                  <a:cubicBezTo>
                    <a:pt x="6676" y="7191"/>
                    <a:pt x="6712" y="7367"/>
                    <a:pt x="6817" y="7487"/>
                  </a:cubicBezTo>
                  <a:cubicBezTo>
                    <a:pt x="6895" y="7600"/>
                    <a:pt x="7029" y="7671"/>
                    <a:pt x="7170" y="7678"/>
                  </a:cubicBezTo>
                  <a:lnTo>
                    <a:pt x="7226" y="7678"/>
                  </a:lnTo>
                  <a:cubicBezTo>
                    <a:pt x="7522" y="7635"/>
                    <a:pt x="7776" y="7255"/>
                    <a:pt x="7938" y="6944"/>
                  </a:cubicBezTo>
                  <a:cubicBezTo>
                    <a:pt x="8601" y="7896"/>
                    <a:pt x="8989" y="8594"/>
                    <a:pt x="8996" y="8601"/>
                  </a:cubicBezTo>
                  <a:cubicBezTo>
                    <a:pt x="9031" y="8664"/>
                    <a:pt x="9094" y="8700"/>
                    <a:pt x="9165" y="8700"/>
                  </a:cubicBezTo>
                  <a:cubicBezTo>
                    <a:pt x="9256" y="8700"/>
                    <a:pt x="9327" y="8643"/>
                    <a:pt x="9355" y="8559"/>
                  </a:cubicBezTo>
                  <a:cubicBezTo>
                    <a:pt x="9369" y="8509"/>
                    <a:pt x="9362" y="8460"/>
                    <a:pt x="9341" y="8411"/>
                  </a:cubicBezTo>
                  <a:cubicBezTo>
                    <a:pt x="8967" y="7762"/>
                    <a:pt x="8566" y="7135"/>
                    <a:pt x="8129" y="6536"/>
                  </a:cubicBezTo>
                  <a:cubicBezTo>
                    <a:pt x="8312" y="6381"/>
                    <a:pt x="8876" y="5894"/>
                    <a:pt x="8841" y="5485"/>
                  </a:cubicBezTo>
                  <a:cubicBezTo>
                    <a:pt x="8826" y="5323"/>
                    <a:pt x="8728" y="5182"/>
                    <a:pt x="8580" y="5112"/>
                  </a:cubicBezTo>
                  <a:cubicBezTo>
                    <a:pt x="8509" y="5069"/>
                    <a:pt x="8432" y="5048"/>
                    <a:pt x="8354" y="5048"/>
                  </a:cubicBezTo>
                  <a:cubicBezTo>
                    <a:pt x="8277" y="5048"/>
                    <a:pt x="8199" y="5069"/>
                    <a:pt x="8129" y="5112"/>
                  </a:cubicBezTo>
                  <a:cubicBezTo>
                    <a:pt x="7882" y="5274"/>
                    <a:pt x="7804" y="5704"/>
                    <a:pt x="7783" y="6056"/>
                  </a:cubicBezTo>
                  <a:cubicBezTo>
                    <a:pt x="7565" y="5767"/>
                    <a:pt x="7339" y="5478"/>
                    <a:pt x="7113" y="5210"/>
                  </a:cubicBezTo>
                  <a:cubicBezTo>
                    <a:pt x="7339" y="5027"/>
                    <a:pt x="7825" y="4576"/>
                    <a:pt x="7790" y="4188"/>
                  </a:cubicBezTo>
                  <a:cubicBezTo>
                    <a:pt x="7776" y="4026"/>
                    <a:pt x="7670" y="3885"/>
                    <a:pt x="7522" y="3822"/>
                  </a:cubicBezTo>
                  <a:cubicBezTo>
                    <a:pt x="7455" y="3779"/>
                    <a:pt x="7378" y="3758"/>
                    <a:pt x="7300" y="3758"/>
                  </a:cubicBezTo>
                  <a:cubicBezTo>
                    <a:pt x="7223" y="3758"/>
                    <a:pt x="7145" y="3779"/>
                    <a:pt x="7078" y="3822"/>
                  </a:cubicBezTo>
                  <a:cubicBezTo>
                    <a:pt x="6831" y="3977"/>
                    <a:pt x="6754" y="4407"/>
                    <a:pt x="6733" y="4752"/>
                  </a:cubicBezTo>
                  <a:cubicBezTo>
                    <a:pt x="6486" y="4470"/>
                    <a:pt x="6232" y="4202"/>
                    <a:pt x="5978" y="3941"/>
                  </a:cubicBezTo>
                  <a:cubicBezTo>
                    <a:pt x="6162" y="3786"/>
                    <a:pt x="6690" y="3279"/>
                    <a:pt x="6634" y="2877"/>
                  </a:cubicBezTo>
                  <a:cubicBezTo>
                    <a:pt x="6606" y="2715"/>
                    <a:pt x="6500" y="2581"/>
                    <a:pt x="6345" y="2525"/>
                  </a:cubicBezTo>
                  <a:cubicBezTo>
                    <a:pt x="6280" y="2489"/>
                    <a:pt x="6210" y="2471"/>
                    <a:pt x="6140" y="2471"/>
                  </a:cubicBezTo>
                  <a:cubicBezTo>
                    <a:pt x="6056" y="2471"/>
                    <a:pt x="5974" y="2496"/>
                    <a:pt x="5901" y="2546"/>
                  </a:cubicBezTo>
                  <a:cubicBezTo>
                    <a:pt x="5647" y="2722"/>
                    <a:pt x="5598" y="3194"/>
                    <a:pt x="5598" y="3575"/>
                  </a:cubicBezTo>
                  <a:cubicBezTo>
                    <a:pt x="5316" y="3307"/>
                    <a:pt x="5034" y="3060"/>
                    <a:pt x="4752" y="2835"/>
                  </a:cubicBezTo>
                  <a:cubicBezTo>
                    <a:pt x="4914" y="2651"/>
                    <a:pt x="5393" y="2073"/>
                    <a:pt x="5288" y="1665"/>
                  </a:cubicBezTo>
                  <a:cubicBezTo>
                    <a:pt x="5245" y="1509"/>
                    <a:pt x="5118" y="1390"/>
                    <a:pt x="4956" y="1347"/>
                  </a:cubicBezTo>
                  <a:cubicBezTo>
                    <a:pt x="4906" y="1328"/>
                    <a:pt x="4854" y="1319"/>
                    <a:pt x="4802" y="1319"/>
                  </a:cubicBezTo>
                  <a:cubicBezTo>
                    <a:pt x="4700" y="1319"/>
                    <a:pt x="4599" y="1355"/>
                    <a:pt x="4519" y="1425"/>
                  </a:cubicBezTo>
                  <a:cubicBezTo>
                    <a:pt x="4273" y="1650"/>
                    <a:pt x="4308" y="2200"/>
                    <a:pt x="4357" y="2525"/>
                  </a:cubicBezTo>
                  <a:cubicBezTo>
                    <a:pt x="4146" y="2369"/>
                    <a:pt x="3927" y="2221"/>
                    <a:pt x="3716" y="2080"/>
                  </a:cubicBezTo>
                  <a:cubicBezTo>
                    <a:pt x="3906" y="1869"/>
                    <a:pt x="4301" y="1340"/>
                    <a:pt x="4202" y="974"/>
                  </a:cubicBezTo>
                  <a:cubicBezTo>
                    <a:pt x="4160" y="812"/>
                    <a:pt x="4033" y="692"/>
                    <a:pt x="3878" y="649"/>
                  </a:cubicBezTo>
                  <a:cubicBezTo>
                    <a:pt x="3828" y="630"/>
                    <a:pt x="3775" y="621"/>
                    <a:pt x="3723" y="621"/>
                  </a:cubicBezTo>
                  <a:cubicBezTo>
                    <a:pt x="3620" y="621"/>
                    <a:pt x="3518" y="657"/>
                    <a:pt x="3434" y="727"/>
                  </a:cubicBezTo>
                  <a:cubicBezTo>
                    <a:pt x="3201" y="946"/>
                    <a:pt x="3215" y="1432"/>
                    <a:pt x="3272" y="1820"/>
                  </a:cubicBezTo>
                  <a:cubicBezTo>
                    <a:pt x="3011" y="1672"/>
                    <a:pt x="2736" y="1538"/>
                    <a:pt x="2461" y="1418"/>
                  </a:cubicBezTo>
                  <a:cubicBezTo>
                    <a:pt x="2672" y="1164"/>
                    <a:pt x="3004" y="692"/>
                    <a:pt x="2912" y="346"/>
                  </a:cubicBezTo>
                  <a:cubicBezTo>
                    <a:pt x="2870" y="191"/>
                    <a:pt x="2743" y="71"/>
                    <a:pt x="2588" y="29"/>
                  </a:cubicBezTo>
                  <a:cubicBezTo>
                    <a:pt x="2535" y="10"/>
                    <a:pt x="2481" y="1"/>
                    <a:pt x="242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g1b5069d1262_0_0"/>
          <p:cNvSpPr/>
          <p:nvPr/>
        </p:nvSpPr>
        <p:spPr>
          <a:xfrm rot="5400000">
            <a:off x="3636300" y="-3195908"/>
            <a:ext cx="1091100" cy="8363700"/>
          </a:xfrm>
          <a:prstGeom prst="round2SameRect">
            <a:avLst>
              <a:gd fmla="val 47889" name="adj1"/>
              <a:gd fmla="val 0" name="adj2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5" name="Google Shape;1715;g1b5069d1262_0_0"/>
          <p:cNvSpPr txBox="1"/>
          <p:nvPr>
            <p:ph type="title"/>
          </p:nvPr>
        </p:nvSpPr>
        <p:spPr>
          <a:xfrm>
            <a:off x="1017975" y="424800"/>
            <a:ext cx="67401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-KR">
                <a:solidFill>
                  <a:schemeClr val="lt1"/>
                </a:solidFill>
              </a:rPr>
              <a:t>Problem definition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16" name="Google Shape;1716;g1b5069d1262_0_0"/>
          <p:cNvSpPr txBox="1"/>
          <p:nvPr>
            <p:ph idx="1" type="subTitle"/>
          </p:nvPr>
        </p:nvSpPr>
        <p:spPr>
          <a:xfrm>
            <a:off x="8739950" y="3605700"/>
            <a:ext cx="2933400" cy="15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2100"/>
              </a:spcAft>
              <a:buSzPts val="1900"/>
              <a:buNone/>
            </a:pPr>
            <a:r>
              <a:rPr lang="ko-KR"/>
              <a:t>Civil Complaint </a:t>
            </a:r>
            <a:r>
              <a:rPr lang="ko-KR"/>
              <a:t>Submission</a:t>
            </a:r>
            <a:r>
              <a:rPr lang="ko-KR"/>
              <a:t> form </a:t>
            </a:r>
            <a:endParaRPr/>
          </a:p>
        </p:txBody>
      </p:sp>
      <p:sp>
        <p:nvSpPr>
          <p:cNvPr id="1717" name="Google Shape;1717;g1b5069d1262_0_0"/>
          <p:cNvSpPr/>
          <p:nvPr/>
        </p:nvSpPr>
        <p:spPr>
          <a:xfrm>
            <a:off x="8263424" y="4701020"/>
            <a:ext cx="90882" cy="47504"/>
          </a:xfrm>
          <a:custGeom>
            <a:rect b="b" l="l" r="r" t="t"/>
            <a:pathLst>
              <a:path extrusionOk="0" h="380" w="727">
                <a:moveTo>
                  <a:pt x="364" y="1"/>
                </a:moveTo>
                <a:cubicBezTo>
                  <a:pt x="284" y="1"/>
                  <a:pt x="205" y="18"/>
                  <a:pt x="134" y="54"/>
                </a:cubicBezTo>
                <a:cubicBezTo>
                  <a:pt x="0" y="131"/>
                  <a:pt x="7" y="251"/>
                  <a:pt x="134" y="321"/>
                </a:cubicBezTo>
                <a:cubicBezTo>
                  <a:pt x="205" y="360"/>
                  <a:pt x="284" y="380"/>
                  <a:pt x="364" y="380"/>
                </a:cubicBezTo>
                <a:cubicBezTo>
                  <a:pt x="444" y="380"/>
                  <a:pt x="526" y="360"/>
                  <a:pt x="600" y="321"/>
                </a:cubicBezTo>
                <a:cubicBezTo>
                  <a:pt x="726" y="251"/>
                  <a:pt x="726" y="131"/>
                  <a:pt x="600" y="54"/>
                </a:cubicBezTo>
                <a:cubicBezTo>
                  <a:pt x="526" y="18"/>
                  <a:pt x="444" y="1"/>
                  <a:pt x="3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8" name="Google Shape;1718;g1b5069d126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401" y="1712900"/>
            <a:ext cx="8833375" cy="447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g1b5069d1262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7300" y="4645050"/>
            <a:ext cx="7714951" cy="20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5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1b4ab322049_2_64"/>
          <p:cNvSpPr/>
          <p:nvPr/>
        </p:nvSpPr>
        <p:spPr>
          <a:xfrm rot="5400000">
            <a:off x="4720133" y="-2692600"/>
            <a:ext cx="1789500" cy="112473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C92727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7" name="Google Shape;2157;g1b4ab322049_2_64"/>
          <p:cNvSpPr txBox="1"/>
          <p:nvPr>
            <p:ph type="title"/>
          </p:nvPr>
        </p:nvSpPr>
        <p:spPr>
          <a:xfrm>
            <a:off x="1269733" y="2154867"/>
            <a:ext cx="8690400" cy="15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ko-KR">
                <a:solidFill>
                  <a:schemeClr val="lt1"/>
                </a:solidFill>
              </a:rPr>
              <a:t>Thank You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158" name="Google Shape;2158;g1b4ab322049_2_64"/>
          <p:cNvGrpSpPr/>
          <p:nvPr/>
        </p:nvGrpSpPr>
        <p:grpSpPr>
          <a:xfrm>
            <a:off x="7537109" y="2956369"/>
            <a:ext cx="4172760" cy="3584422"/>
            <a:chOff x="238125" y="3084400"/>
            <a:chExt cx="753750" cy="647475"/>
          </a:xfrm>
        </p:grpSpPr>
        <p:sp>
          <p:nvSpPr>
            <p:cNvPr id="2159" name="Google Shape;2159;g1b4ab322049_2_64"/>
            <p:cNvSpPr/>
            <p:nvPr/>
          </p:nvSpPr>
          <p:spPr>
            <a:xfrm>
              <a:off x="442900" y="3397500"/>
              <a:ext cx="72275" cy="127500"/>
            </a:xfrm>
            <a:custGeom>
              <a:rect b="b" l="l" r="r" t="t"/>
              <a:pathLst>
                <a:path extrusionOk="0" h="5100" w="2891">
                  <a:moveTo>
                    <a:pt x="2266" y="1"/>
                  </a:moveTo>
                  <a:cubicBezTo>
                    <a:pt x="2077" y="1"/>
                    <a:pt x="1853" y="188"/>
                    <a:pt x="1678" y="891"/>
                  </a:cubicBezTo>
                  <a:cubicBezTo>
                    <a:pt x="1311" y="2385"/>
                    <a:pt x="289" y="4267"/>
                    <a:pt x="289" y="4267"/>
                  </a:cubicBezTo>
                  <a:cubicBezTo>
                    <a:pt x="289" y="4267"/>
                    <a:pt x="0" y="5078"/>
                    <a:pt x="310" y="5099"/>
                  </a:cubicBezTo>
                  <a:cubicBezTo>
                    <a:pt x="312" y="5099"/>
                    <a:pt x="313" y="5099"/>
                    <a:pt x="314" y="5099"/>
                  </a:cubicBezTo>
                  <a:cubicBezTo>
                    <a:pt x="644" y="5099"/>
                    <a:pt x="2890" y="1144"/>
                    <a:pt x="2890" y="1144"/>
                  </a:cubicBezTo>
                  <a:lnTo>
                    <a:pt x="2651" y="242"/>
                  </a:lnTo>
                  <a:cubicBezTo>
                    <a:pt x="2651" y="242"/>
                    <a:pt x="2481" y="1"/>
                    <a:pt x="226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g1b4ab322049_2_64"/>
            <p:cNvSpPr/>
            <p:nvPr/>
          </p:nvSpPr>
          <p:spPr>
            <a:xfrm>
              <a:off x="444475" y="3397075"/>
              <a:ext cx="71050" cy="128450"/>
            </a:xfrm>
            <a:custGeom>
              <a:rect b="b" l="l" r="r" t="t"/>
              <a:pathLst>
                <a:path extrusionOk="0" h="5138" w="2842">
                  <a:moveTo>
                    <a:pt x="2200" y="34"/>
                  </a:moveTo>
                  <a:cubicBezTo>
                    <a:pt x="2390" y="34"/>
                    <a:pt x="2553" y="245"/>
                    <a:pt x="2567" y="266"/>
                  </a:cubicBezTo>
                  <a:lnTo>
                    <a:pt x="2806" y="1154"/>
                  </a:lnTo>
                  <a:cubicBezTo>
                    <a:pt x="1897" y="2748"/>
                    <a:pt x="473" y="5102"/>
                    <a:pt x="247" y="5102"/>
                  </a:cubicBezTo>
                  <a:cubicBezTo>
                    <a:pt x="205" y="5095"/>
                    <a:pt x="177" y="5074"/>
                    <a:pt x="156" y="5046"/>
                  </a:cubicBezTo>
                  <a:cubicBezTo>
                    <a:pt x="36" y="4862"/>
                    <a:pt x="240" y="4291"/>
                    <a:pt x="240" y="4291"/>
                  </a:cubicBezTo>
                  <a:cubicBezTo>
                    <a:pt x="247" y="4270"/>
                    <a:pt x="1263" y="2388"/>
                    <a:pt x="1629" y="908"/>
                  </a:cubicBezTo>
                  <a:cubicBezTo>
                    <a:pt x="1763" y="372"/>
                    <a:pt x="1939" y="83"/>
                    <a:pt x="2151" y="41"/>
                  </a:cubicBezTo>
                  <a:lnTo>
                    <a:pt x="2200" y="41"/>
                  </a:lnTo>
                  <a:lnTo>
                    <a:pt x="2200" y="34"/>
                  </a:lnTo>
                  <a:close/>
                  <a:moveTo>
                    <a:pt x="2196" y="1"/>
                  </a:moveTo>
                  <a:cubicBezTo>
                    <a:pt x="2179" y="1"/>
                    <a:pt x="2161" y="2"/>
                    <a:pt x="2144" y="5"/>
                  </a:cubicBezTo>
                  <a:cubicBezTo>
                    <a:pt x="1918" y="48"/>
                    <a:pt x="1735" y="351"/>
                    <a:pt x="1601" y="901"/>
                  </a:cubicBezTo>
                  <a:cubicBezTo>
                    <a:pt x="1234" y="2381"/>
                    <a:pt x="219" y="4256"/>
                    <a:pt x="205" y="4277"/>
                  </a:cubicBezTo>
                  <a:cubicBezTo>
                    <a:pt x="198" y="4305"/>
                    <a:pt x="1" y="4869"/>
                    <a:pt x="128" y="5074"/>
                  </a:cubicBezTo>
                  <a:cubicBezTo>
                    <a:pt x="156" y="5109"/>
                    <a:pt x="198" y="5137"/>
                    <a:pt x="247" y="5137"/>
                  </a:cubicBezTo>
                  <a:cubicBezTo>
                    <a:pt x="572" y="5137"/>
                    <a:pt x="2609" y="1577"/>
                    <a:pt x="2842" y="1154"/>
                  </a:cubicBezTo>
                  <a:cubicBezTo>
                    <a:pt x="2842" y="1154"/>
                    <a:pt x="2609" y="266"/>
                    <a:pt x="2602" y="252"/>
                  </a:cubicBezTo>
                  <a:cubicBezTo>
                    <a:pt x="2595" y="239"/>
                    <a:pt x="2419" y="1"/>
                    <a:pt x="2196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g1b4ab322049_2_64"/>
            <p:cNvSpPr/>
            <p:nvPr/>
          </p:nvSpPr>
          <p:spPr>
            <a:xfrm>
              <a:off x="354950" y="3404250"/>
              <a:ext cx="94675" cy="37175"/>
            </a:xfrm>
            <a:custGeom>
              <a:rect b="b" l="l" r="r" t="t"/>
              <a:pathLst>
                <a:path extrusionOk="0" h="1487" w="3787">
                  <a:moveTo>
                    <a:pt x="3710" y="0"/>
                  </a:moveTo>
                  <a:cubicBezTo>
                    <a:pt x="3333" y="0"/>
                    <a:pt x="1675" y="12"/>
                    <a:pt x="565" y="240"/>
                  </a:cubicBezTo>
                  <a:cubicBezTo>
                    <a:pt x="219" y="303"/>
                    <a:pt x="1" y="642"/>
                    <a:pt x="64" y="980"/>
                  </a:cubicBezTo>
                  <a:cubicBezTo>
                    <a:pt x="78" y="1037"/>
                    <a:pt x="99" y="1093"/>
                    <a:pt x="128" y="1149"/>
                  </a:cubicBezTo>
                  <a:cubicBezTo>
                    <a:pt x="235" y="1358"/>
                    <a:pt x="454" y="1486"/>
                    <a:pt x="685" y="1486"/>
                  </a:cubicBezTo>
                  <a:cubicBezTo>
                    <a:pt x="727" y="1486"/>
                    <a:pt x="769" y="1482"/>
                    <a:pt x="811" y="1474"/>
                  </a:cubicBezTo>
                  <a:cubicBezTo>
                    <a:pt x="1851" y="1268"/>
                    <a:pt x="3538" y="1262"/>
                    <a:pt x="3756" y="1262"/>
                  </a:cubicBezTo>
                  <a:cubicBezTo>
                    <a:pt x="3770" y="1262"/>
                    <a:pt x="3778" y="1262"/>
                    <a:pt x="3779" y="1262"/>
                  </a:cubicBezTo>
                  <a:lnTo>
                    <a:pt x="3786" y="0"/>
                  </a:lnTo>
                  <a:cubicBezTo>
                    <a:pt x="3778" y="0"/>
                    <a:pt x="3752" y="0"/>
                    <a:pt x="3710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g1b4ab322049_2_64"/>
            <p:cNvSpPr/>
            <p:nvPr/>
          </p:nvSpPr>
          <p:spPr>
            <a:xfrm>
              <a:off x="354425" y="3403725"/>
              <a:ext cx="95200" cy="38075"/>
            </a:xfrm>
            <a:custGeom>
              <a:rect b="b" l="l" r="r" t="t"/>
              <a:pathLst>
                <a:path extrusionOk="0" h="1523" w="3808">
                  <a:moveTo>
                    <a:pt x="3731" y="0"/>
                  </a:moveTo>
                  <a:cubicBezTo>
                    <a:pt x="3353" y="0"/>
                    <a:pt x="1689" y="11"/>
                    <a:pt x="579" y="240"/>
                  </a:cubicBezTo>
                  <a:cubicBezTo>
                    <a:pt x="226" y="310"/>
                    <a:pt x="1" y="649"/>
                    <a:pt x="71" y="1001"/>
                  </a:cubicBezTo>
                  <a:cubicBezTo>
                    <a:pt x="85" y="1065"/>
                    <a:pt x="99" y="1121"/>
                    <a:pt x="127" y="1170"/>
                  </a:cubicBezTo>
                  <a:cubicBezTo>
                    <a:pt x="240" y="1389"/>
                    <a:pt x="466" y="1523"/>
                    <a:pt x="713" y="1523"/>
                  </a:cubicBezTo>
                  <a:cubicBezTo>
                    <a:pt x="755" y="1523"/>
                    <a:pt x="797" y="1523"/>
                    <a:pt x="839" y="1509"/>
                  </a:cubicBezTo>
                  <a:cubicBezTo>
                    <a:pt x="1879" y="1303"/>
                    <a:pt x="3559" y="1297"/>
                    <a:pt x="3777" y="1297"/>
                  </a:cubicBezTo>
                  <a:cubicBezTo>
                    <a:pt x="3791" y="1297"/>
                    <a:pt x="3799" y="1297"/>
                    <a:pt x="3800" y="1297"/>
                  </a:cubicBezTo>
                  <a:lnTo>
                    <a:pt x="3800" y="1262"/>
                  </a:lnTo>
                  <a:cubicBezTo>
                    <a:pt x="3799" y="1262"/>
                    <a:pt x="3791" y="1262"/>
                    <a:pt x="3778" y="1262"/>
                  </a:cubicBezTo>
                  <a:cubicBezTo>
                    <a:pt x="3565" y="1262"/>
                    <a:pt x="1874" y="1268"/>
                    <a:pt x="832" y="1481"/>
                  </a:cubicBezTo>
                  <a:cubicBezTo>
                    <a:pt x="794" y="1487"/>
                    <a:pt x="756" y="1491"/>
                    <a:pt x="719" y="1491"/>
                  </a:cubicBezTo>
                  <a:cubicBezTo>
                    <a:pt x="486" y="1491"/>
                    <a:pt x="272" y="1363"/>
                    <a:pt x="163" y="1156"/>
                  </a:cubicBezTo>
                  <a:cubicBezTo>
                    <a:pt x="134" y="1107"/>
                    <a:pt x="120" y="1051"/>
                    <a:pt x="106" y="994"/>
                  </a:cubicBezTo>
                  <a:cubicBezTo>
                    <a:pt x="43" y="663"/>
                    <a:pt x="254" y="339"/>
                    <a:pt x="586" y="275"/>
                  </a:cubicBezTo>
                  <a:cubicBezTo>
                    <a:pt x="1696" y="47"/>
                    <a:pt x="3354" y="35"/>
                    <a:pt x="3731" y="35"/>
                  </a:cubicBezTo>
                  <a:cubicBezTo>
                    <a:pt x="3773" y="35"/>
                    <a:pt x="3799" y="35"/>
                    <a:pt x="3807" y="35"/>
                  </a:cubicBezTo>
                  <a:lnTo>
                    <a:pt x="3807" y="0"/>
                  </a:lnTo>
                  <a:cubicBezTo>
                    <a:pt x="3799" y="0"/>
                    <a:pt x="3773" y="0"/>
                    <a:pt x="3731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g1b4ab322049_2_64"/>
            <p:cNvSpPr/>
            <p:nvPr/>
          </p:nvSpPr>
          <p:spPr>
            <a:xfrm>
              <a:off x="362375" y="3413800"/>
              <a:ext cx="14800" cy="20250"/>
            </a:xfrm>
            <a:custGeom>
              <a:rect b="b" l="l" r="r" t="t"/>
              <a:pathLst>
                <a:path extrusionOk="0" h="810" w="592">
                  <a:moveTo>
                    <a:pt x="406" y="1"/>
                  </a:moveTo>
                  <a:cubicBezTo>
                    <a:pt x="260" y="1"/>
                    <a:pt x="0" y="190"/>
                    <a:pt x="28" y="464"/>
                  </a:cubicBezTo>
                  <a:cubicBezTo>
                    <a:pt x="63" y="810"/>
                    <a:pt x="331" y="767"/>
                    <a:pt x="486" y="781"/>
                  </a:cubicBezTo>
                  <a:cubicBezTo>
                    <a:pt x="490" y="782"/>
                    <a:pt x="493" y="782"/>
                    <a:pt x="497" y="782"/>
                  </a:cubicBezTo>
                  <a:cubicBezTo>
                    <a:pt x="549" y="782"/>
                    <a:pt x="591" y="736"/>
                    <a:pt x="585" y="683"/>
                  </a:cubicBezTo>
                  <a:cubicBezTo>
                    <a:pt x="571" y="507"/>
                    <a:pt x="550" y="154"/>
                    <a:pt x="493" y="48"/>
                  </a:cubicBezTo>
                  <a:cubicBezTo>
                    <a:pt x="479" y="16"/>
                    <a:pt x="447" y="1"/>
                    <a:pt x="406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g1b4ab322049_2_64"/>
            <p:cNvSpPr/>
            <p:nvPr/>
          </p:nvSpPr>
          <p:spPr>
            <a:xfrm>
              <a:off x="362350" y="3413375"/>
              <a:ext cx="15175" cy="20500"/>
            </a:xfrm>
            <a:custGeom>
              <a:rect b="b" l="l" r="r" t="t"/>
              <a:pathLst>
                <a:path extrusionOk="0" h="820" w="607">
                  <a:moveTo>
                    <a:pt x="410" y="37"/>
                  </a:moveTo>
                  <a:cubicBezTo>
                    <a:pt x="438" y="37"/>
                    <a:pt x="459" y="44"/>
                    <a:pt x="473" y="72"/>
                  </a:cubicBezTo>
                  <a:cubicBezTo>
                    <a:pt x="529" y="178"/>
                    <a:pt x="551" y="545"/>
                    <a:pt x="565" y="700"/>
                  </a:cubicBezTo>
                  <a:cubicBezTo>
                    <a:pt x="565" y="721"/>
                    <a:pt x="558" y="742"/>
                    <a:pt x="544" y="756"/>
                  </a:cubicBezTo>
                  <a:cubicBezTo>
                    <a:pt x="529" y="770"/>
                    <a:pt x="508" y="777"/>
                    <a:pt x="487" y="777"/>
                  </a:cubicBezTo>
                  <a:lnTo>
                    <a:pt x="424" y="777"/>
                  </a:lnTo>
                  <a:cubicBezTo>
                    <a:pt x="269" y="770"/>
                    <a:pt x="71" y="763"/>
                    <a:pt x="43" y="474"/>
                  </a:cubicBezTo>
                  <a:cubicBezTo>
                    <a:pt x="29" y="277"/>
                    <a:pt x="163" y="101"/>
                    <a:pt x="353" y="44"/>
                  </a:cubicBezTo>
                  <a:cubicBezTo>
                    <a:pt x="367" y="37"/>
                    <a:pt x="388" y="37"/>
                    <a:pt x="410" y="37"/>
                  </a:cubicBezTo>
                  <a:close/>
                  <a:moveTo>
                    <a:pt x="408" y="1"/>
                  </a:moveTo>
                  <a:cubicBezTo>
                    <a:pt x="389" y="1"/>
                    <a:pt x="368" y="3"/>
                    <a:pt x="346" y="9"/>
                  </a:cubicBezTo>
                  <a:cubicBezTo>
                    <a:pt x="142" y="72"/>
                    <a:pt x="1" y="270"/>
                    <a:pt x="8" y="481"/>
                  </a:cubicBezTo>
                  <a:cubicBezTo>
                    <a:pt x="43" y="798"/>
                    <a:pt x="276" y="813"/>
                    <a:pt x="424" y="813"/>
                  </a:cubicBezTo>
                  <a:lnTo>
                    <a:pt x="494" y="813"/>
                  </a:lnTo>
                  <a:lnTo>
                    <a:pt x="494" y="820"/>
                  </a:lnTo>
                  <a:cubicBezTo>
                    <a:pt x="558" y="820"/>
                    <a:pt x="607" y="763"/>
                    <a:pt x="600" y="700"/>
                  </a:cubicBezTo>
                  <a:cubicBezTo>
                    <a:pt x="593" y="509"/>
                    <a:pt x="565" y="171"/>
                    <a:pt x="515" y="58"/>
                  </a:cubicBezTo>
                  <a:cubicBezTo>
                    <a:pt x="500" y="22"/>
                    <a:pt x="461" y="1"/>
                    <a:pt x="40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g1b4ab322049_2_64"/>
            <p:cNvSpPr/>
            <p:nvPr/>
          </p:nvSpPr>
          <p:spPr>
            <a:xfrm>
              <a:off x="378400" y="3415175"/>
              <a:ext cx="1775" cy="10425"/>
            </a:xfrm>
            <a:custGeom>
              <a:rect b="b" l="l" r="r" t="t"/>
              <a:pathLst>
                <a:path extrusionOk="0" h="417" w="71">
                  <a:moveTo>
                    <a:pt x="14" y="0"/>
                  </a:moveTo>
                  <a:lnTo>
                    <a:pt x="14" y="0"/>
                  </a:lnTo>
                  <a:cubicBezTo>
                    <a:pt x="0" y="22"/>
                    <a:pt x="71" y="416"/>
                    <a:pt x="71" y="416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g1b4ab322049_2_64"/>
            <p:cNvSpPr/>
            <p:nvPr/>
          </p:nvSpPr>
          <p:spPr>
            <a:xfrm>
              <a:off x="378050" y="3415000"/>
              <a:ext cx="2475" cy="10950"/>
            </a:xfrm>
            <a:custGeom>
              <a:rect b="b" l="l" r="r" t="t"/>
              <a:pathLst>
                <a:path extrusionOk="0" h="438" w="99">
                  <a:moveTo>
                    <a:pt x="14" y="0"/>
                  </a:moveTo>
                  <a:lnTo>
                    <a:pt x="14" y="0"/>
                  </a:lnTo>
                  <a:cubicBezTo>
                    <a:pt x="7" y="7"/>
                    <a:pt x="0" y="22"/>
                    <a:pt x="85" y="437"/>
                  </a:cubicBezTo>
                  <a:lnTo>
                    <a:pt x="99" y="416"/>
                  </a:lnTo>
                  <a:cubicBezTo>
                    <a:pt x="71" y="233"/>
                    <a:pt x="42" y="36"/>
                    <a:pt x="1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g1b4ab322049_2_64"/>
            <p:cNvSpPr/>
            <p:nvPr/>
          </p:nvSpPr>
          <p:spPr>
            <a:xfrm>
              <a:off x="400950" y="3410775"/>
              <a:ext cx="1975" cy="18350"/>
            </a:xfrm>
            <a:custGeom>
              <a:rect b="b" l="l" r="r" t="t"/>
              <a:pathLst>
                <a:path extrusionOk="0" h="734" w="79">
                  <a:moveTo>
                    <a:pt x="1" y="0"/>
                  </a:moveTo>
                  <a:lnTo>
                    <a:pt x="1" y="0"/>
                  </a:lnTo>
                  <a:cubicBezTo>
                    <a:pt x="8" y="247"/>
                    <a:pt x="36" y="487"/>
                    <a:pt x="78" y="73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g1b4ab322049_2_64"/>
            <p:cNvSpPr/>
            <p:nvPr/>
          </p:nvSpPr>
          <p:spPr>
            <a:xfrm>
              <a:off x="400425" y="3410775"/>
              <a:ext cx="2850" cy="18350"/>
            </a:xfrm>
            <a:custGeom>
              <a:rect b="b" l="l" r="r" t="t"/>
              <a:pathLst>
                <a:path extrusionOk="0" h="734" w="114">
                  <a:moveTo>
                    <a:pt x="0" y="0"/>
                  </a:moveTo>
                  <a:cubicBezTo>
                    <a:pt x="14" y="247"/>
                    <a:pt x="43" y="494"/>
                    <a:pt x="78" y="733"/>
                  </a:cubicBezTo>
                  <a:lnTo>
                    <a:pt x="113" y="726"/>
                  </a:lnTo>
                  <a:cubicBezTo>
                    <a:pt x="78" y="487"/>
                    <a:pt x="50" y="240"/>
                    <a:pt x="3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g1b4ab322049_2_64"/>
            <p:cNvSpPr/>
            <p:nvPr/>
          </p:nvSpPr>
          <p:spPr>
            <a:xfrm>
              <a:off x="407125" y="3410050"/>
              <a:ext cx="1075" cy="17300"/>
            </a:xfrm>
            <a:custGeom>
              <a:rect b="b" l="l" r="r" t="t"/>
              <a:pathLst>
                <a:path extrusionOk="0" h="692" w="43">
                  <a:moveTo>
                    <a:pt x="14" y="1"/>
                  </a:moveTo>
                  <a:cubicBezTo>
                    <a:pt x="0" y="234"/>
                    <a:pt x="7" y="466"/>
                    <a:pt x="43" y="692"/>
                  </a:cubicBezTo>
                  <a:lnTo>
                    <a:pt x="14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g1b4ab322049_2_64"/>
            <p:cNvSpPr/>
            <p:nvPr/>
          </p:nvSpPr>
          <p:spPr>
            <a:xfrm>
              <a:off x="406600" y="3410050"/>
              <a:ext cx="2125" cy="17300"/>
            </a:xfrm>
            <a:custGeom>
              <a:rect b="b" l="l" r="r" t="t"/>
              <a:pathLst>
                <a:path extrusionOk="0" h="692" w="85">
                  <a:moveTo>
                    <a:pt x="14" y="1"/>
                  </a:moveTo>
                  <a:lnTo>
                    <a:pt x="14" y="1"/>
                  </a:lnTo>
                  <a:cubicBezTo>
                    <a:pt x="0" y="234"/>
                    <a:pt x="14" y="466"/>
                    <a:pt x="49" y="692"/>
                  </a:cubicBezTo>
                  <a:lnTo>
                    <a:pt x="85" y="692"/>
                  </a:lnTo>
                  <a:cubicBezTo>
                    <a:pt x="49" y="459"/>
                    <a:pt x="28" y="234"/>
                    <a:pt x="1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g1b4ab322049_2_64"/>
            <p:cNvSpPr/>
            <p:nvPr/>
          </p:nvSpPr>
          <p:spPr>
            <a:xfrm>
              <a:off x="350200" y="3425550"/>
              <a:ext cx="105225" cy="37125"/>
            </a:xfrm>
            <a:custGeom>
              <a:rect b="b" l="l" r="r" t="t"/>
              <a:pathLst>
                <a:path extrusionOk="0" h="1485" w="4209">
                  <a:moveTo>
                    <a:pt x="4045" y="1"/>
                  </a:moveTo>
                  <a:cubicBezTo>
                    <a:pt x="3482" y="1"/>
                    <a:pt x="1621" y="16"/>
                    <a:pt x="557" y="234"/>
                  </a:cubicBezTo>
                  <a:cubicBezTo>
                    <a:pt x="219" y="297"/>
                    <a:pt x="0" y="636"/>
                    <a:pt x="64" y="974"/>
                  </a:cubicBezTo>
                  <a:cubicBezTo>
                    <a:pt x="78" y="1031"/>
                    <a:pt x="99" y="1087"/>
                    <a:pt x="120" y="1143"/>
                  </a:cubicBezTo>
                  <a:cubicBezTo>
                    <a:pt x="236" y="1356"/>
                    <a:pt x="461" y="1485"/>
                    <a:pt x="697" y="1485"/>
                  </a:cubicBezTo>
                  <a:cubicBezTo>
                    <a:pt x="735" y="1485"/>
                    <a:pt x="773" y="1481"/>
                    <a:pt x="811" y="1475"/>
                  </a:cubicBezTo>
                  <a:cubicBezTo>
                    <a:pt x="1853" y="1262"/>
                    <a:pt x="3544" y="1256"/>
                    <a:pt x="3757" y="1256"/>
                  </a:cubicBezTo>
                  <a:cubicBezTo>
                    <a:pt x="3770" y="1256"/>
                    <a:pt x="3778" y="1256"/>
                    <a:pt x="3779" y="1256"/>
                  </a:cubicBezTo>
                  <a:lnTo>
                    <a:pt x="4209" y="1"/>
                  </a:lnTo>
                  <a:cubicBezTo>
                    <a:pt x="4197" y="1"/>
                    <a:pt x="4139" y="1"/>
                    <a:pt x="4045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g1b4ab322049_2_64"/>
            <p:cNvSpPr/>
            <p:nvPr/>
          </p:nvSpPr>
          <p:spPr>
            <a:xfrm>
              <a:off x="349675" y="3425050"/>
              <a:ext cx="105750" cy="38075"/>
            </a:xfrm>
            <a:custGeom>
              <a:rect b="b" l="l" r="r" t="t"/>
              <a:pathLst>
                <a:path extrusionOk="0" h="1523" w="4230">
                  <a:moveTo>
                    <a:pt x="4133" y="0"/>
                  </a:moveTo>
                  <a:cubicBezTo>
                    <a:pt x="3665" y="0"/>
                    <a:pt x="1679" y="11"/>
                    <a:pt x="578" y="233"/>
                  </a:cubicBezTo>
                  <a:cubicBezTo>
                    <a:pt x="226" y="303"/>
                    <a:pt x="0" y="649"/>
                    <a:pt x="71" y="1001"/>
                  </a:cubicBezTo>
                  <a:cubicBezTo>
                    <a:pt x="78" y="1058"/>
                    <a:pt x="99" y="1114"/>
                    <a:pt x="127" y="1170"/>
                  </a:cubicBezTo>
                  <a:cubicBezTo>
                    <a:pt x="240" y="1382"/>
                    <a:pt x="465" y="1523"/>
                    <a:pt x="705" y="1523"/>
                  </a:cubicBezTo>
                  <a:cubicBezTo>
                    <a:pt x="747" y="1523"/>
                    <a:pt x="790" y="1516"/>
                    <a:pt x="832" y="1509"/>
                  </a:cubicBezTo>
                  <a:cubicBezTo>
                    <a:pt x="1822" y="1308"/>
                    <a:pt x="3380" y="1297"/>
                    <a:pt x="3729" y="1297"/>
                  </a:cubicBezTo>
                  <a:cubicBezTo>
                    <a:pt x="3773" y="1297"/>
                    <a:pt x="3797" y="1297"/>
                    <a:pt x="3800" y="1297"/>
                  </a:cubicBezTo>
                  <a:lnTo>
                    <a:pt x="3800" y="1262"/>
                  </a:lnTo>
                  <a:cubicBezTo>
                    <a:pt x="3797" y="1262"/>
                    <a:pt x="3773" y="1262"/>
                    <a:pt x="3729" y="1262"/>
                  </a:cubicBezTo>
                  <a:cubicBezTo>
                    <a:pt x="3379" y="1262"/>
                    <a:pt x="1815" y="1273"/>
                    <a:pt x="825" y="1473"/>
                  </a:cubicBezTo>
                  <a:cubicBezTo>
                    <a:pt x="784" y="1482"/>
                    <a:pt x="743" y="1486"/>
                    <a:pt x="703" y="1486"/>
                  </a:cubicBezTo>
                  <a:cubicBezTo>
                    <a:pt x="478" y="1486"/>
                    <a:pt x="270" y="1358"/>
                    <a:pt x="162" y="1149"/>
                  </a:cubicBezTo>
                  <a:cubicBezTo>
                    <a:pt x="134" y="1100"/>
                    <a:pt x="113" y="1051"/>
                    <a:pt x="106" y="994"/>
                  </a:cubicBezTo>
                  <a:cubicBezTo>
                    <a:pt x="35" y="663"/>
                    <a:pt x="254" y="339"/>
                    <a:pt x="585" y="268"/>
                  </a:cubicBezTo>
                  <a:cubicBezTo>
                    <a:pt x="1680" y="47"/>
                    <a:pt x="3666" y="35"/>
                    <a:pt x="4133" y="35"/>
                  </a:cubicBezTo>
                  <a:cubicBezTo>
                    <a:pt x="4186" y="35"/>
                    <a:pt x="4220" y="35"/>
                    <a:pt x="4230" y="35"/>
                  </a:cubicBezTo>
                  <a:lnTo>
                    <a:pt x="4230" y="0"/>
                  </a:lnTo>
                  <a:cubicBezTo>
                    <a:pt x="4220" y="0"/>
                    <a:pt x="4186" y="0"/>
                    <a:pt x="4133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g1b4ab322049_2_64"/>
            <p:cNvSpPr/>
            <p:nvPr/>
          </p:nvSpPr>
          <p:spPr>
            <a:xfrm>
              <a:off x="350900" y="3453425"/>
              <a:ext cx="94850" cy="37325"/>
            </a:xfrm>
            <a:custGeom>
              <a:rect b="b" l="l" r="r" t="t"/>
              <a:pathLst>
                <a:path extrusionOk="0" h="1493" w="3794">
                  <a:moveTo>
                    <a:pt x="3765" y="0"/>
                  </a:moveTo>
                  <a:cubicBezTo>
                    <a:pt x="3511" y="0"/>
                    <a:pt x="1738" y="6"/>
                    <a:pt x="564" y="240"/>
                  </a:cubicBezTo>
                  <a:cubicBezTo>
                    <a:pt x="226" y="310"/>
                    <a:pt x="1" y="642"/>
                    <a:pt x="71" y="987"/>
                  </a:cubicBezTo>
                  <a:cubicBezTo>
                    <a:pt x="85" y="1043"/>
                    <a:pt x="106" y="1093"/>
                    <a:pt x="127" y="1149"/>
                  </a:cubicBezTo>
                  <a:cubicBezTo>
                    <a:pt x="242" y="1359"/>
                    <a:pt x="458" y="1493"/>
                    <a:pt x="694" y="1493"/>
                  </a:cubicBezTo>
                  <a:cubicBezTo>
                    <a:pt x="735" y="1493"/>
                    <a:pt x="777" y="1489"/>
                    <a:pt x="818" y="1480"/>
                  </a:cubicBezTo>
                  <a:cubicBezTo>
                    <a:pt x="1802" y="1280"/>
                    <a:pt x="3365" y="1269"/>
                    <a:pt x="3715" y="1269"/>
                  </a:cubicBezTo>
                  <a:cubicBezTo>
                    <a:pt x="3759" y="1269"/>
                    <a:pt x="3784" y="1269"/>
                    <a:pt x="3786" y="1269"/>
                  </a:cubicBezTo>
                  <a:lnTo>
                    <a:pt x="3793" y="0"/>
                  </a:lnTo>
                  <a:cubicBezTo>
                    <a:pt x="3789" y="0"/>
                    <a:pt x="3779" y="0"/>
                    <a:pt x="3765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g1b4ab322049_2_64"/>
            <p:cNvSpPr/>
            <p:nvPr/>
          </p:nvSpPr>
          <p:spPr>
            <a:xfrm>
              <a:off x="350550" y="3453050"/>
              <a:ext cx="95200" cy="38100"/>
            </a:xfrm>
            <a:custGeom>
              <a:rect b="b" l="l" r="r" t="t"/>
              <a:pathLst>
                <a:path extrusionOk="0" h="1524" w="3808">
                  <a:moveTo>
                    <a:pt x="3728" y="1"/>
                  </a:moveTo>
                  <a:cubicBezTo>
                    <a:pt x="3343" y="1"/>
                    <a:pt x="1686" y="12"/>
                    <a:pt x="578" y="234"/>
                  </a:cubicBezTo>
                  <a:cubicBezTo>
                    <a:pt x="226" y="304"/>
                    <a:pt x="0" y="650"/>
                    <a:pt x="71" y="1002"/>
                  </a:cubicBezTo>
                  <a:cubicBezTo>
                    <a:pt x="78" y="1058"/>
                    <a:pt x="99" y="1115"/>
                    <a:pt x="127" y="1171"/>
                  </a:cubicBezTo>
                  <a:cubicBezTo>
                    <a:pt x="240" y="1390"/>
                    <a:pt x="466" y="1524"/>
                    <a:pt x="705" y="1524"/>
                  </a:cubicBezTo>
                  <a:cubicBezTo>
                    <a:pt x="748" y="1524"/>
                    <a:pt x="790" y="1517"/>
                    <a:pt x="832" y="1510"/>
                  </a:cubicBezTo>
                  <a:cubicBezTo>
                    <a:pt x="1859" y="1304"/>
                    <a:pt x="3507" y="1298"/>
                    <a:pt x="3768" y="1298"/>
                  </a:cubicBezTo>
                  <a:cubicBezTo>
                    <a:pt x="3784" y="1298"/>
                    <a:pt x="3795" y="1298"/>
                    <a:pt x="3800" y="1298"/>
                  </a:cubicBezTo>
                  <a:lnTo>
                    <a:pt x="3800" y="1263"/>
                  </a:lnTo>
                  <a:cubicBezTo>
                    <a:pt x="3795" y="1263"/>
                    <a:pt x="3784" y="1263"/>
                    <a:pt x="3768" y="1263"/>
                  </a:cubicBezTo>
                  <a:cubicBezTo>
                    <a:pt x="3507" y="1263"/>
                    <a:pt x="1858" y="1269"/>
                    <a:pt x="825" y="1474"/>
                  </a:cubicBezTo>
                  <a:cubicBezTo>
                    <a:pt x="784" y="1483"/>
                    <a:pt x="743" y="1487"/>
                    <a:pt x="702" y="1487"/>
                  </a:cubicBezTo>
                  <a:cubicBezTo>
                    <a:pt x="478" y="1487"/>
                    <a:pt x="270" y="1360"/>
                    <a:pt x="163" y="1157"/>
                  </a:cubicBezTo>
                  <a:cubicBezTo>
                    <a:pt x="134" y="1101"/>
                    <a:pt x="113" y="1051"/>
                    <a:pt x="106" y="995"/>
                  </a:cubicBezTo>
                  <a:cubicBezTo>
                    <a:pt x="36" y="664"/>
                    <a:pt x="254" y="339"/>
                    <a:pt x="586" y="269"/>
                  </a:cubicBezTo>
                  <a:cubicBezTo>
                    <a:pt x="1693" y="47"/>
                    <a:pt x="3345" y="36"/>
                    <a:pt x="3728" y="36"/>
                  </a:cubicBezTo>
                  <a:cubicBezTo>
                    <a:pt x="3772" y="36"/>
                    <a:pt x="3799" y="36"/>
                    <a:pt x="3807" y="36"/>
                  </a:cubicBezTo>
                  <a:lnTo>
                    <a:pt x="3807" y="1"/>
                  </a:lnTo>
                  <a:cubicBezTo>
                    <a:pt x="3799" y="1"/>
                    <a:pt x="3772" y="1"/>
                    <a:pt x="372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g1b4ab322049_2_64"/>
            <p:cNvSpPr/>
            <p:nvPr/>
          </p:nvSpPr>
          <p:spPr>
            <a:xfrm>
              <a:off x="371350" y="3404250"/>
              <a:ext cx="273350" cy="134300"/>
            </a:xfrm>
            <a:custGeom>
              <a:rect b="b" l="l" r="r" t="t"/>
              <a:pathLst>
                <a:path extrusionOk="0" h="5372" w="10934">
                  <a:moveTo>
                    <a:pt x="3130" y="0"/>
                  </a:moveTo>
                  <a:cubicBezTo>
                    <a:pt x="3003" y="0"/>
                    <a:pt x="2876" y="0"/>
                    <a:pt x="2742" y="7"/>
                  </a:cubicBezTo>
                  <a:lnTo>
                    <a:pt x="2834" y="2947"/>
                  </a:lnTo>
                  <a:cubicBezTo>
                    <a:pt x="2150" y="2968"/>
                    <a:pt x="1354" y="2961"/>
                    <a:pt x="536" y="3123"/>
                  </a:cubicBezTo>
                  <a:cubicBezTo>
                    <a:pt x="360" y="3158"/>
                    <a:pt x="205" y="3264"/>
                    <a:pt x="106" y="3419"/>
                  </a:cubicBezTo>
                  <a:cubicBezTo>
                    <a:pt x="28" y="3553"/>
                    <a:pt x="0" y="3708"/>
                    <a:pt x="36" y="3863"/>
                  </a:cubicBezTo>
                  <a:cubicBezTo>
                    <a:pt x="43" y="3920"/>
                    <a:pt x="64" y="3969"/>
                    <a:pt x="92" y="4025"/>
                  </a:cubicBezTo>
                  <a:cubicBezTo>
                    <a:pt x="200" y="4242"/>
                    <a:pt x="421" y="4376"/>
                    <a:pt x="658" y="4376"/>
                  </a:cubicBezTo>
                  <a:cubicBezTo>
                    <a:pt x="700" y="4376"/>
                    <a:pt x="741" y="4372"/>
                    <a:pt x="783" y="4364"/>
                  </a:cubicBezTo>
                  <a:cubicBezTo>
                    <a:pt x="1488" y="4222"/>
                    <a:pt x="2284" y="4208"/>
                    <a:pt x="2844" y="4208"/>
                  </a:cubicBezTo>
                  <a:cubicBezTo>
                    <a:pt x="2978" y="4208"/>
                    <a:pt x="3098" y="4209"/>
                    <a:pt x="3201" y="4209"/>
                  </a:cubicBezTo>
                  <a:cubicBezTo>
                    <a:pt x="3335" y="4216"/>
                    <a:pt x="3469" y="4216"/>
                    <a:pt x="3602" y="4223"/>
                  </a:cubicBezTo>
                  <a:cubicBezTo>
                    <a:pt x="4900" y="4300"/>
                    <a:pt x="5950" y="4681"/>
                    <a:pt x="6725" y="5372"/>
                  </a:cubicBezTo>
                  <a:cubicBezTo>
                    <a:pt x="7670" y="5280"/>
                    <a:pt x="8593" y="5041"/>
                    <a:pt x="9460" y="4660"/>
                  </a:cubicBezTo>
                  <a:cubicBezTo>
                    <a:pt x="9968" y="4434"/>
                    <a:pt x="10461" y="4166"/>
                    <a:pt x="10934" y="3863"/>
                  </a:cubicBezTo>
                  <a:cubicBezTo>
                    <a:pt x="10624" y="3377"/>
                    <a:pt x="10250" y="2926"/>
                    <a:pt x="9841" y="2517"/>
                  </a:cubicBezTo>
                  <a:cubicBezTo>
                    <a:pt x="9037" y="1727"/>
                    <a:pt x="8086" y="1107"/>
                    <a:pt x="7035" y="698"/>
                  </a:cubicBezTo>
                  <a:cubicBezTo>
                    <a:pt x="6450" y="466"/>
                    <a:pt x="5837" y="296"/>
                    <a:pt x="5217" y="184"/>
                  </a:cubicBezTo>
                  <a:cubicBezTo>
                    <a:pt x="5139" y="170"/>
                    <a:pt x="5055" y="155"/>
                    <a:pt x="4970" y="141"/>
                  </a:cubicBezTo>
                  <a:cubicBezTo>
                    <a:pt x="4364" y="43"/>
                    <a:pt x="3743" y="0"/>
                    <a:pt x="3130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g1b4ab322049_2_64"/>
            <p:cNvSpPr/>
            <p:nvPr/>
          </p:nvSpPr>
          <p:spPr>
            <a:xfrm>
              <a:off x="370825" y="3403825"/>
              <a:ext cx="274225" cy="135075"/>
            </a:xfrm>
            <a:custGeom>
              <a:rect b="b" l="l" r="r" t="t"/>
              <a:pathLst>
                <a:path extrusionOk="0" h="5403" w="10969">
                  <a:moveTo>
                    <a:pt x="3024" y="0"/>
                  </a:moveTo>
                  <a:cubicBezTo>
                    <a:pt x="2939" y="0"/>
                    <a:pt x="2853" y="3"/>
                    <a:pt x="2763" y="3"/>
                  </a:cubicBezTo>
                  <a:lnTo>
                    <a:pt x="2763" y="39"/>
                  </a:lnTo>
                  <a:lnTo>
                    <a:pt x="3151" y="39"/>
                  </a:lnTo>
                  <a:cubicBezTo>
                    <a:pt x="3190" y="38"/>
                    <a:pt x="3228" y="38"/>
                    <a:pt x="3267" y="38"/>
                  </a:cubicBezTo>
                  <a:cubicBezTo>
                    <a:pt x="3842" y="38"/>
                    <a:pt x="4416" y="87"/>
                    <a:pt x="4984" y="172"/>
                  </a:cubicBezTo>
                  <a:cubicBezTo>
                    <a:pt x="5069" y="187"/>
                    <a:pt x="5146" y="201"/>
                    <a:pt x="5231" y="215"/>
                  </a:cubicBezTo>
                  <a:cubicBezTo>
                    <a:pt x="5851" y="328"/>
                    <a:pt x="6464" y="504"/>
                    <a:pt x="7049" y="729"/>
                  </a:cubicBezTo>
                  <a:cubicBezTo>
                    <a:pt x="8093" y="1145"/>
                    <a:pt x="9044" y="1759"/>
                    <a:pt x="9848" y="2548"/>
                  </a:cubicBezTo>
                  <a:cubicBezTo>
                    <a:pt x="10257" y="2950"/>
                    <a:pt x="10616" y="3394"/>
                    <a:pt x="10934" y="3880"/>
                  </a:cubicBezTo>
                  <a:cubicBezTo>
                    <a:pt x="10461" y="4176"/>
                    <a:pt x="9975" y="4437"/>
                    <a:pt x="9467" y="4656"/>
                  </a:cubicBezTo>
                  <a:cubicBezTo>
                    <a:pt x="8607" y="5043"/>
                    <a:pt x="7691" y="5283"/>
                    <a:pt x="6746" y="5368"/>
                  </a:cubicBezTo>
                  <a:cubicBezTo>
                    <a:pt x="5971" y="4677"/>
                    <a:pt x="4921" y="4296"/>
                    <a:pt x="3616" y="4226"/>
                  </a:cubicBezTo>
                  <a:cubicBezTo>
                    <a:pt x="3482" y="4219"/>
                    <a:pt x="3349" y="4212"/>
                    <a:pt x="3215" y="4212"/>
                  </a:cubicBezTo>
                  <a:lnTo>
                    <a:pt x="2982" y="4212"/>
                  </a:lnTo>
                  <a:cubicBezTo>
                    <a:pt x="2411" y="4212"/>
                    <a:pt x="1558" y="4212"/>
                    <a:pt x="797" y="4367"/>
                  </a:cubicBezTo>
                  <a:cubicBezTo>
                    <a:pt x="759" y="4374"/>
                    <a:pt x="721" y="4377"/>
                    <a:pt x="683" y="4377"/>
                  </a:cubicBezTo>
                  <a:cubicBezTo>
                    <a:pt x="449" y="4377"/>
                    <a:pt x="229" y="4247"/>
                    <a:pt x="120" y="4028"/>
                  </a:cubicBezTo>
                  <a:cubicBezTo>
                    <a:pt x="99" y="3979"/>
                    <a:pt x="78" y="3930"/>
                    <a:pt x="64" y="3873"/>
                  </a:cubicBezTo>
                  <a:cubicBezTo>
                    <a:pt x="35" y="3725"/>
                    <a:pt x="64" y="3577"/>
                    <a:pt x="141" y="3450"/>
                  </a:cubicBezTo>
                  <a:cubicBezTo>
                    <a:pt x="233" y="3295"/>
                    <a:pt x="381" y="3197"/>
                    <a:pt x="550" y="3161"/>
                  </a:cubicBezTo>
                  <a:cubicBezTo>
                    <a:pt x="1276" y="3013"/>
                    <a:pt x="1981" y="2999"/>
                    <a:pt x="2601" y="2992"/>
                  </a:cubicBezTo>
                  <a:lnTo>
                    <a:pt x="2848" y="2985"/>
                  </a:lnTo>
                  <a:lnTo>
                    <a:pt x="2848" y="2950"/>
                  </a:lnTo>
                  <a:lnTo>
                    <a:pt x="2601" y="2957"/>
                  </a:lnTo>
                  <a:cubicBezTo>
                    <a:pt x="1981" y="2964"/>
                    <a:pt x="1269" y="2978"/>
                    <a:pt x="550" y="3126"/>
                  </a:cubicBezTo>
                  <a:cubicBezTo>
                    <a:pt x="367" y="3161"/>
                    <a:pt x="212" y="3274"/>
                    <a:pt x="113" y="3429"/>
                  </a:cubicBezTo>
                  <a:cubicBezTo>
                    <a:pt x="28" y="3563"/>
                    <a:pt x="0" y="3725"/>
                    <a:pt x="28" y="3880"/>
                  </a:cubicBezTo>
                  <a:cubicBezTo>
                    <a:pt x="42" y="3937"/>
                    <a:pt x="64" y="3993"/>
                    <a:pt x="92" y="4050"/>
                  </a:cubicBezTo>
                  <a:cubicBezTo>
                    <a:pt x="208" y="4276"/>
                    <a:pt x="441" y="4412"/>
                    <a:pt x="689" y="4412"/>
                  </a:cubicBezTo>
                  <a:cubicBezTo>
                    <a:pt x="727" y="4412"/>
                    <a:pt x="765" y="4409"/>
                    <a:pt x="804" y="4402"/>
                  </a:cubicBezTo>
                  <a:cubicBezTo>
                    <a:pt x="1558" y="4247"/>
                    <a:pt x="2418" y="4247"/>
                    <a:pt x="2982" y="4247"/>
                  </a:cubicBezTo>
                  <a:lnTo>
                    <a:pt x="3222" y="4247"/>
                  </a:lnTo>
                  <a:cubicBezTo>
                    <a:pt x="3356" y="4247"/>
                    <a:pt x="3482" y="4254"/>
                    <a:pt x="3616" y="4261"/>
                  </a:cubicBezTo>
                  <a:cubicBezTo>
                    <a:pt x="4913" y="4332"/>
                    <a:pt x="5964" y="4719"/>
                    <a:pt x="6739" y="5403"/>
                  </a:cubicBezTo>
                  <a:lnTo>
                    <a:pt x="6746" y="5403"/>
                  </a:lnTo>
                  <a:cubicBezTo>
                    <a:pt x="7691" y="5318"/>
                    <a:pt x="8614" y="5079"/>
                    <a:pt x="9481" y="4691"/>
                  </a:cubicBezTo>
                  <a:cubicBezTo>
                    <a:pt x="10003" y="4465"/>
                    <a:pt x="10504" y="4191"/>
                    <a:pt x="10969" y="3873"/>
                  </a:cubicBezTo>
                  <a:cubicBezTo>
                    <a:pt x="10652" y="3387"/>
                    <a:pt x="10285" y="2929"/>
                    <a:pt x="9869" y="2520"/>
                  </a:cubicBezTo>
                  <a:cubicBezTo>
                    <a:pt x="9066" y="1730"/>
                    <a:pt x="8114" y="1110"/>
                    <a:pt x="7064" y="701"/>
                  </a:cubicBezTo>
                  <a:cubicBezTo>
                    <a:pt x="6471" y="469"/>
                    <a:pt x="5865" y="292"/>
                    <a:pt x="5238" y="187"/>
                  </a:cubicBezTo>
                  <a:cubicBezTo>
                    <a:pt x="5153" y="165"/>
                    <a:pt x="5076" y="151"/>
                    <a:pt x="4991" y="144"/>
                  </a:cubicBezTo>
                  <a:cubicBezTo>
                    <a:pt x="4423" y="52"/>
                    <a:pt x="3848" y="3"/>
                    <a:pt x="3268" y="3"/>
                  </a:cubicBezTo>
                  <a:cubicBezTo>
                    <a:pt x="3229" y="3"/>
                    <a:pt x="3190" y="3"/>
                    <a:pt x="3151" y="3"/>
                  </a:cubicBezTo>
                  <a:cubicBezTo>
                    <a:pt x="3109" y="1"/>
                    <a:pt x="3067" y="0"/>
                    <a:pt x="302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g1b4ab322049_2_64"/>
            <p:cNvSpPr/>
            <p:nvPr/>
          </p:nvSpPr>
          <p:spPr>
            <a:xfrm>
              <a:off x="358700" y="3462800"/>
              <a:ext cx="14950" cy="20250"/>
            </a:xfrm>
            <a:custGeom>
              <a:rect b="b" l="l" r="r" t="t"/>
              <a:pathLst>
                <a:path extrusionOk="0" h="810" w="598">
                  <a:moveTo>
                    <a:pt x="411" y="0"/>
                  </a:moveTo>
                  <a:cubicBezTo>
                    <a:pt x="263" y="0"/>
                    <a:pt x="1" y="189"/>
                    <a:pt x="34" y="464"/>
                  </a:cubicBezTo>
                  <a:cubicBezTo>
                    <a:pt x="69" y="809"/>
                    <a:pt x="337" y="767"/>
                    <a:pt x="492" y="781"/>
                  </a:cubicBezTo>
                  <a:cubicBezTo>
                    <a:pt x="496" y="782"/>
                    <a:pt x="499" y="782"/>
                    <a:pt x="503" y="782"/>
                  </a:cubicBezTo>
                  <a:cubicBezTo>
                    <a:pt x="555" y="782"/>
                    <a:pt x="597" y="735"/>
                    <a:pt x="591" y="682"/>
                  </a:cubicBezTo>
                  <a:cubicBezTo>
                    <a:pt x="577" y="506"/>
                    <a:pt x="549" y="154"/>
                    <a:pt x="499" y="48"/>
                  </a:cubicBezTo>
                  <a:cubicBezTo>
                    <a:pt x="485" y="15"/>
                    <a:pt x="453" y="0"/>
                    <a:pt x="411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g1b4ab322049_2_64"/>
            <p:cNvSpPr/>
            <p:nvPr/>
          </p:nvSpPr>
          <p:spPr>
            <a:xfrm>
              <a:off x="358825" y="3462375"/>
              <a:ext cx="15200" cy="20325"/>
            </a:xfrm>
            <a:custGeom>
              <a:rect b="b" l="l" r="r" t="t"/>
              <a:pathLst>
                <a:path extrusionOk="0" h="813" w="608">
                  <a:moveTo>
                    <a:pt x="424" y="35"/>
                  </a:moveTo>
                  <a:cubicBezTo>
                    <a:pt x="445" y="35"/>
                    <a:pt x="463" y="48"/>
                    <a:pt x="480" y="65"/>
                  </a:cubicBezTo>
                  <a:cubicBezTo>
                    <a:pt x="529" y="178"/>
                    <a:pt x="558" y="544"/>
                    <a:pt x="565" y="699"/>
                  </a:cubicBezTo>
                  <a:cubicBezTo>
                    <a:pt x="565" y="742"/>
                    <a:pt x="529" y="777"/>
                    <a:pt x="487" y="777"/>
                  </a:cubicBezTo>
                  <a:lnTo>
                    <a:pt x="424" y="777"/>
                  </a:lnTo>
                  <a:cubicBezTo>
                    <a:pt x="269" y="770"/>
                    <a:pt x="71" y="763"/>
                    <a:pt x="43" y="474"/>
                  </a:cubicBezTo>
                  <a:cubicBezTo>
                    <a:pt x="36" y="277"/>
                    <a:pt x="163" y="100"/>
                    <a:pt x="353" y="44"/>
                  </a:cubicBezTo>
                  <a:cubicBezTo>
                    <a:pt x="367" y="37"/>
                    <a:pt x="388" y="37"/>
                    <a:pt x="410" y="37"/>
                  </a:cubicBezTo>
                  <a:cubicBezTo>
                    <a:pt x="415" y="36"/>
                    <a:pt x="419" y="35"/>
                    <a:pt x="424" y="35"/>
                  </a:cubicBezTo>
                  <a:close/>
                  <a:moveTo>
                    <a:pt x="408" y="1"/>
                  </a:moveTo>
                  <a:cubicBezTo>
                    <a:pt x="389" y="1"/>
                    <a:pt x="368" y="3"/>
                    <a:pt x="346" y="9"/>
                  </a:cubicBezTo>
                  <a:cubicBezTo>
                    <a:pt x="142" y="72"/>
                    <a:pt x="1" y="262"/>
                    <a:pt x="15" y="481"/>
                  </a:cubicBezTo>
                  <a:cubicBezTo>
                    <a:pt x="43" y="798"/>
                    <a:pt x="276" y="805"/>
                    <a:pt x="431" y="812"/>
                  </a:cubicBezTo>
                  <a:lnTo>
                    <a:pt x="494" y="812"/>
                  </a:lnTo>
                  <a:cubicBezTo>
                    <a:pt x="522" y="812"/>
                    <a:pt x="551" y="805"/>
                    <a:pt x="572" y="791"/>
                  </a:cubicBezTo>
                  <a:cubicBezTo>
                    <a:pt x="593" y="763"/>
                    <a:pt x="607" y="735"/>
                    <a:pt x="607" y="699"/>
                  </a:cubicBezTo>
                  <a:cubicBezTo>
                    <a:pt x="593" y="509"/>
                    <a:pt x="565" y="171"/>
                    <a:pt x="515" y="58"/>
                  </a:cubicBezTo>
                  <a:cubicBezTo>
                    <a:pt x="500" y="22"/>
                    <a:pt x="461" y="1"/>
                    <a:pt x="40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g1b4ab322049_2_64"/>
            <p:cNvSpPr/>
            <p:nvPr/>
          </p:nvSpPr>
          <p:spPr>
            <a:xfrm>
              <a:off x="374875" y="3464175"/>
              <a:ext cx="1775" cy="10425"/>
            </a:xfrm>
            <a:custGeom>
              <a:rect b="b" l="l" r="r" t="t"/>
              <a:pathLst>
                <a:path extrusionOk="0" h="417" w="71">
                  <a:moveTo>
                    <a:pt x="7" y="0"/>
                  </a:moveTo>
                  <a:cubicBezTo>
                    <a:pt x="0" y="14"/>
                    <a:pt x="71" y="416"/>
                    <a:pt x="71" y="416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g1b4ab322049_2_64"/>
            <p:cNvSpPr/>
            <p:nvPr/>
          </p:nvSpPr>
          <p:spPr>
            <a:xfrm>
              <a:off x="374525" y="3463825"/>
              <a:ext cx="2475" cy="11125"/>
            </a:xfrm>
            <a:custGeom>
              <a:rect b="b" l="l" r="r" t="t"/>
              <a:pathLst>
                <a:path extrusionOk="0" h="445" w="99">
                  <a:moveTo>
                    <a:pt x="7" y="0"/>
                  </a:moveTo>
                  <a:cubicBezTo>
                    <a:pt x="7" y="7"/>
                    <a:pt x="0" y="28"/>
                    <a:pt x="85" y="444"/>
                  </a:cubicBezTo>
                  <a:lnTo>
                    <a:pt x="99" y="423"/>
                  </a:lnTo>
                  <a:cubicBezTo>
                    <a:pt x="64" y="197"/>
                    <a:pt x="42" y="35"/>
                    <a:pt x="42" y="21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g1b4ab322049_2_64"/>
            <p:cNvSpPr/>
            <p:nvPr/>
          </p:nvSpPr>
          <p:spPr>
            <a:xfrm>
              <a:off x="397425" y="3459575"/>
              <a:ext cx="1800" cy="18525"/>
            </a:xfrm>
            <a:custGeom>
              <a:rect b="b" l="l" r="r" t="t"/>
              <a:pathLst>
                <a:path extrusionOk="0" h="741" w="72">
                  <a:moveTo>
                    <a:pt x="1" y="1"/>
                  </a:moveTo>
                  <a:cubicBezTo>
                    <a:pt x="8" y="248"/>
                    <a:pt x="36" y="494"/>
                    <a:pt x="71" y="74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g1b4ab322049_2_64"/>
            <p:cNvSpPr/>
            <p:nvPr/>
          </p:nvSpPr>
          <p:spPr>
            <a:xfrm>
              <a:off x="396900" y="3459575"/>
              <a:ext cx="2850" cy="18525"/>
            </a:xfrm>
            <a:custGeom>
              <a:rect b="b" l="l" r="r" t="t"/>
              <a:pathLst>
                <a:path extrusionOk="0" h="741" w="114">
                  <a:moveTo>
                    <a:pt x="0" y="1"/>
                  </a:moveTo>
                  <a:cubicBezTo>
                    <a:pt x="15" y="248"/>
                    <a:pt x="36" y="494"/>
                    <a:pt x="78" y="741"/>
                  </a:cubicBezTo>
                  <a:lnTo>
                    <a:pt x="113" y="734"/>
                  </a:lnTo>
                  <a:cubicBezTo>
                    <a:pt x="71" y="494"/>
                    <a:pt x="50" y="248"/>
                    <a:pt x="3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g1b4ab322049_2_64"/>
            <p:cNvSpPr/>
            <p:nvPr/>
          </p:nvSpPr>
          <p:spPr>
            <a:xfrm>
              <a:off x="403425" y="3459050"/>
              <a:ext cx="1250" cy="17300"/>
            </a:xfrm>
            <a:custGeom>
              <a:rect b="b" l="l" r="r" t="t"/>
              <a:pathLst>
                <a:path extrusionOk="0" h="692" w="50">
                  <a:moveTo>
                    <a:pt x="14" y="1"/>
                  </a:moveTo>
                  <a:cubicBezTo>
                    <a:pt x="0" y="233"/>
                    <a:pt x="14" y="459"/>
                    <a:pt x="50" y="692"/>
                  </a:cubicBezTo>
                  <a:lnTo>
                    <a:pt x="14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g1b4ab322049_2_64"/>
            <p:cNvSpPr/>
            <p:nvPr/>
          </p:nvSpPr>
          <p:spPr>
            <a:xfrm>
              <a:off x="403075" y="3459050"/>
              <a:ext cx="1950" cy="17300"/>
            </a:xfrm>
            <a:custGeom>
              <a:rect b="b" l="l" r="r" t="t"/>
              <a:pathLst>
                <a:path extrusionOk="0" h="692" w="78">
                  <a:moveTo>
                    <a:pt x="14" y="1"/>
                  </a:moveTo>
                  <a:cubicBezTo>
                    <a:pt x="0" y="233"/>
                    <a:pt x="14" y="466"/>
                    <a:pt x="49" y="692"/>
                  </a:cubicBezTo>
                  <a:lnTo>
                    <a:pt x="78" y="684"/>
                  </a:lnTo>
                  <a:cubicBezTo>
                    <a:pt x="49" y="459"/>
                    <a:pt x="21" y="233"/>
                    <a:pt x="1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g1b4ab322049_2_64"/>
            <p:cNvSpPr/>
            <p:nvPr/>
          </p:nvSpPr>
          <p:spPr>
            <a:xfrm>
              <a:off x="359375" y="3435125"/>
              <a:ext cx="14650" cy="20250"/>
            </a:xfrm>
            <a:custGeom>
              <a:rect b="b" l="l" r="r" t="t"/>
              <a:pathLst>
                <a:path extrusionOk="0" h="810" w="586">
                  <a:moveTo>
                    <a:pt x="406" y="0"/>
                  </a:moveTo>
                  <a:cubicBezTo>
                    <a:pt x="260" y="0"/>
                    <a:pt x="1" y="190"/>
                    <a:pt x="28" y="464"/>
                  </a:cubicBezTo>
                  <a:cubicBezTo>
                    <a:pt x="63" y="810"/>
                    <a:pt x="331" y="767"/>
                    <a:pt x="486" y="781"/>
                  </a:cubicBezTo>
                  <a:cubicBezTo>
                    <a:pt x="490" y="782"/>
                    <a:pt x="494" y="782"/>
                    <a:pt x="497" y="782"/>
                  </a:cubicBezTo>
                  <a:cubicBezTo>
                    <a:pt x="548" y="782"/>
                    <a:pt x="585" y="736"/>
                    <a:pt x="585" y="683"/>
                  </a:cubicBezTo>
                  <a:cubicBezTo>
                    <a:pt x="571" y="507"/>
                    <a:pt x="543" y="154"/>
                    <a:pt x="493" y="48"/>
                  </a:cubicBezTo>
                  <a:cubicBezTo>
                    <a:pt x="479" y="16"/>
                    <a:pt x="447" y="0"/>
                    <a:pt x="406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g1b4ab322049_2_64"/>
            <p:cNvSpPr/>
            <p:nvPr/>
          </p:nvSpPr>
          <p:spPr>
            <a:xfrm>
              <a:off x="359350" y="3434700"/>
              <a:ext cx="15200" cy="20500"/>
            </a:xfrm>
            <a:custGeom>
              <a:rect b="b" l="l" r="r" t="t"/>
              <a:pathLst>
                <a:path extrusionOk="0" h="820" w="608">
                  <a:moveTo>
                    <a:pt x="410" y="37"/>
                  </a:moveTo>
                  <a:cubicBezTo>
                    <a:pt x="438" y="37"/>
                    <a:pt x="459" y="44"/>
                    <a:pt x="473" y="65"/>
                  </a:cubicBezTo>
                  <a:cubicBezTo>
                    <a:pt x="530" y="178"/>
                    <a:pt x="551" y="545"/>
                    <a:pt x="565" y="700"/>
                  </a:cubicBezTo>
                  <a:cubicBezTo>
                    <a:pt x="565" y="721"/>
                    <a:pt x="558" y="742"/>
                    <a:pt x="544" y="756"/>
                  </a:cubicBezTo>
                  <a:cubicBezTo>
                    <a:pt x="530" y="770"/>
                    <a:pt x="508" y="777"/>
                    <a:pt x="487" y="777"/>
                  </a:cubicBezTo>
                  <a:lnTo>
                    <a:pt x="424" y="777"/>
                  </a:lnTo>
                  <a:cubicBezTo>
                    <a:pt x="269" y="770"/>
                    <a:pt x="71" y="763"/>
                    <a:pt x="43" y="474"/>
                  </a:cubicBezTo>
                  <a:cubicBezTo>
                    <a:pt x="29" y="277"/>
                    <a:pt x="156" y="101"/>
                    <a:pt x="353" y="44"/>
                  </a:cubicBezTo>
                  <a:cubicBezTo>
                    <a:pt x="367" y="37"/>
                    <a:pt x="389" y="37"/>
                    <a:pt x="403" y="37"/>
                  </a:cubicBezTo>
                  <a:close/>
                  <a:moveTo>
                    <a:pt x="407" y="1"/>
                  </a:moveTo>
                  <a:cubicBezTo>
                    <a:pt x="389" y="1"/>
                    <a:pt x="368" y="3"/>
                    <a:pt x="346" y="9"/>
                  </a:cubicBezTo>
                  <a:cubicBezTo>
                    <a:pt x="135" y="72"/>
                    <a:pt x="1" y="270"/>
                    <a:pt x="8" y="481"/>
                  </a:cubicBezTo>
                  <a:cubicBezTo>
                    <a:pt x="43" y="805"/>
                    <a:pt x="276" y="813"/>
                    <a:pt x="424" y="813"/>
                  </a:cubicBezTo>
                  <a:lnTo>
                    <a:pt x="494" y="813"/>
                  </a:lnTo>
                  <a:lnTo>
                    <a:pt x="494" y="820"/>
                  </a:lnTo>
                  <a:cubicBezTo>
                    <a:pt x="558" y="820"/>
                    <a:pt x="607" y="763"/>
                    <a:pt x="600" y="700"/>
                  </a:cubicBezTo>
                  <a:cubicBezTo>
                    <a:pt x="593" y="509"/>
                    <a:pt x="565" y="171"/>
                    <a:pt x="516" y="58"/>
                  </a:cubicBezTo>
                  <a:cubicBezTo>
                    <a:pt x="495" y="22"/>
                    <a:pt x="458" y="1"/>
                    <a:pt x="40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g1b4ab322049_2_64"/>
            <p:cNvSpPr/>
            <p:nvPr/>
          </p:nvSpPr>
          <p:spPr>
            <a:xfrm>
              <a:off x="375400" y="3436500"/>
              <a:ext cx="1775" cy="10425"/>
            </a:xfrm>
            <a:custGeom>
              <a:rect b="b" l="l" r="r" t="t"/>
              <a:pathLst>
                <a:path extrusionOk="0" h="417" w="71">
                  <a:moveTo>
                    <a:pt x="14" y="0"/>
                  </a:moveTo>
                  <a:lnTo>
                    <a:pt x="14" y="0"/>
                  </a:lnTo>
                  <a:cubicBezTo>
                    <a:pt x="0" y="22"/>
                    <a:pt x="71" y="416"/>
                    <a:pt x="71" y="416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g1b4ab322049_2_64"/>
            <p:cNvSpPr/>
            <p:nvPr/>
          </p:nvSpPr>
          <p:spPr>
            <a:xfrm>
              <a:off x="375050" y="3436325"/>
              <a:ext cx="2475" cy="10950"/>
            </a:xfrm>
            <a:custGeom>
              <a:rect b="b" l="l" r="r" t="t"/>
              <a:pathLst>
                <a:path extrusionOk="0" h="438" w="99">
                  <a:moveTo>
                    <a:pt x="7" y="0"/>
                  </a:moveTo>
                  <a:cubicBezTo>
                    <a:pt x="7" y="7"/>
                    <a:pt x="0" y="21"/>
                    <a:pt x="85" y="437"/>
                  </a:cubicBezTo>
                  <a:lnTo>
                    <a:pt x="99" y="416"/>
                  </a:lnTo>
                  <a:cubicBezTo>
                    <a:pt x="64" y="191"/>
                    <a:pt x="43" y="36"/>
                    <a:pt x="43" y="14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g1b4ab322049_2_64"/>
            <p:cNvSpPr/>
            <p:nvPr/>
          </p:nvSpPr>
          <p:spPr>
            <a:xfrm>
              <a:off x="397950" y="3432100"/>
              <a:ext cx="1975" cy="18350"/>
            </a:xfrm>
            <a:custGeom>
              <a:rect b="b" l="l" r="r" t="t"/>
              <a:pathLst>
                <a:path extrusionOk="0" h="734" w="79">
                  <a:moveTo>
                    <a:pt x="1" y="0"/>
                  </a:moveTo>
                  <a:cubicBezTo>
                    <a:pt x="8" y="247"/>
                    <a:pt x="36" y="494"/>
                    <a:pt x="78" y="73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g1b4ab322049_2_64"/>
            <p:cNvSpPr/>
            <p:nvPr/>
          </p:nvSpPr>
          <p:spPr>
            <a:xfrm>
              <a:off x="397425" y="3432100"/>
              <a:ext cx="2850" cy="18350"/>
            </a:xfrm>
            <a:custGeom>
              <a:rect b="b" l="l" r="r" t="t"/>
              <a:pathLst>
                <a:path extrusionOk="0" h="734" w="114">
                  <a:moveTo>
                    <a:pt x="1" y="0"/>
                  </a:moveTo>
                  <a:cubicBezTo>
                    <a:pt x="15" y="247"/>
                    <a:pt x="36" y="494"/>
                    <a:pt x="78" y="733"/>
                  </a:cubicBezTo>
                  <a:lnTo>
                    <a:pt x="113" y="733"/>
                  </a:lnTo>
                  <a:cubicBezTo>
                    <a:pt x="71" y="487"/>
                    <a:pt x="50" y="240"/>
                    <a:pt x="3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g1b4ab322049_2_64"/>
            <p:cNvSpPr/>
            <p:nvPr/>
          </p:nvSpPr>
          <p:spPr>
            <a:xfrm>
              <a:off x="404125" y="3431550"/>
              <a:ext cx="1075" cy="17125"/>
            </a:xfrm>
            <a:custGeom>
              <a:rect b="b" l="l" r="r" t="t"/>
              <a:pathLst>
                <a:path extrusionOk="0" h="685" w="43">
                  <a:moveTo>
                    <a:pt x="15" y="1"/>
                  </a:moveTo>
                  <a:lnTo>
                    <a:pt x="15" y="1"/>
                  </a:lnTo>
                  <a:cubicBezTo>
                    <a:pt x="0" y="227"/>
                    <a:pt x="7" y="459"/>
                    <a:pt x="43" y="685"/>
                  </a:cubicBezTo>
                  <a:lnTo>
                    <a:pt x="15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g1b4ab322049_2_64"/>
            <p:cNvSpPr/>
            <p:nvPr/>
          </p:nvSpPr>
          <p:spPr>
            <a:xfrm>
              <a:off x="403600" y="3431375"/>
              <a:ext cx="2125" cy="17475"/>
            </a:xfrm>
            <a:custGeom>
              <a:rect b="b" l="l" r="r" t="t"/>
              <a:pathLst>
                <a:path extrusionOk="0" h="699" w="85">
                  <a:moveTo>
                    <a:pt x="14" y="1"/>
                  </a:moveTo>
                  <a:lnTo>
                    <a:pt x="14" y="1"/>
                  </a:lnTo>
                  <a:cubicBezTo>
                    <a:pt x="0" y="234"/>
                    <a:pt x="14" y="466"/>
                    <a:pt x="50" y="699"/>
                  </a:cubicBezTo>
                  <a:lnTo>
                    <a:pt x="85" y="692"/>
                  </a:lnTo>
                  <a:cubicBezTo>
                    <a:pt x="50" y="459"/>
                    <a:pt x="21" y="234"/>
                    <a:pt x="1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g1b4ab322049_2_64"/>
            <p:cNvSpPr/>
            <p:nvPr/>
          </p:nvSpPr>
          <p:spPr>
            <a:xfrm>
              <a:off x="406775" y="3384675"/>
              <a:ext cx="98700" cy="49375"/>
            </a:xfrm>
            <a:custGeom>
              <a:rect b="b" l="l" r="r" t="t"/>
              <a:pathLst>
                <a:path extrusionOk="0" h="1975" w="3948">
                  <a:moveTo>
                    <a:pt x="624" y="0"/>
                  </a:moveTo>
                  <a:cubicBezTo>
                    <a:pt x="276" y="0"/>
                    <a:pt x="0" y="284"/>
                    <a:pt x="0" y="635"/>
                  </a:cubicBezTo>
                  <a:cubicBezTo>
                    <a:pt x="0" y="986"/>
                    <a:pt x="289" y="1263"/>
                    <a:pt x="637" y="1263"/>
                  </a:cubicBezTo>
                  <a:cubicBezTo>
                    <a:pt x="646" y="1263"/>
                    <a:pt x="654" y="1263"/>
                    <a:pt x="663" y="1263"/>
                  </a:cubicBezTo>
                  <a:cubicBezTo>
                    <a:pt x="668" y="1263"/>
                    <a:pt x="672" y="1263"/>
                    <a:pt x="677" y="1263"/>
                  </a:cubicBezTo>
                  <a:cubicBezTo>
                    <a:pt x="1397" y="1263"/>
                    <a:pt x="2491" y="1779"/>
                    <a:pt x="2855" y="1975"/>
                  </a:cubicBezTo>
                  <a:lnTo>
                    <a:pt x="3948" y="1143"/>
                  </a:lnTo>
                  <a:lnTo>
                    <a:pt x="3461" y="868"/>
                  </a:lnTo>
                  <a:cubicBezTo>
                    <a:pt x="3158" y="706"/>
                    <a:pt x="2848" y="565"/>
                    <a:pt x="2538" y="438"/>
                  </a:cubicBezTo>
                  <a:cubicBezTo>
                    <a:pt x="1798" y="142"/>
                    <a:pt x="1163" y="1"/>
                    <a:pt x="649" y="1"/>
                  </a:cubicBezTo>
                  <a:cubicBezTo>
                    <a:pt x="640" y="1"/>
                    <a:pt x="632" y="0"/>
                    <a:pt x="624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g1b4ab322049_2_64"/>
            <p:cNvSpPr/>
            <p:nvPr/>
          </p:nvSpPr>
          <p:spPr>
            <a:xfrm>
              <a:off x="403250" y="3384325"/>
              <a:ext cx="102400" cy="50075"/>
            </a:xfrm>
            <a:custGeom>
              <a:rect b="b" l="l" r="r" t="t"/>
              <a:pathLst>
                <a:path extrusionOk="0" h="2003" w="4096">
                  <a:moveTo>
                    <a:pt x="790" y="1"/>
                  </a:moveTo>
                  <a:cubicBezTo>
                    <a:pt x="310" y="8"/>
                    <a:pt x="0" y="515"/>
                    <a:pt x="219" y="945"/>
                  </a:cubicBezTo>
                  <a:cubicBezTo>
                    <a:pt x="329" y="1159"/>
                    <a:pt x="553" y="1298"/>
                    <a:pt x="793" y="1298"/>
                  </a:cubicBezTo>
                  <a:cubicBezTo>
                    <a:pt x="799" y="1298"/>
                    <a:pt x="805" y="1298"/>
                    <a:pt x="811" y="1298"/>
                  </a:cubicBezTo>
                  <a:cubicBezTo>
                    <a:pt x="1530" y="1298"/>
                    <a:pt x="2630" y="1805"/>
                    <a:pt x="2989" y="2003"/>
                  </a:cubicBezTo>
                  <a:lnTo>
                    <a:pt x="3010" y="1982"/>
                  </a:lnTo>
                  <a:cubicBezTo>
                    <a:pt x="2644" y="1777"/>
                    <a:pt x="1537" y="1263"/>
                    <a:pt x="797" y="1263"/>
                  </a:cubicBezTo>
                  <a:cubicBezTo>
                    <a:pt x="42" y="1206"/>
                    <a:pt x="35" y="107"/>
                    <a:pt x="790" y="36"/>
                  </a:cubicBezTo>
                  <a:cubicBezTo>
                    <a:pt x="801" y="36"/>
                    <a:pt x="813" y="36"/>
                    <a:pt x="825" y="36"/>
                  </a:cubicBezTo>
                  <a:cubicBezTo>
                    <a:pt x="1333" y="36"/>
                    <a:pt x="1955" y="184"/>
                    <a:pt x="2672" y="473"/>
                  </a:cubicBezTo>
                  <a:cubicBezTo>
                    <a:pt x="2982" y="600"/>
                    <a:pt x="3292" y="741"/>
                    <a:pt x="3595" y="903"/>
                  </a:cubicBezTo>
                  <a:lnTo>
                    <a:pt x="4082" y="1178"/>
                  </a:lnTo>
                  <a:lnTo>
                    <a:pt x="4096" y="1143"/>
                  </a:lnTo>
                  <a:lnTo>
                    <a:pt x="3616" y="868"/>
                  </a:lnTo>
                  <a:cubicBezTo>
                    <a:pt x="3313" y="713"/>
                    <a:pt x="3003" y="565"/>
                    <a:pt x="2686" y="438"/>
                  </a:cubicBezTo>
                  <a:cubicBezTo>
                    <a:pt x="1946" y="142"/>
                    <a:pt x="1311" y="1"/>
                    <a:pt x="790" y="1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g1b4ab322049_2_64"/>
            <p:cNvSpPr/>
            <p:nvPr/>
          </p:nvSpPr>
          <p:spPr>
            <a:xfrm>
              <a:off x="376075" y="3486125"/>
              <a:ext cx="12400" cy="17375"/>
            </a:xfrm>
            <a:custGeom>
              <a:rect b="b" l="l" r="r" t="t"/>
              <a:pathLst>
                <a:path extrusionOk="0" h="695" w="496">
                  <a:moveTo>
                    <a:pt x="347" y="1"/>
                  </a:moveTo>
                  <a:cubicBezTo>
                    <a:pt x="225" y="1"/>
                    <a:pt x="1" y="159"/>
                    <a:pt x="23" y="391"/>
                  </a:cubicBezTo>
                  <a:cubicBezTo>
                    <a:pt x="51" y="694"/>
                    <a:pt x="277" y="652"/>
                    <a:pt x="410" y="659"/>
                  </a:cubicBezTo>
                  <a:cubicBezTo>
                    <a:pt x="460" y="659"/>
                    <a:pt x="495" y="624"/>
                    <a:pt x="495" y="574"/>
                  </a:cubicBezTo>
                  <a:cubicBezTo>
                    <a:pt x="488" y="426"/>
                    <a:pt x="460" y="137"/>
                    <a:pt x="418" y="39"/>
                  </a:cubicBezTo>
                  <a:cubicBezTo>
                    <a:pt x="407" y="13"/>
                    <a:pt x="381" y="1"/>
                    <a:pt x="347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g1b4ab322049_2_64"/>
            <p:cNvSpPr/>
            <p:nvPr/>
          </p:nvSpPr>
          <p:spPr>
            <a:xfrm>
              <a:off x="376100" y="3485800"/>
              <a:ext cx="12900" cy="17150"/>
            </a:xfrm>
            <a:custGeom>
              <a:rect b="b" l="l" r="r" t="t"/>
              <a:pathLst>
                <a:path extrusionOk="0" h="686" w="516">
                  <a:moveTo>
                    <a:pt x="350" y="30"/>
                  </a:moveTo>
                  <a:cubicBezTo>
                    <a:pt x="370" y="31"/>
                    <a:pt x="396" y="39"/>
                    <a:pt x="409" y="59"/>
                  </a:cubicBezTo>
                  <a:cubicBezTo>
                    <a:pt x="452" y="150"/>
                    <a:pt x="473" y="460"/>
                    <a:pt x="480" y="587"/>
                  </a:cubicBezTo>
                  <a:cubicBezTo>
                    <a:pt x="480" y="608"/>
                    <a:pt x="473" y="623"/>
                    <a:pt x="466" y="637"/>
                  </a:cubicBezTo>
                  <a:cubicBezTo>
                    <a:pt x="452" y="644"/>
                    <a:pt x="431" y="651"/>
                    <a:pt x="417" y="651"/>
                  </a:cubicBezTo>
                  <a:lnTo>
                    <a:pt x="367" y="651"/>
                  </a:lnTo>
                  <a:cubicBezTo>
                    <a:pt x="233" y="644"/>
                    <a:pt x="71" y="644"/>
                    <a:pt x="43" y="404"/>
                  </a:cubicBezTo>
                  <a:cubicBezTo>
                    <a:pt x="36" y="235"/>
                    <a:pt x="142" y="87"/>
                    <a:pt x="304" y="37"/>
                  </a:cubicBezTo>
                  <a:cubicBezTo>
                    <a:pt x="317" y="37"/>
                    <a:pt x="330" y="31"/>
                    <a:pt x="350" y="30"/>
                  </a:cubicBezTo>
                  <a:close/>
                  <a:moveTo>
                    <a:pt x="350" y="1"/>
                  </a:moveTo>
                  <a:cubicBezTo>
                    <a:pt x="333" y="1"/>
                    <a:pt x="316" y="4"/>
                    <a:pt x="297" y="9"/>
                  </a:cubicBezTo>
                  <a:cubicBezTo>
                    <a:pt x="120" y="59"/>
                    <a:pt x="1" y="221"/>
                    <a:pt x="8" y="404"/>
                  </a:cubicBezTo>
                  <a:cubicBezTo>
                    <a:pt x="36" y="679"/>
                    <a:pt x="233" y="686"/>
                    <a:pt x="360" y="686"/>
                  </a:cubicBezTo>
                  <a:lnTo>
                    <a:pt x="424" y="686"/>
                  </a:lnTo>
                  <a:cubicBezTo>
                    <a:pt x="445" y="686"/>
                    <a:pt x="473" y="679"/>
                    <a:pt x="487" y="665"/>
                  </a:cubicBezTo>
                  <a:cubicBezTo>
                    <a:pt x="508" y="644"/>
                    <a:pt x="515" y="615"/>
                    <a:pt x="515" y="587"/>
                  </a:cubicBezTo>
                  <a:cubicBezTo>
                    <a:pt x="508" y="425"/>
                    <a:pt x="480" y="136"/>
                    <a:pt x="438" y="52"/>
                  </a:cubicBezTo>
                  <a:cubicBezTo>
                    <a:pt x="427" y="21"/>
                    <a:pt x="394" y="1"/>
                    <a:pt x="35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g1b4ab322049_2_64"/>
            <p:cNvSpPr/>
            <p:nvPr/>
          </p:nvSpPr>
          <p:spPr>
            <a:xfrm>
              <a:off x="389675" y="3487250"/>
              <a:ext cx="1425" cy="8850"/>
            </a:xfrm>
            <a:custGeom>
              <a:rect b="b" l="l" r="r" t="t"/>
              <a:pathLst>
                <a:path extrusionOk="0" h="354" w="57">
                  <a:moveTo>
                    <a:pt x="7" y="1"/>
                  </a:moveTo>
                  <a:lnTo>
                    <a:pt x="7" y="1"/>
                  </a:lnTo>
                  <a:cubicBezTo>
                    <a:pt x="0" y="15"/>
                    <a:pt x="57" y="353"/>
                    <a:pt x="57" y="353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g1b4ab322049_2_64"/>
            <p:cNvSpPr/>
            <p:nvPr/>
          </p:nvSpPr>
          <p:spPr>
            <a:xfrm>
              <a:off x="389150" y="3487075"/>
              <a:ext cx="2300" cy="9375"/>
            </a:xfrm>
            <a:custGeom>
              <a:rect b="b" l="l" r="r" t="t"/>
              <a:pathLst>
                <a:path extrusionOk="0" h="375" w="92">
                  <a:moveTo>
                    <a:pt x="14" y="1"/>
                  </a:moveTo>
                  <a:lnTo>
                    <a:pt x="14" y="1"/>
                  </a:lnTo>
                  <a:cubicBezTo>
                    <a:pt x="7" y="8"/>
                    <a:pt x="0" y="22"/>
                    <a:pt x="78" y="374"/>
                  </a:cubicBezTo>
                  <a:lnTo>
                    <a:pt x="92" y="353"/>
                  </a:lnTo>
                  <a:cubicBezTo>
                    <a:pt x="64" y="170"/>
                    <a:pt x="43" y="29"/>
                    <a:pt x="1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g1b4ab322049_2_64"/>
            <p:cNvSpPr/>
            <p:nvPr/>
          </p:nvSpPr>
          <p:spPr>
            <a:xfrm>
              <a:off x="408700" y="3483725"/>
              <a:ext cx="1625" cy="15350"/>
            </a:xfrm>
            <a:custGeom>
              <a:rect b="b" l="l" r="r" t="t"/>
              <a:pathLst>
                <a:path extrusionOk="0" h="614" w="65">
                  <a:moveTo>
                    <a:pt x="1" y="1"/>
                  </a:moveTo>
                  <a:lnTo>
                    <a:pt x="1" y="1"/>
                  </a:lnTo>
                  <a:cubicBezTo>
                    <a:pt x="8" y="205"/>
                    <a:pt x="29" y="409"/>
                    <a:pt x="64" y="61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g1b4ab322049_2_64"/>
            <p:cNvSpPr/>
            <p:nvPr/>
          </p:nvSpPr>
          <p:spPr>
            <a:xfrm>
              <a:off x="408175" y="3483550"/>
              <a:ext cx="2500" cy="15525"/>
            </a:xfrm>
            <a:custGeom>
              <a:rect b="b" l="l" r="r" t="t"/>
              <a:pathLst>
                <a:path extrusionOk="0" h="621" w="100">
                  <a:moveTo>
                    <a:pt x="1" y="1"/>
                  </a:moveTo>
                  <a:cubicBezTo>
                    <a:pt x="8" y="205"/>
                    <a:pt x="29" y="416"/>
                    <a:pt x="64" y="621"/>
                  </a:cubicBezTo>
                  <a:lnTo>
                    <a:pt x="99" y="614"/>
                  </a:lnTo>
                  <a:cubicBezTo>
                    <a:pt x="64" y="409"/>
                    <a:pt x="43" y="205"/>
                    <a:pt x="3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g1b4ab322049_2_64"/>
            <p:cNvSpPr/>
            <p:nvPr/>
          </p:nvSpPr>
          <p:spPr>
            <a:xfrm>
              <a:off x="413825" y="3483025"/>
              <a:ext cx="900" cy="14475"/>
            </a:xfrm>
            <a:custGeom>
              <a:rect b="b" l="l" r="r" t="t"/>
              <a:pathLst>
                <a:path extrusionOk="0" h="579" w="36">
                  <a:moveTo>
                    <a:pt x="14" y="0"/>
                  </a:moveTo>
                  <a:cubicBezTo>
                    <a:pt x="0" y="198"/>
                    <a:pt x="7" y="388"/>
                    <a:pt x="35" y="578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g1b4ab322049_2_64"/>
            <p:cNvSpPr/>
            <p:nvPr/>
          </p:nvSpPr>
          <p:spPr>
            <a:xfrm>
              <a:off x="413275" y="3483025"/>
              <a:ext cx="1975" cy="14650"/>
            </a:xfrm>
            <a:custGeom>
              <a:rect b="b" l="l" r="r" t="t"/>
              <a:pathLst>
                <a:path extrusionOk="0" h="586" w="79">
                  <a:moveTo>
                    <a:pt x="15" y="0"/>
                  </a:moveTo>
                  <a:lnTo>
                    <a:pt x="15" y="0"/>
                  </a:lnTo>
                  <a:cubicBezTo>
                    <a:pt x="1" y="191"/>
                    <a:pt x="15" y="388"/>
                    <a:pt x="43" y="585"/>
                  </a:cubicBezTo>
                  <a:lnTo>
                    <a:pt x="79" y="578"/>
                  </a:lnTo>
                  <a:cubicBezTo>
                    <a:pt x="79" y="571"/>
                    <a:pt x="29" y="247"/>
                    <a:pt x="1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g1b4ab322049_2_64"/>
            <p:cNvSpPr/>
            <p:nvPr/>
          </p:nvSpPr>
          <p:spPr>
            <a:xfrm>
              <a:off x="450650" y="3267825"/>
              <a:ext cx="356550" cy="271375"/>
            </a:xfrm>
            <a:custGeom>
              <a:rect b="b" l="l" r="r" t="t"/>
              <a:pathLst>
                <a:path extrusionOk="0" h="10855" w="14262">
                  <a:moveTo>
                    <a:pt x="11598" y="1"/>
                  </a:moveTo>
                  <a:cubicBezTo>
                    <a:pt x="11583" y="1"/>
                    <a:pt x="11569" y="1"/>
                    <a:pt x="11554" y="1"/>
                  </a:cubicBezTo>
                  <a:lnTo>
                    <a:pt x="9813" y="438"/>
                  </a:lnTo>
                  <a:cubicBezTo>
                    <a:pt x="8833" y="904"/>
                    <a:pt x="7910" y="1707"/>
                    <a:pt x="7155" y="2581"/>
                  </a:cubicBezTo>
                  <a:cubicBezTo>
                    <a:pt x="6979" y="2793"/>
                    <a:pt x="6789" y="2997"/>
                    <a:pt x="6599" y="3195"/>
                  </a:cubicBezTo>
                  <a:cubicBezTo>
                    <a:pt x="5215" y="4634"/>
                    <a:pt x="3966" y="5360"/>
                    <a:pt x="2872" y="5360"/>
                  </a:cubicBezTo>
                  <a:cubicBezTo>
                    <a:pt x="2573" y="5360"/>
                    <a:pt x="2285" y="5306"/>
                    <a:pt x="2009" y="5197"/>
                  </a:cubicBezTo>
                  <a:lnTo>
                    <a:pt x="2009" y="5197"/>
                  </a:lnTo>
                  <a:cubicBezTo>
                    <a:pt x="2031" y="5345"/>
                    <a:pt x="2045" y="5493"/>
                    <a:pt x="2052" y="5641"/>
                  </a:cubicBezTo>
                  <a:cubicBezTo>
                    <a:pt x="2087" y="6458"/>
                    <a:pt x="1897" y="7276"/>
                    <a:pt x="1509" y="8002"/>
                  </a:cubicBezTo>
                  <a:cubicBezTo>
                    <a:pt x="1220" y="8524"/>
                    <a:pt x="896" y="9031"/>
                    <a:pt x="543" y="9525"/>
                  </a:cubicBezTo>
                  <a:lnTo>
                    <a:pt x="430" y="9687"/>
                  </a:lnTo>
                  <a:lnTo>
                    <a:pt x="0" y="10300"/>
                  </a:lnTo>
                  <a:cubicBezTo>
                    <a:pt x="919" y="10664"/>
                    <a:pt x="1901" y="10855"/>
                    <a:pt x="2888" y="10855"/>
                  </a:cubicBezTo>
                  <a:cubicBezTo>
                    <a:pt x="3030" y="10855"/>
                    <a:pt x="3172" y="10851"/>
                    <a:pt x="3314" y="10843"/>
                  </a:cubicBezTo>
                  <a:cubicBezTo>
                    <a:pt x="3398" y="10843"/>
                    <a:pt x="3476" y="10836"/>
                    <a:pt x="3553" y="10829"/>
                  </a:cubicBezTo>
                  <a:cubicBezTo>
                    <a:pt x="4498" y="10737"/>
                    <a:pt x="5421" y="10498"/>
                    <a:pt x="6288" y="10117"/>
                  </a:cubicBezTo>
                  <a:cubicBezTo>
                    <a:pt x="6796" y="9891"/>
                    <a:pt x="7296" y="9623"/>
                    <a:pt x="7769" y="9320"/>
                  </a:cubicBezTo>
                  <a:cubicBezTo>
                    <a:pt x="8819" y="8637"/>
                    <a:pt x="9785" y="7826"/>
                    <a:pt x="10645" y="6902"/>
                  </a:cubicBezTo>
                  <a:cubicBezTo>
                    <a:pt x="12125" y="5338"/>
                    <a:pt x="13486" y="3758"/>
                    <a:pt x="13831" y="2659"/>
                  </a:cubicBezTo>
                  <a:cubicBezTo>
                    <a:pt x="14261" y="1284"/>
                    <a:pt x="13521" y="586"/>
                    <a:pt x="13140" y="382"/>
                  </a:cubicBezTo>
                  <a:cubicBezTo>
                    <a:pt x="12660" y="128"/>
                    <a:pt x="12133" y="1"/>
                    <a:pt x="1159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g1b4ab322049_2_64"/>
            <p:cNvSpPr/>
            <p:nvPr/>
          </p:nvSpPr>
          <p:spPr>
            <a:xfrm>
              <a:off x="450125" y="3267300"/>
              <a:ext cx="358300" cy="272325"/>
            </a:xfrm>
            <a:custGeom>
              <a:rect b="b" l="l" r="r" t="t"/>
              <a:pathLst>
                <a:path extrusionOk="0" h="10893" w="14332">
                  <a:moveTo>
                    <a:pt x="11617" y="1"/>
                  </a:moveTo>
                  <a:cubicBezTo>
                    <a:pt x="11603" y="1"/>
                    <a:pt x="11589" y="1"/>
                    <a:pt x="11575" y="1"/>
                  </a:cubicBezTo>
                  <a:lnTo>
                    <a:pt x="11575" y="36"/>
                  </a:lnTo>
                  <a:lnTo>
                    <a:pt x="11618" y="36"/>
                  </a:lnTo>
                  <a:cubicBezTo>
                    <a:pt x="12146" y="36"/>
                    <a:pt x="12675" y="170"/>
                    <a:pt x="13147" y="417"/>
                  </a:cubicBezTo>
                  <a:cubicBezTo>
                    <a:pt x="13267" y="480"/>
                    <a:pt x="14332" y="1087"/>
                    <a:pt x="13831" y="2673"/>
                  </a:cubicBezTo>
                  <a:cubicBezTo>
                    <a:pt x="13464" y="3836"/>
                    <a:pt x="11935" y="5549"/>
                    <a:pt x="10645" y="6909"/>
                  </a:cubicBezTo>
                  <a:cubicBezTo>
                    <a:pt x="9792" y="7833"/>
                    <a:pt x="8826" y="8643"/>
                    <a:pt x="7776" y="9327"/>
                  </a:cubicBezTo>
                  <a:cubicBezTo>
                    <a:pt x="7303" y="9630"/>
                    <a:pt x="6810" y="9891"/>
                    <a:pt x="6295" y="10117"/>
                  </a:cubicBezTo>
                  <a:cubicBezTo>
                    <a:pt x="5435" y="10504"/>
                    <a:pt x="4512" y="10744"/>
                    <a:pt x="3567" y="10829"/>
                  </a:cubicBezTo>
                  <a:cubicBezTo>
                    <a:pt x="3490" y="10836"/>
                    <a:pt x="3405" y="10850"/>
                    <a:pt x="3328" y="10850"/>
                  </a:cubicBezTo>
                  <a:cubicBezTo>
                    <a:pt x="3195" y="10857"/>
                    <a:pt x="3063" y="10860"/>
                    <a:pt x="2931" y="10860"/>
                  </a:cubicBezTo>
                  <a:cubicBezTo>
                    <a:pt x="1943" y="10860"/>
                    <a:pt x="963" y="10675"/>
                    <a:pt x="43" y="10314"/>
                  </a:cubicBezTo>
                  <a:lnTo>
                    <a:pt x="571" y="9560"/>
                  </a:lnTo>
                  <a:cubicBezTo>
                    <a:pt x="924" y="9066"/>
                    <a:pt x="1248" y="8559"/>
                    <a:pt x="1537" y="8030"/>
                  </a:cubicBezTo>
                  <a:cubicBezTo>
                    <a:pt x="1925" y="7304"/>
                    <a:pt x="2115" y="6486"/>
                    <a:pt x="2080" y="5662"/>
                  </a:cubicBezTo>
                  <a:cubicBezTo>
                    <a:pt x="2073" y="5521"/>
                    <a:pt x="2059" y="5380"/>
                    <a:pt x="2045" y="5246"/>
                  </a:cubicBezTo>
                  <a:lnTo>
                    <a:pt x="2045" y="5246"/>
                  </a:lnTo>
                  <a:cubicBezTo>
                    <a:pt x="2312" y="5344"/>
                    <a:pt x="2594" y="5401"/>
                    <a:pt x="2883" y="5401"/>
                  </a:cubicBezTo>
                  <a:cubicBezTo>
                    <a:pt x="3983" y="5401"/>
                    <a:pt x="5238" y="4675"/>
                    <a:pt x="6627" y="3230"/>
                  </a:cubicBezTo>
                  <a:cubicBezTo>
                    <a:pt x="6810" y="3032"/>
                    <a:pt x="7000" y="2828"/>
                    <a:pt x="7184" y="2616"/>
                  </a:cubicBezTo>
                  <a:cubicBezTo>
                    <a:pt x="7762" y="1940"/>
                    <a:pt x="8699" y="1016"/>
                    <a:pt x="9834" y="473"/>
                  </a:cubicBezTo>
                  <a:lnTo>
                    <a:pt x="9813" y="445"/>
                  </a:lnTo>
                  <a:cubicBezTo>
                    <a:pt x="8678" y="988"/>
                    <a:pt x="7740" y="1911"/>
                    <a:pt x="7155" y="2588"/>
                  </a:cubicBezTo>
                  <a:cubicBezTo>
                    <a:pt x="6972" y="2807"/>
                    <a:pt x="6782" y="3011"/>
                    <a:pt x="6598" y="3208"/>
                  </a:cubicBezTo>
                  <a:cubicBezTo>
                    <a:pt x="5212" y="4650"/>
                    <a:pt x="3963" y="5371"/>
                    <a:pt x="2856" y="5371"/>
                  </a:cubicBezTo>
                  <a:cubicBezTo>
                    <a:pt x="2561" y="5371"/>
                    <a:pt x="2277" y="5320"/>
                    <a:pt x="2002" y="5218"/>
                  </a:cubicBezTo>
                  <a:lnTo>
                    <a:pt x="2002" y="5218"/>
                  </a:lnTo>
                  <a:cubicBezTo>
                    <a:pt x="2023" y="5366"/>
                    <a:pt x="2038" y="5514"/>
                    <a:pt x="2045" y="5662"/>
                  </a:cubicBezTo>
                  <a:cubicBezTo>
                    <a:pt x="2080" y="6479"/>
                    <a:pt x="1897" y="7290"/>
                    <a:pt x="1509" y="8016"/>
                  </a:cubicBezTo>
                  <a:cubicBezTo>
                    <a:pt x="1213" y="8538"/>
                    <a:pt x="889" y="9045"/>
                    <a:pt x="536" y="9539"/>
                  </a:cubicBezTo>
                  <a:cubicBezTo>
                    <a:pt x="536" y="9539"/>
                    <a:pt x="0" y="10307"/>
                    <a:pt x="7" y="10335"/>
                  </a:cubicBezTo>
                  <a:cubicBezTo>
                    <a:pt x="931" y="10702"/>
                    <a:pt x="1911" y="10892"/>
                    <a:pt x="2905" y="10892"/>
                  </a:cubicBezTo>
                  <a:cubicBezTo>
                    <a:pt x="3046" y="10892"/>
                    <a:pt x="3187" y="10892"/>
                    <a:pt x="3335" y="10885"/>
                  </a:cubicBezTo>
                  <a:cubicBezTo>
                    <a:pt x="3412" y="10878"/>
                    <a:pt x="3497" y="10871"/>
                    <a:pt x="3574" y="10871"/>
                  </a:cubicBezTo>
                  <a:cubicBezTo>
                    <a:pt x="4519" y="10779"/>
                    <a:pt x="5442" y="10540"/>
                    <a:pt x="6316" y="10152"/>
                  </a:cubicBezTo>
                  <a:cubicBezTo>
                    <a:pt x="6824" y="9926"/>
                    <a:pt x="7325" y="9666"/>
                    <a:pt x="7797" y="9363"/>
                  </a:cubicBezTo>
                  <a:cubicBezTo>
                    <a:pt x="8847" y="8672"/>
                    <a:pt x="9820" y="7861"/>
                    <a:pt x="10680" y="6938"/>
                  </a:cubicBezTo>
                  <a:cubicBezTo>
                    <a:pt x="11970" y="5570"/>
                    <a:pt x="13500" y="3857"/>
                    <a:pt x="13866" y="2687"/>
                  </a:cubicBezTo>
                  <a:cubicBezTo>
                    <a:pt x="14275" y="1376"/>
                    <a:pt x="13620" y="621"/>
                    <a:pt x="13161" y="389"/>
                  </a:cubicBezTo>
                  <a:cubicBezTo>
                    <a:pt x="12687" y="134"/>
                    <a:pt x="12153" y="1"/>
                    <a:pt x="11617" y="1"/>
                  </a:cubicBezTo>
                  <a:close/>
                </a:path>
              </a:pathLst>
            </a:custGeom>
            <a:solidFill>
              <a:srgbClr val="C9272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g1b4ab322049_2_64"/>
            <p:cNvSpPr/>
            <p:nvPr/>
          </p:nvSpPr>
          <p:spPr>
            <a:xfrm>
              <a:off x="241100" y="3459900"/>
              <a:ext cx="470925" cy="271450"/>
            </a:xfrm>
            <a:custGeom>
              <a:rect b="b" l="l" r="r" t="t"/>
              <a:pathLst>
                <a:path extrusionOk="0" h="10858" w="18837">
                  <a:moveTo>
                    <a:pt x="7174" y="0"/>
                  </a:moveTo>
                  <a:cubicBezTo>
                    <a:pt x="7053" y="0"/>
                    <a:pt x="6934" y="28"/>
                    <a:pt x="6825" y="87"/>
                  </a:cubicBezTo>
                  <a:lnTo>
                    <a:pt x="205" y="3844"/>
                  </a:lnTo>
                  <a:cubicBezTo>
                    <a:pt x="8" y="3957"/>
                    <a:pt x="1" y="4140"/>
                    <a:pt x="205" y="4260"/>
                  </a:cubicBezTo>
                  <a:lnTo>
                    <a:pt x="11294" y="10773"/>
                  </a:lnTo>
                  <a:cubicBezTo>
                    <a:pt x="11407" y="10830"/>
                    <a:pt x="11530" y="10858"/>
                    <a:pt x="11654" y="10858"/>
                  </a:cubicBezTo>
                  <a:cubicBezTo>
                    <a:pt x="11778" y="10858"/>
                    <a:pt x="11904" y="10830"/>
                    <a:pt x="12020" y="10773"/>
                  </a:cubicBezTo>
                  <a:lnTo>
                    <a:pt x="18639" y="7023"/>
                  </a:lnTo>
                  <a:cubicBezTo>
                    <a:pt x="18837" y="6903"/>
                    <a:pt x="18837" y="6720"/>
                    <a:pt x="18639" y="6600"/>
                  </a:cubicBezTo>
                  <a:lnTo>
                    <a:pt x="7551" y="94"/>
                  </a:lnTo>
                  <a:cubicBezTo>
                    <a:pt x="7431" y="32"/>
                    <a:pt x="7302" y="0"/>
                    <a:pt x="717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g1b4ab322049_2_64"/>
            <p:cNvSpPr/>
            <p:nvPr/>
          </p:nvSpPr>
          <p:spPr>
            <a:xfrm>
              <a:off x="240575" y="3459525"/>
              <a:ext cx="471975" cy="272350"/>
            </a:xfrm>
            <a:custGeom>
              <a:rect b="b" l="l" r="r" t="t"/>
              <a:pathLst>
                <a:path extrusionOk="0" h="10894" w="18879">
                  <a:moveTo>
                    <a:pt x="7198" y="31"/>
                  </a:moveTo>
                  <a:cubicBezTo>
                    <a:pt x="7325" y="31"/>
                    <a:pt x="7452" y="66"/>
                    <a:pt x="7558" y="123"/>
                  </a:cubicBezTo>
                  <a:lnTo>
                    <a:pt x="18646" y="6636"/>
                  </a:lnTo>
                  <a:cubicBezTo>
                    <a:pt x="18836" y="6693"/>
                    <a:pt x="18836" y="6960"/>
                    <a:pt x="18646" y="7024"/>
                  </a:cubicBezTo>
                  <a:lnTo>
                    <a:pt x="12027" y="10781"/>
                  </a:lnTo>
                  <a:cubicBezTo>
                    <a:pt x="11919" y="10833"/>
                    <a:pt x="11802" y="10860"/>
                    <a:pt x="11683" y="10860"/>
                  </a:cubicBezTo>
                  <a:cubicBezTo>
                    <a:pt x="11560" y="10860"/>
                    <a:pt x="11436" y="10831"/>
                    <a:pt x="11322" y="10774"/>
                  </a:cubicBezTo>
                  <a:lnTo>
                    <a:pt x="233" y="4261"/>
                  </a:lnTo>
                  <a:cubicBezTo>
                    <a:pt x="43" y="4204"/>
                    <a:pt x="43" y="3936"/>
                    <a:pt x="233" y="3873"/>
                  </a:cubicBezTo>
                  <a:lnTo>
                    <a:pt x="6853" y="116"/>
                  </a:lnTo>
                  <a:cubicBezTo>
                    <a:pt x="6958" y="59"/>
                    <a:pt x="7078" y="31"/>
                    <a:pt x="7198" y="31"/>
                  </a:cubicBezTo>
                  <a:close/>
                  <a:moveTo>
                    <a:pt x="7197" y="1"/>
                  </a:moveTo>
                  <a:cubicBezTo>
                    <a:pt x="7074" y="1"/>
                    <a:pt x="6951" y="29"/>
                    <a:pt x="6839" y="87"/>
                  </a:cubicBezTo>
                  <a:lnTo>
                    <a:pt x="212" y="3838"/>
                  </a:lnTo>
                  <a:cubicBezTo>
                    <a:pt x="1" y="3915"/>
                    <a:pt x="1" y="4211"/>
                    <a:pt x="212" y="4289"/>
                  </a:cubicBezTo>
                  <a:lnTo>
                    <a:pt x="11301" y="10802"/>
                  </a:lnTo>
                  <a:cubicBezTo>
                    <a:pt x="11421" y="10866"/>
                    <a:pt x="11547" y="10894"/>
                    <a:pt x="11681" y="10894"/>
                  </a:cubicBezTo>
                  <a:cubicBezTo>
                    <a:pt x="11808" y="10894"/>
                    <a:pt x="11935" y="10866"/>
                    <a:pt x="12048" y="10809"/>
                  </a:cubicBezTo>
                  <a:lnTo>
                    <a:pt x="18667" y="7052"/>
                  </a:lnTo>
                  <a:cubicBezTo>
                    <a:pt x="18879" y="6982"/>
                    <a:pt x="18879" y="6678"/>
                    <a:pt x="18667" y="6608"/>
                  </a:cubicBezTo>
                  <a:lnTo>
                    <a:pt x="7579" y="94"/>
                  </a:lnTo>
                  <a:cubicBezTo>
                    <a:pt x="7459" y="33"/>
                    <a:pt x="7328" y="1"/>
                    <a:pt x="719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g1b4ab322049_2_64"/>
            <p:cNvSpPr/>
            <p:nvPr/>
          </p:nvSpPr>
          <p:spPr>
            <a:xfrm>
              <a:off x="249575" y="3432450"/>
              <a:ext cx="459625" cy="266400"/>
            </a:xfrm>
            <a:custGeom>
              <a:rect b="b" l="l" r="r" t="t"/>
              <a:pathLst>
                <a:path extrusionOk="0" h="10656" w="18385">
                  <a:moveTo>
                    <a:pt x="7004" y="0"/>
                  </a:moveTo>
                  <a:cubicBezTo>
                    <a:pt x="6882" y="0"/>
                    <a:pt x="6760" y="28"/>
                    <a:pt x="6648" y="85"/>
                  </a:cubicBezTo>
                  <a:lnTo>
                    <a:pt x="148" y="3772"/>
                  </a:lnTo>
                  <a:cubicBezTo>
                    <a:pt x="127" y="3779"/>
                    <a:pt x="106" y="3800"/>
                    <a:pt x="78" y="3821"/>
                  </a:cubicBezTo>
                  <a:lnTo>
                    <a:pt x="0" y="3814"/>
                  </a:lnTo>
                  <a:lnTo>
                    <a:pt x="0" y="3976"/>
                  </a:lnTo>
                  <a:cubicBezTo>
                    <a:pt x="7" y="4068"/>
                    <a:pt x="64" y="4138"/>
                    <a:pt x="148" y="4180"/>
                  </a:cubicBezTo>
                  <a:lnTo>
                    <a:pt x="11025" y="10567"/>
                  </a:lnTo>
                  <a:cubicBezTo>
                    <a:pt x="11142" y="10625"/>
                    <a:pt x="11267" y="10655"/>
                    <a:pt x="11393" y="10655"/>
                  </a:cubicBezTo>
                  <a:cubicBezTo>
                    <a:pt x="11510" y="10655"/>
                    <a:pt x="11628" y="10629"/>
                    <a:pt x="11737" y="10574"/>
                  </a:cubicBezTo>
                  <a:lnTo>
                    <a:pt x="18237" y="6887"/>
                  </a:lnTo>
                  <a:cubicBezTo>
                    <a:pt x="18314" y="6852"/>
                    <a:pt x="18371" y="6775"/>
                    <a:pt x="18385" y="6683"/>
                  </a:cubicBezTo>
                  <a:lnTo>
                    <a:pt x="18385" y="6521"/>
                  </a:lnTo>
                  <a:lnTo>
                    <a:pt x="18328" y="6549"/>
                  </a:lnTo>
                  <a:cubicBezTo>
                    <a:pt x="18300" y="6521"/>
                    <a:pt x="18272" y="6500"/>
                    <a:pt x="18237" y="6479"/>
                  </a:cubicBezTo>
                  <a:lnTo>
                    <a:pt x="7360" y="85"/>
                  </a:lnTo>
                  <a:cubicBezTo>
                    <a:pt x="7247" y="28"/>
                    <a:pt x="7125" y="0"/>
                    <a:pt x="7004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g1b4ab322049_2_64"/>
            <p:cNvSpPr/>
            <p:nvPr/>
          </p:nvSpPr>
          <p:spPr>
            <a:xfrm>
              <a:off x="249225" y="3432000"/>
              <a:ext cx="460500" cy="267275"/>
            </a:xfrm>
            <a:custGeom>
              <a:rect b="b" l="l" r="r" t="t"/>
              <a:pathLst>
                <a:path extrusionOk="0" h="10691" w="18420">
                  <a:moveTo>
                    <a:pt x="7015" y="38"/>
                  </a:moveTo>
                  <a:cubicBezTo>
                    <a:pt x="7135" y="38"/>
                    <a:pt x="7256" y="67"/>
                    <a:pt x="7367" y="124"/>
                  </a:cubicBezTo>
                  <a:lnTo>
                    <a:pt x="18251" y="6511"/>
                  </a:lnTo>
                  <a:cubicBezTo>
                    <a:pt x="18286" y="6546"/>
                    <a:pt x="18335" y="6560"/>
                    <a:pt x="18385" y="6567"/>
                  </a:cubicBezTo>
                  <a:lnTo>
                    <a:pt x="18385" y="6708"/>
                  </a:lnTo>
                  <a:cubicBezTo>
                    <a:pt x="18378" y="6786"/>
                    <a:pt x="18321" y="6856"/>
                    <a:pt x="18244" y="6891"/>
                  </a:cubicBezTo>
                  <a:lnTo>
                    <a:pt x="11751" y="10578"/>
                  </a:lnTo>
                  <a:cubicBezTo>
                    <a:pt x="11645" y="10633"/>
                    <a:pt x="11530" y="10659"/>
                    <a:pt x="11414" y="10659"/>
                  </a:cubicBezTo>
                  <a:cubicBezTo>
                    <a:pt x="11292" y="10659"/>
                    <a:pt x="11169" y="10629"/>
                    <a:pt x="11060" y="10571"/>
                  </a:cubicBezTo>
                  <a:lnTo>
                    <a:pt x="176" y="4184"/>
                  </a:lnTo>
                  <a:cubicBezTo>
                    <a:pt x="99" y="4149"/>
                    <a:pt x="49" y="4079"/>
                    <a:pt x="35" y="3994"/>
                  </a:cubicBezTo>
                  <a:lnTo>
                    <a:pt x="35" y="3853"/>
                  </a:lnTo>
                  <a:lnTo>
                    <a:pt x="106" y="3853"/>
                  </a:lnTo>
                  <a:cubicBezTo>
                    <a:pt x="127" y="3832"/>
                    <a:pt x="148" y="3818"/>
                    <a:pt x="176" y="3804"/>
                  </a:cubicBezTo>
                  <a:lnTo>
                    <a:pt x="6676" y="117"/>
                  </a:lnTo>
                  <a:cubicBezTo>
                    <a:pt x="6783" y="65"/>
                    <a:pt x="6899" y="38"/>
                    <a:pt x="7015" y="38"/>
                  </a:cubicBezTo>
                  <a:close/>
                  <a:moveTo>
                    <a:pt x="7003" y="1"/>
                  </a:moveTo>
                  <a:cubicBezTo>
                    <a:pt x="6883" y="1"/>
                    <a:pt x="6764" y="27"/>
                    <a:pt x="6655" y="82"/>
                  </a:cubicBezTo>
                  <a:lnTo>
                    <a:pt x="155" y="3768"/>
                  </a:lnTo>
                  <a:cubicBezTo>
                    <a:pt x="134" y="3783"/>
                    <a:pt x="106" y="3804"/>
                    <a:pt x="92" y="3818"/>
                  </a:cubicBezTo>
                  <a:cubicBezTo>
                    <a:pt x="92" y="3818"/>
                    <a:pt x="80" y="3817"/>
                    <a:pt x="66" y="3817"/>
                  </a:cubicBezTo>
                  <a:cubicBezTo>
                    <a:pt x="43" y="3817"/>
                    <a:pt x="13" y="3819"/>
                    <a:pt x="0" y="3832"/>
                  </a:cubicBezTo>
                  <a:lnTo>
                    <a:pt x="0" y="4001"/>
                  </a:lnTo>
                  <a:cubicBezTo>
                    <a:pt x="14" y="4093"/>
                    <a:pt x="71" y="4170"/>
                    <a:pt x="155" y="4213"/>
                  </a:cubicBezTo>
                  <a:lnTo>
                    <a:pt x="11039" y="10606"/>
                  </a:lnTo>
                  <a:cubicBezTo>
                    <a:pt x="11152" y="10663"/>
                    <a:pt x="11279" y="10691"/>
                    <a:pt x="11406" y="10691"/>
                  </a:cubicBezTo>
                  <a:cubicBezTo>
                    <a:pt x="11533" y="10691"/>
                    <a:pt x="11653" y="10663"/>
                    <a:pt x="11765" y="10606"/>
                  </a:cubicBezTo>
                  <a:lnTo>
                    <a:pt x="18258" y="6919"/>
                  </a:lnTo>
                  <a:cubicBezTo>
                    <a:pt x="18349" y="6884"/>
                    <a:pt x="18406" y="6800"/>
                    <a:pt x="18420" y="6701"/>
                  </a:cubicBezTo>
                  <a:cubicBezTo>
                    <a:pt x="18420" y="6701"/>
                    <a:pt x="18420" y="6539"/>
                    <a:pt x="18392" y="6525"/>
                  </a:cubicBezTo>
                  <a:lnTo>
                    <a:pt x="18349" y="6546"/>
                  </a:lnTo>
                  <a:cubicBezTo>
                    <a:pt x="18321" y="6518"/>
                    <a:pt x="18293" y="6497"/>
                    <a:pt x="18265" y="6482"/>
                  </a:cubicBezTo>
                  <a:lnTo>
                    <a:pt x="7381" y="89"/>
                  </a:lnTo>
                  <a:cubicBezTo>
                    <a:pt x="7261" y="31"/>
                    <a:pt x="7131" y="1"/>
                    <a:pt x="700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g1b4ab322049_2_64"/>
            <p:cNvSpPr/>
            <p:nvPr/>
          </p:nvSpPr>
          <p:spPr>
            <a:xfrm>
              <a:off x="248500" y="3426300"/>
              <a:ext cx="461950" cy="266475"/>
            </a:xfrm>
            <a:custGeom>
              <a:rect b="b" l="l" r="r" t="t"/>
              <a:pathLst>
                <a:path extrusionOk="0" h="10659" w="18478">
                  <a:moveTo>
                    <a:pt x="7040" y="0"/>
                  </a:moveTo>
                  <a:cubicBezTo>
                    <a:pt x="6921" y="0"/>
                    <a:pt x="6802" y="29"/>
                    <a:pt x="6691" y="84"/>
                  </a:cubicBezTo>
                  <a:lnTo>
                    <a:pt x="191" y="3771"/>
                  </a:lnTo>
                  <a:cubicBezTo>
                    <a:pt x="1" y="3884"/>
                    <a:pt x="1" y="4067"/>
                    <a:pt x="191" y="4180"/>
                  </a:cubicBezTo>
                  <a:lnTo>
                    <a:pt x="11075" y="10566"/>
                  </a:lnTo>
                  <a:cubicBezTo>
                    <a:pt x="11188" y="10628"/>
                    <a:pt x="11312" y="10658"/>
                    <a:pt x="11436" y="10658"/>
                  </a:cubicBezTo>
                  <a:cubicBezTo>
                    <a:pt x="11553" y="10658"/>
                    <a:pt x="11671" y="10632"/>
                    <a:pt x="11780" y="10580"/>
                  </a:cubicBezTo>
                  <a:lnTo>
                    <a:pt x="18280" y="6887"/>
                  </a:lnTo>
                  <a:cubicBezTo>
                    <a:pt x="18477" y="6774"/>
                    <a:pt x="18477" y="6591"/>
                    <a:pt x="18280" y="6478"/>
                  </a:cubicBezTo>
                  <a:lnTo>
                    <a:pt x="14692" y="4370"/>
                  </a:lnTo>
                  <a:cubicBezTo>
                    <a:pt x="14664" y="4376"/>
                    <a:pt x="14636" y="4378"/>
                    <a:pt x="14608" y="4378"/>
                  </a:cubicBezTo>
                  <a:cubicBezTo>
                    <a:pt x="14528" y="4378"/>
                    <a:pt x="14447" y="4357"/>
                    <a:pt x="14374" y="4321"/>
                  </a:cubicBezTo>
                  <a:lnTo>
                    <a:pt x="11061" y="2382"/>
                  </a:lnTo>
                  <a:cubicBezTo>
                    <a:pt x="10977" y="2333"/>
                    <a:pt x="10956" y="2255"/>
                    <a:pt x="10991" y="2192"/>
                  </a:cubicBezTo>
                  <a:lnTo>
                    <a:pt x="7396" y="91"/>
                  </a:lnTo>
                  <a:cubicBezTo>
                    <a:pt x="7285" y="30"/>
                    <a:pt x="7163" y="0"/>
                    <a:pt x="7040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g1b4ab322049_2_64"/>
            <p:cNvSpPr/>
            <p:nvPr/>
          </p:nvSpPr>
          <p:spPr>
            <a:xfrm>
              <a:off x="247800" y="3425925"/>
              <a:ext cx="463175" cy="267200"/>
            </a:xfrm>
            <a:custGeom>
              <a:rect b="b" l="l" r="r" t="t"/>
              <a:pathLst>
                <a:path extrusionOk="0" h="10688" w="18527">
                  <a:moveTo>
                    <a:pt x="7063" y="32"/>
                  </a:moveTo>
                  <a:cubicBezTo>
                    <a:pt x="7185" y="32"/>
                    <a:pt x="7308" y="62"/>
                    <a:pt x="7417" y="120"/>
                  </a:cubicBezTo>
                  <a:lnTo>
                    <a:pt x="10991" y="2214"/>
                  </a:lnTo>
                  <a:cubicBezTo>
                    <a:pt x="10969" y="2291"/>
                    <a:pt x="11005" y="2376"/>
                    <a:pt x="11082" y="2411"/>
                  </a:cubicBezTo>
                  <a:lnTo>
                    <a:pt x="14395" y="4357"/>
                  </a:lnTo>
                  <a:cubicBezTo>
                    <a:pt x="14468" y="4393"/>
                    <a:pt x="14549" y="4414"/>
                    <a:pt x="14631" y="4414"/>
                  </a:cubicBezTo>
                  <a:cubicBezTo>
                    <a:pt x="14661" y="4414"/>
                    <a:pt x="14690" y="4412"/>
                    <a:pt x="14720" y="4406"/>
                  </a:cubicBezTo>
                  <a:lnTo>
                    <a:pt x="18301" y="6507"/>
                  </a:lnTo>
                  <a:cubicBezTo>
                    <a:pt x="18484" y="6570"/>
                    <a:pt x="18484" y="6831"/>
                    <a:pt x="18301" y="6888"/>
                  </a:cubicBezTo>
                  <a:lnTo>
                    <a:pt x="11801" y="10574"/>
                  </a:lnTo>
                  <a:cubicBezTo>
                    <a:pt x="11694" y="10626"/>
                    <a:pt x="11578" y="10653"/>
                    <a:pt x="11462" y="10653"/>
                  </a:cubicBezTo>
                  <a:cubicBezTo>
                    <a:pt x="11342" y="10653"/>
                    <a:pt x="11221" y="10625"/>
                    <a:pt x="11110" y="10567"/>
                  </a:cubicBezTo>
                  <a:lnTo>
                    <a:pt x="233" y="4181"/>
                  </a:lnTo>
                  <a:cubicBezTo>
                    <a:pt x="50" y="4117"/>
                    <a:pt x="50" y="3856"/>
                    <a:pt x="233" y="3800"/>
                  </a:cubicBezTo>
                  <a:lnTo>
                    <a:pt x="6726" y="113"/>
                  </a:lnTo>
                  <a:cubicBezTo>
                    <a:pt x="6832" y="59"/>
                    <a:pt x="6947" y="32"/>
                    <a:pt x="7063" y="32"/>
                  </a:cubicBezTo>
                  <a:close/>
                  <a:moveTo>
                    <a:pt x="7070" y="0"/>
                  </a:moveTo>
                  <a:cubicBezTo>
                    <a:pt x="6946" y="0"/>
                    <a:pt x="6821" y="29"/>
                    <a:pt x="6705" y="85"/>
                  </a:cubicBezTo>
                  <a:lnTo>
                    <a:pt x="212" y="3772"/>
                  </a:lnTo>
                  <a:cubicBezTo>
                    <a:pt x="1" y="3842"/>
                    <a:pt x="1" y="4138"/>
                    <a:pt x="212" y="4209"/>
                  </a:cubicBezTo>
                  <a:lnTo>
                    <a:pt x="11096" y="10603"/>
                  </a:lnTo>
                  <a:cubicBezTo>
                    <a:pt x="11199" y="10654"/>
                    <a:pt x="11314" y="10688"/>
                    <a:pt x="11430" y="10688"/>
                  </a:cubicBezTo>
                  <a:cubicBezTo>
                    <a:pt x="11441" y="10688"/>
                    <a:pt x="11452" y="10688"/>
                    <a:pt x="11463" y="10687"/>
                  </a:cubicBezTo>
                  <a:cubicBezTo>
                    <a:pt x="11474" y="10688"/>
                    <a:pt x="11484" y="10688"/>
                    <a:pt x="11495" y="10688"/>
                  </a:cubicBezTo>
                  <a:cubicBezTo>
                    <a:pt x="11610" y="10688"/>
                    <a:pt x="11719" y="10654"/>
                    <a:pt x="11822" y="10603"/>
                  </a:cubicBezTo>
                  <a:lnTo>
                    <a:pt x="18315" y="6916"/>
                  </a:lnTo>
                  <a:cubicBezTo>
                    <a:pt x="18526" y="6845"/>
                    <a:pt x="18526" y="6549"/>
                    <a:pt x="18315" y="6479"/>
                  </a:cubicBezTo>
                  <a:cubicBezTo>
                    <a:pt x="18315" y="6479"/>
                    <a:pt x="14727" y="4371"/>
                    <a:pt x="14713" y="4371"/>
                  </a:cubicBezTo>
                  <a:cubicBezTo>
                    <a:pt x="14687" y="4376"/>
                    <a:pt x="14660" y="4379"/>
                    <a:pt x="14633" y="4379"/>
                  </a:cubicBezTo>
                  <a:cubicBezTo>
                    <a:pt x="14556" y="4379"/>
                    <a:pt x="14477" y="4358"/>
                    <a:pt x="14409" y="4322"/>
                  </a:cubicBezTo>
                  <a:lnTo>
                    <a:pt x="11096" y="2376"/>
                  </a:lnTo>
                  <a:cubicBezTo>
                    <a:pt x="11019" y="2334"/>
                    <a:pt x="10998" y="2270"/>
                    <a:pt x="11033" y="2200"/>
                  </a:cubicBezTo>
                  <a:lnTo>
                    <a:pt x="7431" y="85"/>
                  </a:lnTo>
                  <a:cubicBezTo>
                    <a:pt x="7318" y="29"/>
                    <a:pt x="7195" y="0"/>
                    <a:pt x="707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g1b4ab322049_2_64"/>
            <p:cNvSpPr/>
            <p:nvPr/>
          </p:nvSpPr>
          <p:spPr>
            <a:xfrm>
              <a:off x="455750" y="3517725"/>
              <a:ext cx="153875" cy="57675"/>
            </a:xfrm>
            <a:custGeom>
              <a:rect b="b" l="l" r="r" t="t"/>
              <a:pathLst>
                <a:path extrusionOk="0" h="2307" w="6155">
                  <a:moveTo>
                    <a:pt x="19" y="1"/>
                  </a:moveTo>
                  <a:cubicBezTo>
                    <a:pt x="16" y="1"/>
                    <a:pt x="15" y="1"/>
                    <a:pt x="15" y="1"/>
                  </a:cubicBezTo>
                  <a:cubicBezTo>
                    <a:pt x="1" y="29"/>
                    <a:pt x="22" y="65"/>
                    <a:pt x="50" y="79"/>
                  </a:cubicBezTo>
                  <a:lnTo>
                    <a:pt x="3800" y="2278"/>
                  </a:lnTo>
                  <a:cubicBezTo>
                    <a:pt x="3836" y="2297"/>
                    <a:pt x="3875" y="2306"/>
                    <a:pt x="3913" y="2306"/>
                  </a:cubicBezTo>
                  <a:cubicBezTo>
                    <a:pt x="3959" y="2306"/>
                    <a:pt x="4005" y="2294"/>
                    <a:pt x="4047" y="2271"/>
                  </a:cubicBezTo>
                  <a:lnTo>
                    <a:pt x="6084" y="1122"/>
                  </a:lnTo>
                  <a:cubicBezTo>
                    <a:pt x="6134" y="1087"/>
                    <a:pt x="6155" y="1044"/>
                    <a:pt x="6141" y="1016"/>
                  </a:cubicBezTo>
                  <a:cubicBezTo>
                    <a:pt x="6134" y="1002"/>
                    <a:pt x="186" y="1"/>
                    <a:pt x="19" y="1"/>
                  </a:cubicBezTo>
                  <a:close/>
                </a:path>
              </a:pathLst>
            </a:custGeom>
            <a:solidFill>
              <a:srgbClr val="361F4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g1b4ab322049_2_64"/>
            <p:cNvSpPr/>
            <p:nvPr/>
          </p:nvSpPr>
          <p:spPr>
            <a:xfrm>
              <a:off x="455400" y="3517375"/>
              <a:ext cx="154575" cy="58375"/>
            </a:xfrm>
            <a:custGeom>
              <a:rect b="b" l="l" r="r" t="t"/>
              <a:pathLst>
                <a:path extrusionOk="0" h="2335" w="6183">
                  <a:moveTo>
                    <a:pt x="43" y="29"/>
                  </a:moveTo>
                  <a:lnTo>
                    <a:pt x="43" y="29"/>
                  </a:lnTo>
                  <a:cubicBezTo>
                    <a:pt x="360" y="64"/>
                    <a:pt x="5866" y="981"/>
                    <a:pt x="6141" y="1044"/>
                  </a:cubicBezTo>
                  <a:cubicBezTo>
                    <a:pt x="6141" y="1065"/>
                    <a:pt x="6120" y="1094"/>
                    <a:pt x="6091" y="1115"/>
                  </a:cubicBezTo>
                  <a:lnTo>
                    <a:pt x="4054" y="2264"/>
                  </a:lnTo>
                  <a:cubicBezTo>
                    <a:pt x="4015" y="2287"/>
                    <a:pt x="3972" y="2298"/>
                    <a:pt x="3928" y="2298"/>
                  </a:cubicBezTo>
                  <a:cubicBezTo>
                    <a:pt x="3893" y="2298"/>
                    <a:pt x="3856" y="2291"/>
                    <a:pt x="3821" y="2278"/>
                  </a:cubicBezTo>
                  <a:lnTo>
                    <a:pt x="78" y="71"/>
                  </a:lnTo>
                  <a:cubicBezTo>
                    <a:pt x="57" y="64"/>
                    <a:pt x="43" y="43"/>
                    <a:pt x="43" y="29"/>
                  </a:cubicBezTo>
                  <a:close/>
                  <a:moveTo>
                    <a:pt x="17" y="0"/>
                  </a:moveTo>
                  <a:cubicBezTo>
                    <a:pt x="13" y="0"/>
                    <a:pt x="10" y="1"/>
                    <a:pt x="8" y="1"/>
                  </a:cubicBezTo>
                  <a:cubicBezTo>
                    <a:pt x="1" y="43"/>
                    <a:pt x="22" y="86"/>
                    <a:pt x="57" y="100"/>
                  </a:cubicBezTo>
                  <a:lnTo>
                    <a:pt x="3807" y="2306"/>
                  </a:lnTo>
                  <a:cubicBezTo>
                    <a:pt x="3843" y="2320"/>
                    <a:pt x="3885" y="2334"/>
                    <a:pt x="3927" y="2334"/>
                  </a:cubicBezTo>
                  <a:cubicBezTo>
                    <a:pt x="3977" y="2334"/>
                    <a:pt x="4026" y="2320"/>
                    <a:pt x="4068" y="2292"/>
                  </a:cubicBezTo>
                  <a:lnTo>
                    <a:pt x="6105" y="1143"/>
                  </a:lnTo>
                  <a:cubicBezTo>
                    <a:pt x="6162" y="1108"/>
                    <a:pt x="6183" y="1065"/>
                    <a:pt x="6176" y="1023"/>
                  </a:cubicBezTo>
                  <a:cubicBezTo>
                    <a:pt x="6169" y="1009"/>
                    <a:pt x="6169" y="1009"/>
                    <a:pt x="5217" y="847"/>
                  </a:cubicBezTo>
                  <a:cubicBezTo>
                    <a:pt x="4660" y="748"/>
                    <a:pt x="3906" y="621"/>
                    <a:pt x="3145" y="494"/>
                  </a:cubicBezTo>
                  <a:cubicBezTo>
                    <a:pt x="1790" y="268"/>
                    <a:pt x="181" y="0"/>
                    <a:pt x="1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g1b4ab322049_2_64"/>
            <p:cNvSpPr/>
            <p:nvPr/>
          </p:nvSpPr>
          <p:spPr>
            <a:xfrm>
              <a:off x="456100" y="3486325"/>
              <a:ext cx="153175" cy="88125"/>
            </a:xfrm>
            <a:custGeom>
              <a:rect b="b" l="l" r="r" t="t"/>
              <a:pathLst>
                <a:path extrusionOk="0" h="3525" w="6127">
                  <a:moveTo>
                    <a:pt x="2233" y="1"/>
                  </a:moveTo>
                  <a:cubicBezTo>
                    <a:pt x="2184" y="1"/>
                    <a:pt x="2135" y="14"/>
                    <a:pt x="2095" y="38"/>
                  </a:cubicBezTo>
                  <a:lnTo>
                    <a:pt x="57" y="1187"/>
                  </a:lnTo>
                  <a:cubicBezTo>
                    <a:pt x="29" y="1201"/>
                    <a:pt x="8" y="1222"/>
                    <a:pt x="1" y="1250"/>
                  </a:cubicBezTo>
                  <a:cubicBezTo>
                    <a:pt x="8" y="1271"/>
                    <a:pt x="22" y="1285"/>
                    <a:pt x="36" y="1299"/>
                  </a:cubicBezTo>
                  <a:lnTo>
                    <a:pt x="3786" y="3499"/>
                  </a:lnTo>
                  <a:cubicBezTo>
                    <a:pt x="3823" y="3516"/>
                    <a:pt x="3864" y="3524"/>
                    <a:pt x="3904" y="3524"/>
                  </a:cubicBezTo>
                  <a:cubicBezTo>
                    <a:pt x="3948" y="3524"/>
                    <a:pt x="3993" y="3514"/>
                    <a:pt x="4033" y="3492"/>
                  </a:cubicBezTo>
                  <a:lnTo>
                    <a:pt x="6070" y="2336"/>
                  </a:lnTo>
                  <a:cubicBezTo>
                    <a:pt x="6099" y="2322"/>
                    <a:pt x="6120" y="2300"/>
                    <a:pt x="6127" y="2272"/>
                  </a:cubicBezTo>
                  <a:cubicBezTo>
                    <a:pt x="6120" y="2258"/>
                    <a:pt x="6106" y="2237"/>
                    <a:pt x="6092" y="2230"/>
                  </a:cubicBezTo>
                  <a:lnTo>
                    <a:pt x="2341" y="23"/>
                  </a:lnTo>
                  <a:cubicBezTo>
                    <a:pt x="2308" y="8"/>
                    <a:pt x="2270" y="1"/>
                    <a:pt x="2233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g1b4ab322049_2_64"/>
            <p:cNvSpPr/>
            <p:nvPr/>
          </p:nvSpPr>
          <p:spPr>
            <a:xfrm>
              <a:off x="455575" y="3485825"/>
              <a:ext cx="154050" cy="89050"/>
            </a:xfrm>
            <a:custGeom>
              <a:rect b="b" l="l" r="r" t="t"/>
              <a:pathLst>
                <a:path extrusionOk="0" h="3562" w="6162">
                  <a:moveTo>
                    <a:pt x="2248" y="34"/>
                  </a:moveTo>
                  <a:cubicBezTo>
                    <a:pt x="2284" y="34"/>
                    <a:pt x="2320" y="42"/>
                    <a:pt x="2355" y="58"/>
                  </a:cubicBezTo>
                  <a:lnTo>
                    <a:pt x="6106" y="2264"/>
                  </a:lnTo>
                  <a:cubicBezTo>
                    <a:pt x="6113" y="2271"/>
                    <a:pt x="6127" y="2278"/>
                    <a:pt x="6134" y="2292"/>
                  </a:cubicBezTo>
                  <a:cubicBezTo>
                    <a:pt x="6120" y="2313"/>
                    <a:pt x="6106" y="2327"/>
                    <a:pt x="6084" y="2342"/>
                  </a:cubicBezTo>
                  <a:lnTo>
                    <a:pt x="4047" y="3491"/>
                  </a:lnTo>
                  <a:cubicBezTo>
                    <a:pt x="4010" y="3513"/>
                    <a:pt x="3970" y="3523"/>
                    <a:pt x="3929" y="3523"/>
                  </a:cubicBezTo>
                  <a:cubicBezTo>
                    <a:pt x="3892" y="3523"/>
                    <a:pt x="3855" y="3514"/>
                    <a:pt x="3822" y="3498"/>
                  </a:cubicBezTo>
                  <a:lnTo>
                    <a:pt x="71" y="1298"/>
                  </a:lnTo>
                  <a:cubicBezTo>
                    <a:pt x="57" y="1291"/>
                    <a:pt x="50" y="1284"/>
                    <a:pt x="43" y="1270"/>
                  </a:cubicBezTo>
                  <a:lnTo>
                    <a:pt x="36" y="1270"/>
                  </a:lnTo>
                  <a:cubicBezTo>
                    <a:pt x="50" y="1249"/>
                    <a:pt x="71" y="1235"/>
                    <a:pt x="92" y="1221"/>
                  </a:cubicBezTo>
                  <a:lnTo>
                    <a:pt x="2123" y="65"/>
                  </a:lnTo>
                  <a:cubicBezTo>
                    <a:pt x="2161" y="45"/>
                    <a:pt x="2204" y="34"/>
                    <a:pt x="2248" y="34"/>
                  </a:cubicBezTo>
                  <a:close/>
                  <a:moveTo>
                    <a:pt x="2247" y="1"/>
                  </a:moveTo>
                  <a:cubicBezTo>
                    <a:pt x="2197" y="1"/>
                    <a:pt x="2147" y="14"/>
                    <a:pt x="2102" y="36"/>
                  </a:cubicBezTo>
                  <a:lnTo>
                    <a:pt x="71" y="1192"/>
                  </a:lnTo>
                  <a:cubicBezTo>
                    <a:pt x="36" y="1207"/>
                    <a:pt x="8" y="1235"/>
                    <a:pt x="1" y="1277"/>
                  </a:cubicBezTo>
                  <a:cubicBezTo>
                    <a:pt x="8" y="1298"/>
                    <a:pt x="29" y="1319"/>
                    <a:pt x="50" y="1326"/>
                  </a:cubicBezTo>
                  <a:lnTo>
                    <a:pt x="3800" y="3533"/>
                  </a:lnTo>
                  <a:cubicBezTo>
                    <a:pt x="3836" y="3554"/>
                    <a:pt x="3878" y="3561"/>
                    <a:pt x="3920" y="3561"/>
                  </a:cubicBezTo>
                  <a:cubicBezTo>
                    <a:pt x="3970" y="3561"/>
                    <a:pt x="4019" y="3547"/>
                    <a:pt x="4061" y="3526"/>
                  </a:cubicBezTo>
                  <a:lnTo>
                    <a:pt x="6098" y="2370"/>
                  </a:lnTo>
                  <a:cubicBezTo>
                    <a:pt x="6134" y="2356"/>
                    <a:pt x="6155" y="2320"/>
                    <a:pt x="6162" y="2285"/>
                  </a:cubicBezTo>
                  <a:cubicBezTo>
                    <a:pt x="6155" y="2264"/>
                    <a:pt x="6141" y="2243"/>
                    <a:pt x="6120" y="2229"/>
                  </a:cubicBezTo>
                  <a:lnTo>
                    <a:pt x="2369" y="29"/>
                  </a:lnTo>
                  <a:cubicBezTo>
                    <a:pt x="2331" y="10"/>
                    <a:pt x="2289" y="1"/>
                    <a:pt x="224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g1b4ab322049_2_64"/>
            <p:cNvSpPr/>
            <p:nvPr/>
          </p:nvSpPr>
          <p:spPr>
            <a:xfrm>
              <a:off x="276000" y="3526825"/>
              <a:ext cx="22575" cy="12650"/>
            </a:xfrm>
            <a:custGeom>
              <a:rect b="b" l="l" r="r" t="t"/>
              <a:pathLst>
                <a:path extrusionOk="0" h="506" w="903">
                  <a:moveTo>
                    <a:pt x="318" y="0"/>
                  </a:moveTo>
                  <a:cubicBezTo>
                    <a:pt x="298" y="0"/>
                    <a:pt x="279" y="4"/>
                    <a:pt x="261" y="11"/>
                  </a:cubicBezTo>
                  <a:lnTo>
                    <a:pt x="43" y="138"/>
                  </a:lnTo>
                  <a:cubicBezTo>
                    <a:pt x="8" y="159"/>
                    <a:pt x="1" y="187"/>
                    <a:pt x="36" y="208"/>
                  </a:cubicBezTo>
                  <a:lnTo>
                    <a:pt x="522" y="490"/>
                  </a:lnTo>
                  <a:cubicBezTo>
                    <a:pt x="540" y="501"/>
                    <a:pt x="561" y="506"/>
                    <a:pt x="582" y="506"/>
                  </a:cubicBezTo>
                  <a:cubicBezTo>
                    <a:pt x="603" y="506"/>
                    <a:pt x="624" y="501"/>
                    <a:pt x="642" y="490"/>
                  </a:cubicBezTo>
                  <a:lnTo>
                    <a:pt x="861" y="370"/>
                  </a:lnTo>
                  <a:cubicBezTo>
                    <a:pt x="889" y="349"/>
                    <a:pt x="903" y="321"/>
                    <a:pt x="868" y="300"/>
                  </a:cubicBezTo>
                  <a:lnTo>
                    <a:pt x="374" y="11"/>
                  </a:lnTo>
                  <a:cubicBezTo>
                    <a:pt x="357" y="4"/>
                    <a:pt x="337" y="0"/>
                    <a:pt x="31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g1b4ab322049_2_64"/>
            <p:cNvSpPr/>
            <p:nvPr/>
          </p:nvSpPr>
          <p:spPr>
            <a:xfrm>
              <a:off x="295025" y="3537775"/>
              <a:ext cx="22250" cy="12800"/>
            </a:xfrm>
            <a:custGeom>
              <a:rect b="b" l="l" r="r" t="t"/>
              <a:pathLst>
                <a:path extrusionOk="0" h="512" w="890">
                  <a:moveTo>
                    <a:pt x="311" y="1"/>
                  </a:moveTo>
                  <a:cubicBezTo>
                    <a:pt x="292" y="1"/>
                    <a:pt x="272" y="6"/>
                    <a:pt x="255" y="17"/>
                  </a:cubicBezTo>
                  <a:lnTo>
                    <a:pt x="36" y="137"/>
                  </a:lnTo>
                  <a:cubicBezTo>
                    <a:pt x="1" y="158"/>
                    <a:pt x="1" y="193"/>
                    <a:pt x="29" y="207"/>
                  </a:cubicBezTo>
                  <a:lnTo>
                    <a:pt x="516" y="496"/>
                  </a:lnTo>
                  <a:cubicBezTo>
                    <a:pt x="537" y="507"/>
                    <a:pt x="558" y="512"/>
                    <a:pt x="578" y="512"/>
                  </a:cubicBezTo>
                  <a:cubicBezTo>
                    <a:pt x="598" y="512"/>
                    <a:pt x="618" y="507"/>
                    <a:pt x="635" y="496"/>
                  </a:cubicBezTo>
                  <a:lnTo>
                    <a:pt x="854" y="376"/>
                  </a:lnTo>
                  <a:cubicBezTo>
                    <a:pt x="889" y="355"/>
                    <a:pt x="889" y="327"/>
                    <a:pt x="861" y="306"/>
                  </a:cubicBezTo>
                  <a:lnTo>
                    <a:pt x="367" y="17"/>
                  </a:lnTo>
                  <a:cubicBezTo>
                    <a:pt x="350" y="6"/>
                    <a:pt x="330" y="1"/>
                    <a:pt x="311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g1b4ab322049_2_64"/>
            <p:cNvSpPr/>
            <p:nvPr/>
          </p:nvSpPr>
          <p:spPr>
            <a:xfrm>
              <a:off x="313375" y="3548700"/>
              <a:ext cx="22400" cy="12675"/>
            </a:xfrm>
            <a:custGeom>
              <a:rect b="b" l="l" r="r" t="t"/>
              <a:pathLst>
                <a:path extrusionOk="0" h="507" w="896">
                  <a:moveTo>
                    <a:pt x="317" y="1"/>
                  </a:moveTo>
                  <a:cubicBezTo>
                    <a:pt x="298" y="1"/>
                    <a:pt x="278" y="6"/>
                    <a:pt x="261" y="17"/>
                  </a:cubicBezTo>
                  <a:lnTo>
                    <a:pt x="42" y="137"/>
                  </a:lnTo>
                  <a:cubicBezTo>
                    <a:pt x="7" y="158"/>
                    <a:pt x="0" y="186"/>
                    <a:pt x="35" y="207"/>
                  </a:cubicBezTo>
                  <a:lnTo>
                    <a:pt x="522" y="496"/>
                  </a:lnTo>
                  <a:cubicBezTo>
                    <a:pt x="538" y="503"/>
                    <a:pt x="556" y="506"/>
                    <a:pt x="575" y="506"/>
                  </a:cubicBezTo>
                  <a:cubicBezTo>
                    <a:pt x="598" y="506"/>
                    <a:pt x="622" y="501"/>
                    <a:pt x="642" y="489"/>
                  </a:cubicBezTo>
                  <a:lnTo>
                    <a:pt x="860" y="369"/>
                  </a:lnTo>
                  <a:cubicBezTo>
                    <a:pt x="895" y="348"/>
                    <a:pt x="895" y="320"/>
                    <a:pt x="867" y="306"/>
                  </a:cubicBezTo>
                  <a:lnTo>
                    <a:pt x="374" y="17"/>
                  </a:lnTo>
                  <a:cubicBezTo>
                    <a:pt x="356" y="6"/>
                    <a:pt x="337" y="1"/>
                    <a:pt x="317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g1b4ab322049_2_64"/>
            <p:cNvSpPr/>
            <p:nvPr/>
          </p:nvSpPr>
          <p:spPr>
            <a:xfrm>
              <a:off x="332050" y="3559625"/>
              <a:ext cx="22225" cy="12675"/>
            </a:xfrm>
            <a:custGeom>
              <a:rect b="b" l="l" r="r" t="t"/>
              <a:pathLst>
                <a:path extrusionOk="0" h="507" w="889">
                  <a:moveTo>
                    <a:pt x="317" y="0"/>
                  </a:moveTo>
                  <a:cubicBezTo>
                    <a:pt x="295" y="0"/>
                    <a:pt x="273" y="5"/>
                    <a:pt x="254" y="17"/>
                  </a:cubicBezTo>
                  <a:lnTo>
                    <a:pt x="36" y="137"/>
                  </a:lnTo>
                  <a:cubicBezTo>
                    <a:pt x="0" y="158"/>
                    <a:pt x="0" y="186"/>
                    <a:pt x="28" y="207"/>
                  </a:cubicBezTo>
                  <a:lnTo>
                    <a:pt x="515" y="496"/>
                  </a:lnTo>
                  <a:cubicBezTo>
                    <a:pt x="536" y="503"/>
                    <a:pt x="557" y="507"/>
                    <a:pt x="577" y="507"/>
                  </a:cubicBezTo>
                  <a:cubicBezTo>
                    <a:pt x="598" y="507"/>
                    <a:pt x="617" y="503"/>
                    <a:pt x="635" y="496"/>
                  </a:cubicBezTo>
                  <a:lnTo>
                    <a:pt x="853" y="369"/>
                  </a:lnTo>
                  <a:cubicBezTo>
                    <a:pt x="881" y="348"/>
                    <a:pt x="888" y="320"/>
                    <a:pt x="860" y="299"/>
                  </a:cubicBezTo>
                  <a:lnTo>
                    <a:pt x="374" y="10"/>
                  </a:lnTo>
                  <a:cubicBezTo>
                    <a:pt x="355" y="4"/>
                    <a:pt x="336" y="0"/>
                    <a:pt x="317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g1b4ab322049_2_64"/>
            <p:cNvSpPr/>
            <p:nvPr/>
          </p:nvSpPr>
          <p:spPr>
            <a:xfrm>
              <a:off x="350375" y="3570400"/>
              <a:ext cx="22400" cy="12825"/>
            </a:xfrm>
            <a:custGeom>
              <a:rect b="b" l="l" r="r" t="t"/>
              <a:pathLst>
                <a:path extrusionOk="0" h="513" w="896">
                  <a:moveTo>
                    <a:pt x="317" y="0"/>
                  </a:moveTo>
                  <a:cubicBezTo>
                    <a:pt x="296" y="0"/>
                    <a:pt x="275" y="5"/>
                    <a:pt x="254" y="16"/>
                  </a:cubicBezTo>
                  <a:lnTo>
                    <a:pt x="43" y="143"/>
                  </a:lnTo>
                  <a:cubicBezTo>
                    <a:pt x="7" y="164"/>
                    <a:pt x="0" y="192"/>
                    <a:pt x="29" y="213"/>
                  </a:cubicBezTo>
                  <a:lnTo>
                    <a:pt x="522" y="502"/>
                  </a:lnTo>
                  <a:cubicBezTo>
                    <a:pt x="540" y="509"/>
                    <a:pt x="559" y="513"/>
                    <a:pt x="579" y="513"/>
                  </a:cubicBezTo>
                  <a:cubicBezTo>
                    <a:pt x="600" y="513"/>
                    <a:pt x="621" y="509"/>
                    <a:pt x="642" y="502"/>
                  </a:cubicBezTo>
                  <a:lnTo>
                    <a:pt x="853" y="375"/>
                  </a:lnTo>
                  <a:cubicBezTo>
                    <a:pt x="889" y="354"/>
                    <a:pt x="896" y="319"/>
                    <a:pt x="867" y="305"/>
                  </a:cubicBezTo>
                  <a:lnTo>
                    <a:pt x="374" y="16"/>
                  </a:lnTo>
                  <a:cubicBezTo>
                    <a:pt x="356" y="5"/>
                    <a:pt x="337" y="0"/>
                    <a:pt x="317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g1b4ab322049_2_64"/>
            <p:cNvSpPr/>
            <p:nvPr/>
          </p:nvSpPr>
          <p:spPr>
            <a:xfrm>
              <a:off x="368875" y="3581325"/>
              <a:ext cx="22400" cy="12650"/>
            </a:xfrm>
            <a:custGeom>
              <a:rect b="b" l="l" r="r" t="t"/>
              <a:pathLst>
                <a:path extrusionOk="0" h="506" w="896">
                  <a:moveTo>
                    <a:pt x="314" y="0"/>
                  </a:moveTo>
                  <a:cubicBezTo>
                    <a:pt x="293" y="0"/>
                    <a:pt x="272" y="5"/>
                    <a:pt x="254" y="16"/>
                  </a:cubicBezTo>
                  <a:lnTo>
                    <a:pt x="36" y="136"/>
                  </a:lnTo>
                  <a:cubicBezTo>
                    <a:pt x="1" y="157"/>
                    <a:pt x="1" y="185"/>
                    <a:pt x="29" y="206"/>
                  </a:cubicBezTo>
                  <a:lnTo>
                    <a:pt x="522" y="495"/>
                  </a:lnTo>
                  <a:cubicBezTo>
                    <a:pt x="540" y="502"/>
                    <a:pt x="559" y="506"/>
                    <a:pt x="579" y="506"/>
                  </a:cubicBezTo>
                  <a:cubicBezTo>
                    <a:pt x="598" y="506"/>
                    <a:pt x="617" y="502"/>
                    <a:pt x="635" y="495"/>
                  </a:cubicBezTo>
                  <a:lnTo>
                    <a:pt x="854" y="368"/>
                  </a:lnTo>
                  <a:cubicBezTo>
                    <a:pt x="889" y="347"/>
                    <a:pt x="896" y="319"/>
                    <a:pt x="868" y="298"/>
                  </a:cubicBezTo>
                  <a:lnTo>
                    <a:pt x="374" y="16"/>
                  </a:lnTo>
                  <a:cubicBezTo>
                    <a:pt x="357" y="5"/>
                    <a:pt x="335" y="0"/>
                    <a:pt x="314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g1b4ab322049_2_64"/>
            <p:cNvSpPr/>
            <p:nvPr/>
          </p:nvSpPr>
          <p:spPr>
            <a:xfrm>
              <a:off x="387375" y="3592075"/>
              <a:ext cx="22425" cy="12650"/>
            </a:xfrm>
            <a:custGeom>
              <a:rect b="b" l="l" r="r" t="t"/>
              <a:pathLst>
                <a:path extrusionOk="0" h="506" w="897">
                  <a:moveTo>
                    <a:pt x="314" y="0"/>
                  </a:moveTo>
                  <a:cubicBezTo>
                    <a:pt x="293" y="0"/>
                    <a:pt x="272" y="5"/>
                    <a:pt x="255" y="16"/>
                  </a:cubicBezTo>
                  <a:lnTo>
                    <a:pt x="36" y="143"/>
                  </a:lnTo>
                  <a:cubicBezTo>
                    <a:pt x="1" y="157"/>
                    <a:pt x="1" y="192"/>
                    <a:pt x="29" y="206"/>
                  </a:cubicBezTo>
                  <a:lnTo>
                    <a:pt x="522" y="495"/>
                  </a:lnTo>
                  <a:cubicBezTo>
                    <a:pt x="540" y="502"/>
                    <a:pt x="559" y="506"/>
                    <a:pt x="579" y="506"/>
                  </a:cubicBezTo>
                  <a:cubicBezTo>
                    <a:pt x="598" y="506"/>
                    <a:pt x="618" y="502"/>
                    <a:pt x="635" y="495"/>
                  </a:cubicBezTo>
                  <a:lnTo>
                    <a:pt x="854" y="368"/>
                  </a:lnTo>
                  <a:cubicBezTo>
                    <a:pt x="889" y="354"/>
                    <a:pt x="896" y="319"/>
                    <a:pt x="861" y="305"/>
                  </a:cubicBezTo>
                  <a:lnTo>
                    <a:pt x="374" y="16"/>
                  </a:lnTo>
                  <a:cubicBezTo>
                    <a:pt x="357" y="5"/>
                    <a:pt x="336" y="0"/>
                    <a:pt x="314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g1b4ab322049_2_64"/>
            <p:cNvSpPr/>
            <p:nvPr/>
          </p:nvSpPr>
          <p:spPr>
            <a:xfrm>
              <a:off x="405875" y="3603000"/>
              <a:ext cx="22425" cy="12650"/>
            </a:xfrm>
            <a:custGeom>
              <a:rect b="b" l="l" r="r" t="t"/>
              <a:pathLst>
                <a:path extrusionOk="0" h="506" w="897">
                  <a:moveTo>
                    <a:pt x="312" y="0"/>
                  </a:moveTo>
                  <a:cubicBezTo>
                    <a:pt x="292" y="0"/>
                    <a:pt x="272" y="5"/>
                    <a:pt x="255" y="16"/>
                  </a:cubicBezTo>
                  <a:lnTo>
                    <a:pt x="36" y="136"/>
                  </a:lnTo>
                  <a:cubicBezTo>
                    <a:pt x="1" y="157"/>
                    <a:pt x="1" y="185"/>
                    <a:pt x="29" y="206"/>
                  </a:cubicBezTo>
                  <a:lnTo>
                    <a:pt x="523" y="495"/>
                  </a:lnTo>
                  <a:cubicBezTo>
                    <a:pt x="540" y="502"/>
                    <a:pt x="560" y="506"/>
                    <a:pt x="579" y="506"/>
                  </a:cubicBezTo>
                  <a:cubicBezTo>
                    <a:pt x="598" y="506"/>
                    <a:pt x="618" y="502"/>
                    <a:pt x="635" y="495"/>
                  </a:cubicBezTo>
                  <a:lnTo>
                    <a:pt x="854" y="368"/>
                  </a:lnTo>
                  <a:cubicBezTo>
                    <a:pt x="889" y="347"/>
                    <a:pt x="896" y="319"/>
                    <a:pt x="861" y="305"/>
                  </a:cubicBezTo>
                  <a:lnTo>
                    <a:pt x="375" y="16"/>
                  </a:lnTo>
                  <a:cubicBezTo>
                    <a:pt x="353" y="5"/>
                    <a:pt x="332" y="0"/>
                    <a:pt x="312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g1b4ab322049_2_64"/>
            <p:cNvSpPr/>
            <p:nvPr/>
          </p:nvSpPr>
          <p:spPr>
            <a:xfrm>
              <a:off x="424225" y="3613875"/>
              <a:ext cx="22400" cy="12675"/>
            </a:xfrm>
            <a:custGeom>
              <a:rect b="b" l="l" r="r" t="t"/>
              <a:pathLst>
                <a:path extrusionOk="0" h="507" w="896">
                  <a:moveTo>
                    <a:pt x="318" y="0"/>
                  </a:moveTo>
                  <a:cubicBezTo>
                    <a:pt x="298" y="0"/>
                    <a:pt x="278" y="4"/>
                    <a:pt x="261" y="11"/>
                  </a:cubicBezTo>
                  <a:lnTo>
                    <a:pt x="42" y="138"/>
                  </a:lnTo>
                  <a:cubicBezTo>
                    <a:pt x="7" y="159"/>
                    <a:pt x="0" y="187"/>
                    <a:pt x="35" y="201"/>
                  </a:cubicBezTo>
                  <a:lnTo>
                    <a:pt x="522" y="490"/>
                  </a:lnTo>
                  <a:cubicBezTo>
                    <a:pt x="543" y="501"/>
                    <a:pt x="564" y="506"/>
                    <a:pt x="584" y="506"/>
                  </a:cubicBezTo>
                  <a:cubicBezTo>
                    <a:pt x="605" y="506"/>
                    <a:pt x="624" y="501"/>
                    <a:pt x="642" y="490"/>
                  </a:cubicBezTo>
                  <a:lnTo>
                    <a:pt x="860" y="371"/>
                  </a:lnTo>
                  <a:cubicBezTo>
                    <a:pt x="895" y="349"/>
                    <a:pt x="895" y="321"/>
                    <a:pt x="867" y="300"/>
                  </a:cubicBezTo>
                  <a:lnTo>
                    <a:pt x="381" y="11"/>
                  </a:lnTo>
                  <a:cubicBezTo>
                    <a:pt x="360" y="4"/>
                    <a:pt x="338" y="0"/>
                    <a:pt x="31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g1b4ab322049_2_64"/>
            <p:cNvSpPr/>
            <p:nvPr/>
          </p:nvSpPr>
          <p:spPr>
            <a:xfrm>
              <a:off x="442725" y="3624675"/>
              <a:ext cx="22400" cy="12650"/>
            </a:xfrm>
            <a:custGeom>
              <a:rect b="b" l="l" r="r" t="t"/>
              <a:pathLst>
                <a:path extrusionOk="0" h="506" w="896">
                  <a:moveTo>
                    <a:pt x="317" y="0"/>
                  </a:moveTo>
                  <a:cubicBezTo>
                    <a:pt x="298" y="0"/>
                    <a:pt x="279" y="6"/>
                    <a:pt x="261" y="16"/>
                  </a:cubicBezTo>
                  <a:lnTo>
                    <a:pt x="43" y="136"/>
                  </a:lnTo>
                  <a:cubicBezTo>
                    <a:pt x="7" y="157"/>
                    <a:pt x="0" y="185"/>
                    <a:pt x="35" y="206"/>
                  </a:cubicBezTo>
                  <a:lnTo>
                    <a:pt x="522" y="495"/>
                  </a:lnTo>
                  <a:cubicBezTo>
                    <a:pt x="539" y="502"/>
                    <a:pt x="561" y="506"/>
                    <a:pt x="582" y="506"/>
                  </a:cubicBezTo>
                  <a:cubicBezTo>
                    <a:pt x="603" y="506"/>
                    <a:pt x="624" y="502"/>
                    <a:pt x="642" y="495"/>
                  </a:cubicBezTo>
                  <a:lnTo>
                    <a:pt x="860" y="369"/>
                  </a:lnTo>
                  <a:cubicBezTo>
                    <a:pt x="895" y="354"/>
                    <a:pt x="895" y="319"/>
                    <a:pt x="867" y="305"/>
                  </a:cubicBezTo>
                  <a:lnTo>
                    <a:pt x="374" y="16"/>
                  </a:lnTo>
                  <a:cubicBezTo>
                    <a:pt x="356" y="6"/>
                    <a:pt x="337" y="0"/>
                    <a:pt x="317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g1b4ab322049_2_64"/>
            <p:cNvSpPr/>
            <p:nvPr/>
          </p:nvSpPr>
          <p:spPr>
            <a:xfrm>
              <a:off x="461225" y="3635575"/>
              <a:ext cx="22400" cy="12825"/>
            </a:xfrm>
            <a:custGeom>
              <a:rect b="b" l="l" r="r" t="t"/>
              <a:pathLst>
                <a:path extrusionOk="0" h="513" w="896">
                  <a:moveTo>
                    <a:pt x="323" y="0"/>
                  </a:moveTo>
                  <a:cubicBezTo>
                    <a:pt x="302" y="0"/>
                    <a:pt x="281" y="6"/>
                    <a:pt x="261" y="17"/>
                  </a:cubicBezTo>
                  <a:lnTo>
                    <a:pt x="43" y="137"/>
                  </a:lnTo>
                  <a:cubicBezTo>
                    <a:pt x="7" y="158"/>
                    <a:pt x="0" y="193"/>
                    <a:pt x="29" y="207"/>
                  </a:cubicBezTo>
                  <a:lnTo>
                    <a:pt x="522" y="496"/>
                  </a:lnTo>
                  <a:cubicBezTo>
                    <a:pt x="540" y="507"/>
                    <a:pt x="561" y="512"/>
                    <a:pt x="582" y="512"/>
                  </a:cubicBezTo>
                  <a:cubicBezTo>
                    <a:pt x="603" y="512"/>
                    <a:pt x="624" y="507"/>
                    <a:pt x="642" y="496"/>
                  </a:cubicBezTo>
                  <a:lnTo>
                    <a:pt x="853" y="377"/>
                  </a:lnTo>
                  <a:cubicBezTo>
                    <a:pt x="896" y="348"/>
                    <a:pt x="896" y="320"/>
                    <a:pt x="867" y="299"/>
                  </a:cubicBezTo>
                  <a:lnTo>
                    <a:pt x="374" y="10"/>
                  </a:lnTo>
                  <a:cubicBezTo>
                    <a:pt x="358" y="4"/>
                    <a:pt x="341" y="0"/>
                    <a:pt x="323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g1b4ab322049_2_64"/>
            <p:cNvSpPr/>
            <p:nvPr/>
          </p:nvSpPr>
          <p:spPr>
            <a:xfrm>
              <a:off x="479725" y="3646350"/>
              <a:ext cx="22400" cy="12800"/>
            </a:xfrm>
            <a:custGeom>
              <a:rect b="b" l="l" r="r" t="t"/>
              <a:pathLst>
                <a:path extrusionOk="0" h="512" w="896">
                  <a:moveTo>
                    <a:pt x="318" y="0"/>
                  </a:moveTo>
                  <a:cubicBezTo>
                    <a:pt x="298" y="0"/>
                    <a:pt x="279" y="6"/>
                    <a:pt x="261" y="16"/>
                  </a:cubicBezTo>
                  <a:lnTo>
                    <a:pt x="43" y="143"/>
                  </a:lnTo>
                  <a:cubicBezTo>
                    <a:pt x="8" y="157"/>
                    <a:pt x="1" y="192"/>
                    <a:pt x="29" y="206"/>
                  </a:cubicBezTo>
                  <a:lnTo>
                    <a:pt x="522" y="496"/>
                  </a:lnTo>
                  <a:cubicBezTo>
                    <a:pt x="540" y="506"/>
                    <a:pt x="559" y="511"/>
                    <a:pt x="579" y="511"/>
                  </a:cubicBezTo>
                  <a:cubicBezTo>
                    <a:pt x="600" y="511"/>
                    <a:pt x="621" y="506"/>
                    <a:pt x="642" y="496"/>
                  </a:cubicBezTo>
                  <a:lnTo>
                    <a:pt x="854" y="376"/>
                  </a:lnTo>
                  <a:cubicBezTo>
                    <a:pt x="889" y="355"/>
                    <a:pt x="896" y="319"/>
                    <a:pt x="868" y="305"/>
                  </a:cubicBezTo>
                  <a:lnTo>
                    <a:pt x="374" y="16"/>
                  </a:lnTo>
                  <a:cubicBezTo>
                    <a:pt x="357" y="6"/>
                    <a:pt x="337" y="0"/>
                    <a:pt x="31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g1b4ab322049_2_64"/>
            <p:cNvSpPr/>
            <p:nvPr/>
          </p:nvSpPr>
          <p:spPr>
            <a:xfrm>
              <a:off x="498225" y="3657275"/>
              <a:ext cx="22425" cy="12625"/>
            </a:xfrm>
            <a:custGeom>
              <a:rect b="b" l="l" r="r" t="t"/>
              <a:pathLst>
                <a:path extrusionOk="0" h="505" w="897">
                  <a:moveTo>
                    <a:pt x="317" y="0"/>
                  </a:moveTo>
                  <a:cubicBezTo>
                    <a:pt x="297" y="0"/>
                    <a:pt x="276" y="6"/>
                    <a:pt x="255" y="16"/>
                  </a:cubicBezTo>
                  <a:lnTo>
                    <a:pt x="36" y="136"/>
                  </a:lnTo>
                  <a:cubicBezTo>
                    <a:pt x="8" y="157"/>
                    <a:pt x="1" y="185"/>
                    <a:pt x="29" y="207"/>
                  </a:cubicBezTo>
                  <a:lnTo>
                    <a:pt x="522" y="489"/>
                  </a:lnTo>
                  <a:cubicBezTo>
                    <a:pt x="540" y="499"/>
                    <a:pt x="559" y="504"/>
                    <a:pt x="580" y="504"/>
                  </a:cubicBezTo>
                  <a:cubicBezTo>
                    <a:pt x="600" y="504"/>
                    <a:pt x="621" y="499"/>
                    <a:pt x="642" y="489"/>
                  </a:cubicBezTo>
                  <a:lnTo>
                    <a:pt x="854" y="369"/>
                  </a:lnTo>
                  <a:cubicBezTo>
                    <a:pt x="889" y="348"/>
                    <a:pt x="896" y="319"/>
                    <a:pt x="868" y="298"/>
                  </a:cubicBezTo>
                  <a:lnTo>
                    <a:pt x="374" y="16"/>
                  </a:lnTo>
                  <a:cubicBezTo>
                    <a:pt x="357" y="6"/>
                    <a:pt x="337" y="0"/>
                    <a:pt x="317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g1b4ab322049_2_64"/>
            <p:cNvSpPr/>
            <p:nvPr/>
          </p:nvSpPr>
          <p:spPr>
            <a:xfrm>
              <a:off x="516725" y="3668175"/>
              <a:ext cx="22425" cy="12700"/>
            </a:xfrm>
            <a:custGeom>
              <a:rect b="b" l="l" r="r" t="t"/>
              <a:pathLst>
                <a:path extrusionOk="0" h="508" w="897">
                  <a:moveTo>
                    <a:pt x="321" y="0"/>
                  </a:moveTo>
                  <a:cubicBezTo>
                    <a:pt x="298" y="0"/>
                    <a:pt x="274" y="6"/>
                    <a:pt x="255" y="17"/>
                  </a:cubicBezTo>
                  <a:lnTo>
                    <a:pt x="36" y="137"/>
                  </a:lnTo>
                  <a:cubicBezTo>
                    <a:pt x="8" y="158"/>
                    <a:pt x="1" y="186"/>
                    <a:pt x="29" y="208"/>
                  </a:cubicBezTo>
                  <a:lnTo>
                    <a:pt x="523" y="497"/>
                  </a:lnTo>
                  <a:cubicBezTo>
                    <a:pt x="540" y="504"/>
                    <a:pt x="560" y="507"/>
                    <a:pt x="579" y="507"/>
                  </a:cubicBezTo>
                  <a:cubicBezTo>
                    <a:pt x="598" y="507"/>
                    <a:pt x="618" y="504"/>
                    <a:pt x="635" y="497"/>
                  </a:cubicBezTo>
                  <a:lnTo>
                    <a:pt x="854" y="370"/>
                  </a:lnTo>
                  <a:cubicBezTo>
                    <a:pt x="889" y="349"/>
                    <a:pt x="896" y="320"/>
                    <a:pt x="861" y="299"/>
                  </a:cubicBezTo>
                  <a:lnTo>
                    <a:pt x="375" y="10"/>
                  </a:lnTo>
                  <a:cubicBezTo>
                    <a:pt x="359" y="4"/>
                    <a:pt x="340" y="0"/>
                    <a:pt x="321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g1b4ab322049_2_64"/>
            <p:cNvSpPr/>
            <p:nvPr/>
          </p:nvSpPr>
          <p:spPr>
            <a:xfrm>
              <a:off x="500875" y="3642425"/>
              <a:ext cx="29275" cy="16600"/>
            </a:xfrm>
            <a:custGeom>
              <a:rect b="b" l="l" r="r" t="t"/>
              <a:pathLst>
                <a:path extrusionOk="0" h="664" w="1171">
                  <a:moveTo>
                    <a:pt x="575" y="0"/>
                  </a:moveTo>
                  <a:cubicBezTo>
                    <a:pt x="554" y="0"/>
                    <a:pt x="533" y="4"/>
                    <a:pt x="515" y="11"/>
                  </a:cubicBezTo>
                  <a:lnTo>
                    <a:pt x="36" y="286"/>
                  </a:lnTo>
                  <a:cubicBezTo>
                    <a:pt x="0" y="300"/>
                    <a:pt x="0" y="335"/>
                    <a:pt x="29" y="349"/>
                  </a:cubicBezTo>
                  <a:lnTo>
                    <a:pt x="536" y="653"/>
                  </a:lnTo>
                  <a:cubicBezTo>
                    <a:pt x="557" y="660"/>
                    <a:pt x="579" y="663"/>
                    <a:pt x="599" y="663"/>
                  </a:cubicBezTo>
                  <a:cubicBezTo>
                    <a:pt x="619" y="663"/>
                    <a:pt x="638" y="660"/>
                    <a:pt x="656" y="653"/>
                  </a:cubicBezTo>
                  <a:lnTo>
                    <a:pt x="1135" y="378"/>
                  </a:lnTo>
                  <a:cubicBezTo>
                    <a:pt x="1171" y="363"/>
                    <a:pt x="1171" y="328"/>
                    <a:pt x="1142" y="314"/>
                  </a:cubicBezTo>
                  <a:lnTo>
                    <a:pt x="635" y="11"/>
                  </a:lnTo>
                  <a:cubicBezTo>
                    <a:pt x="617" y="4"/>
                    <a:pt x="596" y="0"/>
                    <a:pt x="575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g1b4ab322049_2_64"/>
            <p:cNvSpPr/>
            <p:nvPr/>
          </p:nvSpPr>
          <p:spPr>
            <a:xfrm>
              <a:off x="483075" y="3631900"/>
              <a:ext cx="29275" cy="16675"/>
            </a:xfrm>
            <a:custGeom>
              <a:rect b="b" l="l" r="r" t="t"/>
              <a:pathLst>
                <a:path extrusionOk="0" h="667" w="1171">
                  <a:moveTo>
                    <a:pt x="575" y="0"/>
                  </a:moveTo>
                  <a:cubicBezTo>
                    <a:pt x="554" y="0"/>
                    <a:pt x="533" y="6"/>
                    <a:pt x="515" y="16"/>
                  </a:cubicBezTo>
                  <a:lnTo>
                    <a:pt x="36" y="284"/>
                  </a:lnTo>
                  <a:cubicBezTo>
                    <a:pt x="1" y="305"/>
                    <a:pt x="1" y="333"/>
                    <a:pt x="29" y="354"/>
                  </a:cubicBezTo>
                  <a:lnTo>
                    <a:pt x="536" y="651"/>
                  </a:lnTo>
                  <a:cubicBezTo>
                    <a:pt x="557" y="661"/>
                    <a:pt x="579" y="666"/>
                    <a:pt x="599" y="666"/>
                  </a:cubicBezTo>
                  <a:cubicBezTo>
                    <a:pt x="619" y="666"/>
                    <a:pt x="638" y="661"/>
                    <a:pt x="656" y="651"/>
                  </a:cubicBezTo>
                  <a:lnTo>
                    <a:pt x="1135" y="383"/>
                  </a:lnTo>
                  <a:cubicBezTo>
                    <a:pt x="1171" y="362"/>
                    <a:pt x="1171" y="333"/>
                    <a:pt x="1142" y="319"/>
                  </a:cubicBezTo>
                  <a:lnTo>
                    <a:pt x="635" y="16"/>
                  </a:lnTo>
                  <a:cubicBezTo>
                    <a:pt x="617" y="6"/>
                    <a:pt x="596" y="0"/>
                    <a:pt x="575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g1b4ab322049_2_64"/>
            <p:cNvSpPr/>
            <p:nvPr/>
          </p:nvSpPr>
          <p:spPr>
            <a:xfrm>
              <a:off x="465275" y="3621500"/>
              <a:ext cx="29275" cy="16675"/>
            </a:xfrm>
            <a:custGeom>
              <a:rect b="b" l="l" r="r" t="t"/>
              <a:pathLst>
                <a:path extrusionOk="0" h="667" w="1171">
                  <a:moveTo>
                    <a:pt x="578" y="0"/>
                  </a:moveTo>
                  <a:cubicBezTo>
                    <a:pt x="557" y="0"/>
                    <a:pt x="536" y="6"/>
                    <a:pt x="515" y="16"/>
                  </a:cubicBezTo>
                  <a:lnTo>
                    <a:pt x="43" y="284"/>
                  </a:lnTo>
                  <a:cubicBezTo>
                    <a:pt x="8" y="305"/>
                    <a:pt x="1" y="333"/>
                    <a:pt x="29" y="355"/>
                  </a:cubicBezTo>
                  <a:lnTo>
                    <a:pt x="543" y="651"/>
                  </a:lnTo>
                  <a:cubicBezTo>
                    <a:pt x="561" y="661"/>
                    <a:pt x="580" y="666"/>
                    <a:pt x="600" y="666"/>
                  </a:cubicBezTo>
                  <a:cubicBezTo>
                    <a:pt x="619" y="666"/>
                    <a:pt x="638" y="661"/>
                    <a:pt x="656" y="651"/>
                  </a:cubicBezTo>
                  <a:lnTo>
                    <a:pt x="1135" y="383"/>
                  </a:lnTo>
                  <a:cubicBezTo>
                    <a:pt x="1171" y="362"/>
                    <a:pt x="1171" y="333"/>
                    <a:pt x="1143" y="312"/>
                  </a:cubicBezTo>
                  <a:lnTo>
                    <a:pt x="635" y="16"/>
                  </a:lnTo>
                  <a:cubicBezTo>
                    <a:pt x="617" y="6"/>
                    <a:pt x="598" y="0"/>
                    <a:pt x="57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g1b4ab322049_2_64"/>
            <p:cNvSpPr/>
            <p:nvPr/>
          </p:nvSpPr>
          <p:spPr>
            <a:xfrm>
              <a:off x="447475" y="3611050"/>
              <a:ext cx="29450" cy="16600"/>
            </a:xfrm>
            <a:custGeom>
              <a:rect b="b" l="l" r="r" t="t"/>
              <a:pathLst>
                <a:path extrusionOk="0" h="664" w="1178">
                  <a:moveTo>
                    <a:pt x="578" y="1"/>
                  </a:moveTo>
                  <a:cubicBezTo>
                    <a:pt x="557" y="1"/>
                    <a:pt x="536" y="4"/>
                    <a:pt x="515" y="11"/>
                  </a:cubicBezTo>
                  <a:lnTo>
                    <a:pt x="43" y="286"/>
                  </a:lnTo>
                  <a:cubicBezTo>
                    <a:pt x="8" y="307"/>
                    <a:pt x="1" y="336"/>
                    <a:pt x="29" y="350"/>
                  </a:cubicBezTo>
                  <a:lnTo>
                    <a:pt x="543" y="653"/>
                  </a:lnTo>
                  <a:cubicBezTo>
                    <a:pt x="561" y="660"/>
                    <a:pt x="580" y="663"/>
                    <a:pt x="600" y="663"/>
                  </a:cubicBezTo>
                  <a:cubicBezTo>
                    <a:pt x="619" y="663"/>
                    <a:pt x="639" y="660"/>
                    <a:pt x="656" y="653"/>
                  </a:cubicBezTo>
                  <a:lnTo>
                    <a:pt x="1135" y="378"/>
                  </a:lnTo>
                  <a:cubicBezTo>
                    <a:pt x="1171" y="364"/>
                    <a:pt x="1178" y="328"/>
                    <a:pt x="1143" y="314"/>
                  </a:cubicBezTo>
                  <a:lnTo>
                    <a:pt x="635" y="11"/>
                  </a:lnTo>
                  <a:cubicBezTo>
                    <a:pt x="617" y="4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g1b4ab322049_2_64"/>
            <p:cNvSpPr/>
            <p:nvPr/>
          </p:nvSpPr>
          <p:spPr>
            <a:xfrm>
              <a:off x="429675" y="3600650"/>
              <a:ext cx="29450" cy="16600"/>
            </a:xfrm>
            <a:custGeom>
              <a:rect b="b" l="l" r="r" t="t"/>
              <a:pathLst>
                <a:path extrusionOk="0" h="664" w="1178">
                  <a:moveTo>
                    <a:pt x="578" y="1"/>
                  </a:moveTo>
                  <a:cubicBezTo>
                    <a:pt x="557" y="1"/>
                    <a:pt x="536" y="4"/>
                    <a:pt x="515" y="11"/>
                  </a:cubicBezTo>
                  <a:lnTo>
                    <a:pt x="43" y="286"/>
                  </a:lnTo>
                  <a:cubicBezTo>
                    <a:pt x="8" y="307"/>
                    <a:pt x="1" y="336"/>
                    <a:pt x="36" y="350"/>
                  </a:cubicBezTo>
                  <a:lnTo>
                    <a:pt x="543" y="653"/>
                  </a:lnTo>
                  <a:cubicBezTo>
                    <a:pt x="561" y="660"/>
                    <a:pt x="580" y="663"/>
                    <a:pt x="600" y="663"/>
                  </a:cubicBezTo>
                  <a:cubicBezTo>
                    <a:pt x="619" y="663"/>
                    <a:pt x="639" y="660"/>
                    <a:pt x="656" y="653"/>
                  </a:cubicBezTo>
                  <a:lnTo>
                    <a:pt x="1136" y="378"/>
                  </a:lnTo>
                  <a:cubicBezTo>
                    <a:pt x="1171" y="364"/>
                    <a:pt x="1178" y="329"/>
                    <a:pt x="1143" y="314"/>
                  </a:cubicBezTo>
                  <a:lnTo>
                    <a:pt x="635" y="11"/>
                  </a:lnTo>
                  <a:cubicBezTo>
                    <a:pt x="617" y="4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4" name="Google Shape;2234;g1b4ab322049_2_64"/>
            <p:cNvSpPr/>
            <p:nvPr/>
          </p:nvSpPr>
          <p:spPr>
            <a:xfrm>
              <a:off x="411875" y="3590125"/>
              <a:ext cx="29450" cy="16725"/>
            </a:xfrm>
            <a:custGeom>
              <a:rect b="b" l="l" r="r" t="t"/>
              <a:pathLst>
                <a:path extrusionOk="0" h="669" w="1178">
                  <a:moveTo>
                    <a:pt x="579" y="1"/>
                  </a:moveTo>
                  <a:cubicBezTo>
                    <a:pt x="559" y="1"/>
                    <a:pt x="540" y="6"/>
                    <a:pt x="522" y="16"/>
                  </a:cubicBezTo>
                  <a:lnTo>
                    <a:pt x="43" y="291"/>
                  </a:lnTo>
                  <a:cubicBezTo>
                    <a:pt x="8" y="305"/>
                    <a:pt x="1" y="341"/>
                    <a:pt x="29" y="355"/>
                  </a:cubicBezTo>
                  <a:lnTo>
                    <a:pt x="543" y="658"/>
                  </a:lnTo>
                  <a:cubicBezTo>
                    <a:pt x="561" y="665"/>
                    <a:pt x="580" y="668"/>
                    <a:pt x="600" y="668"/>
                  </a:cubicBezTo>
                  <a:cubicBezTo>
                    <a:pt x="619" y="668"/>
                    <a:pt x="639" y="665"/>
                    <a:pt x="656" y="658"/>
                  </a:cubicBezTo>
                  <a:lnTo>
                    <a:pt x="1136" y="383"/>
                  </a:lnTo>
                  <a:cubicBezTo>
                    <a:pt x="1171" y="362"/>
                    <a:pt x="1178" y="334"/>
                    <a:pt x="1150" y="313"/>
                  </a:cubicBezTo>
                  <a:lnTo>
                    <a:pt x="635" y="16"/>
                  </a:lnTo>
                  <a:cubicBezTo>
                    <a:pt x="617" y="6"/>
                    <a:pt x="598" y="1"/>
                    <a:pt x="579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g1b4ab322049_2_64"/>
            <p:cNvSpPr/>
            <p:nvPr/>
          </p:nvSpPr>
          <p:spPr>
            <a:xfrm>
              <a:off x="394075" y="3579725"/>
              <a:ext cx="29450" cy="16675"/>
            </a:xfrm>
            <a:custGeom>
              <a:rect b="b" l="l" r="r" t="t"/>
              <a:pathLst>
                <a:path extrusionOk="0" h="667" w="1178">
                  <a:moveTo>
                    <a:pt x="579" y="1"/>
                  </a:moveTo>
                  <a:cubicBezTo>
                    <a:pt x="559" y="1"/>
                    <a:pt x="540" y="6"/>
                    <a:pt x="522" y="17"/>
                  </a:cubicBezTo>
                  <a:lnTo>
                    <a:pt x="43" y="284"/>
                  </a:lnTo>
                  <a:cubicBezTo>
                    <a:pt x="8" y="306"/>
                    <a:pt x="1" y="334"/>
                    <a:pt x="36" y="355"/>
                  </a:cubicBezTo>
                  <a:lnTo>
                    <a:pt x="543" y="651"/>
                  </a:lnTo>
                  <a:cubicBezTo>
                    <a:pt x="561" y="662"/>
                    <a:pt x="580" y="667"/>
                    <a:pt x="601" y="667"/>
                  </a:cubicBezTo>
                  <a:cubicBezTo>
                    <a:pt x="621" y="667"/>
                    <a:pt x="642" y="662"/>
                    <a:pt x="663" y="651"/>
                  </a:cubicBezTo>
                  <a:lnTo>
                    <a:pt x="1136" y="383"/>
                  </a:lnTo>
                  <a:cubicBezTo>
                    <a:pt x="1171" y="362"/>
                    <a:pt x="1178" y="334"/>
                    <a:pt x="1150" y="313"/>
                  </a:cubicBezTo>
                  <a:lnTo>
                    <a:pt x="635" y="17"/>
                  </a:lnTo>
                  <a:cubicBezTo>
                    <a:pt x="617" y="6"/>
                    <a:pt x="598" y="1"/>
                    <a:pt x="579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g1b4ab322049_2_64"/>
            <p:cNvSpPr/>
            <p:nvPr/>
          </p:nvSpPr>
          <p:spPr>
            <a:xfrm>
              <a:off x="376275" y="3569325"/>
              <a:ext cx="29450" cy="16675"/>
            </a:xfrm>
            <a:custGeom>
              <a:rect b="b" l="l" r="r" t="t"/>
              <a:pathLst>
                <a:path extrusionOk="0" h="667" w="1178">
                  <a:moveTo>
                    <a:pt x="579" y="1"/>
                  </a:moveTo>
                  <a:cubicBezTo>
                    <a:pt x="559" y="1"/>
                    <a:pt x="540" y="6"/>
                    <a:pt x="522" y="17"/>
                  </a:cubicBezTo>
                  <a:lnTo>
                    <a:pt x="43" y="284"/>
                  </a:lnTo>
                  <a:cubicBezTo>
                    <a:pt x="8" y="306"/>
                    <a:pt x="1" y="334"/>
                    <a:pt x="36" y="355"/>
                  </a:cubicBezTo>
                  <a:lnTo>
                    <a:pt x="543" y="651"/>
                  </a:lnTo>
                  <a:cubicBezTo>
                    <a:pt x="561" y="662"/>
                    <a:pt x="580" y="667"/>
                    <a:pt x="601" y="667"/>
                  </a:cubicBezTo>
                  <a:cubicBezTo>
                    <a:pt x="621" y="667"/>
                    <a:pt x="642" y="662"/>
                    <a:pt x="663" y="651"/>
                  </a:cubicBezTo>
                  <a:lnTo>
                    <a:pt x="1136" y="383"/>
                  </a:lnTo>
                  <a:cubicBezTo>
                    <a:pt x="1171" y="362"/>
                    <a:pt x="1178" y="327"/>
                    <a:pt x="1150" y="313"/>
                  </a:cubicBezTo>
                  <a:lnTo>
                    <a:pt x="635" y="17"/>
                  </a:lnTo>
                  <a:cubicBezTo>
                    <a:pt x="617" y="6"/>
                    <a:pt x="598" y="1"/>
                    <a:pt x="579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g1b4ab322049_2_64"/>
            <p:cNvSpPr/>
            <p:nvPr/>
          </p:nvSpPr>
          <p:spPr>
            <a:xfrm>
              <a:off x="358475" y="3558900"/>
              <a:ext cx="29450" cy="16575"/>
            </a:xfrm>
            <a:custGeom>
              <a:rect b="b" l="l" r="r" t="t"/>
              <a:pathLst>
                <a:path extrusionOk="0" h="663" w="1178">
                  <a:moveTo>
                    <a:pt x="580" y="0"/>
                  </a:moveTo>
                  <a:cubicBezTo>
                    <a:pt x="559" y="0"/>
                    <a:pt x="540" y="4"/>
                    <a:pt x="522" y="11"/>
                  </a:cubicBezTo>
                  <a:lnTo>
                    <a:pt x="43" y="286"/>
                  </a:lnTo>
                  <a:cubicBezTo>
                    <a:pt x="8" y="307"/>
                    <a:pt x="1" y="335"/>
                    <a:pt x="36" y="349"/>
                  </a:cubicBezTo>
                  <a:lnTo>
                    <a:pt x="543" y="652"/>
                  </a:lnTo>
                  <a:cubicBezTo>
                    <a:pt x="561" y="659"/>
                    <a:pt x="580" y="663"/>
                    <a:pt x="601" y="663"/>
                  </a:cubicBezTo>
                  <a:cubicBezTo>
                    <a:pt x="621" y="663"/>
                    <a:pt x="642" y="659"/>
                    <a:pt x="663" y="652"/>
                  </a:cubicBezTo>
                  <a:lnTo>
                    <a:pt x="1136" y="377"/>
                  </a:lnTo>
                  <a:cubicBezTo>
                    <a:pt x="1171" y="356"/>
                    <a:pt x="1178" y="328"/>
                    <a:pt x="1150" y="314"/>
                  </a:cubicBezTo>
                  <a:lnTo>
                    <a:pt x="642" y="11"/>
                  </a:lnTo>
                  <a:cubicBezTo>
                    <a:pt x="621" y="4"/>
                    <a:pt x="600" y="0"/>
                    <a:pt x="580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g1b4ab322049_2_64"/>
            <p:cNvSpPr/>
            <p:nvPr/>
          </p:nvSpPr>
          <p:spPr>
            <a:xfrm>
              <a:off x="340850" y="3548350"/>
              <a:ext cx="29275" cy="16725"/>
            </a:xfrm>
            <a:custGeom>
              <a:rect b="b" l="l" r="r" t="t"/>
              <a:pathLst>
                <a:path extrusionOk="0" h="669" w="1171">
                  <a:moveTo>
                    <a:pt x="573" y="1"/>
                  </a:moveTo>
                  <a:cubicBezTo>
                    <a:pt x="552" y="1"/>
                    <a:pt x="533" y="6"/>
                    <a:pt x="515" y="17"/>
                  </a:cubicBezTo>
                  <a:lnTo>
                    <a:pt x="36" y="292"/>
                  </a:lnTo>
                  <a:cubicBezTo>
                    <a:pt x="1" y="306"/>
                    <a:pt x="1" y="341"/>
                    <a:pt x="29" y="355"/>
                  </a:cubicBezTo>
                  <a:lnTo>
                    <a:pt x="536" y="658"/>
                  </a:lnTo>
                  <a:cubicBezTo>
                    <a:pt x="554" y="665"/>
                    <a:pt x="575" y="669"/>
                    <a:pt x="596" y="669"/>
                  </a:cubicBezTo>
                  <a:cubicBezTo>
                    <a:pt x="618" y="669"/>
                    <a:pt x="639" y="665"/>
                    <a:pt x="656" y="658"/>
                  </a:cubicBezTo>
                  <a:lnTo>
                    <a:pt x="1136" y="383"/>
                  </a:lnTo>
                  <a:cubicBezTo>
                    <a:pt x="1171" y="362"/>
                    <a:pt x="1171" y="334"/>
                    <a:pt x="1143" y="313"/>
                  </a:cubicBezTo>
                  <a:lnTo>
                    <a:pt x="635" y="17"/>
                  </a:lnTo>
                  <a:cubicBezTo>
                    <a:pt x="614" y="6"/>
                    <a:pt x="593" y="1"/>
                    <a:pt x="573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g1b4ab322049_2_64"/>
            <p:cNvSpPr/>
            <p:nvPr/>
          </p:nvSpPr>
          <p:spPr>
            <a:xfrm>
              <a:off x="323050" y="3537950"/>
              <a:ext cx="29275" cy="16700"/>
            </a:xfrm>
            <a:custGeom>
              <a:rect b="b" l="l" r="r" t="t"/>
              <a:pathLst>
                <a:path extrusionOk="0" h="668" w="1171">
                  <a:moveTo>
                    <a:pt x="573" y="1"/>
                  </a:moveTo>
                  <a:cubicBezTo>
                    <a:pt x="552" y="1"/>
                    <a:pt x="533" y="6"/>
                    <a:pt x="515" y="17"/>
                  </a:cubicBezTo>
                  <a:lnTo>
                    <a:pt x="36" y="285"/>
                  </a:lnTo>
                  <a:cubicBezTo>
                    <a:pt x="1" y="306"/>
                    <a:pt x="1" y="334"/>
                    <a:pt x="29" y="355"/>
                  </a:cubicBezTo>
                  <a:lnTo>
                    <a:pt x="537" y="651"/>
                  </a:lnTo>
                  <a:cubicBezTo>
                    <a:pt x="554" y="662"/>
                    <a:pt x="575" y="667"/>
                    <a:pt x="596" y="667"/>
                  </a:cubicBezTo>
                  <a:cubicBezTo>
                    <a:pt x="618" y="667"/>
                    <a:pt x="639" y="662"/>
                    <a:pt x="656" y="651"/>
                  </a:cubicBezTo>
                  <a:lnTo>
                    <a:pt x="1136" y="383"/>
                  </a:lnTo>
                  <a:cubicBezTo>
                    <a:pt x="1171" y="362"/>
                    <a:pt x="1171" y="334"/>
                    <a:pt x="1143" y="313"/>
                  </a:cubicBezTo>
                  <a:lnTo>
                    <a:pt x="635" y="17"/>
                  </a:lnTo>
                  <a:cubicBezTo>
                    <a:pt x="614" y="6"/>
                    <a:pt x="593" y="1"/>
                    <a:pt x="573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g1b4ab322049_2_64"/>
            <p:cNvSpPr/>
            <p:nvPr/>
          </p:nvSpPr>
          <p:spPr>
            <a:xfrm>
              <a:off x="305250" y="3527525"/>
              <a:ext cx="29275" cy="16725"/>
            </a:xfrm>
            <a:custGeom>
              <a:rect b="b" l="l" r="r" t="t"/>
              <a:pathLst>
                <a:path extrusionOk="0" h="669" w="1171">
                  <a:moveTo>
                    <a:pt x="572" y="0"/>
                  </a:moveTo>
                  <a:cubicBezTo>
                    <a:pt x="552" y="0"/>
                    <a:pt x="533" y="4"/>
                    <a:pt x="515" y="11"/>
                  </a:cubicBezTo>
                  <a:lnTo>
                    <a:pt x="36" y="286"/>
                  </a:lnTo>
                  <a:cubicBezTo>
                    <a:pt x="1" y="307"/>
                    <a:pt x="1" y="335"/>
                    <a:pt x="29" y="349"/>
                  </a:cubicBezTo>
                  <a:lnTo>
                    <a:pt x="537" y="652"/>
                  </a:lnTo>
                  <a:cubicBezTo>
                    <a:pt x="554" y="663"/>
                    <a:pt x="574" y="668"/>
                    <a:pt x="594" y="668"/>
                  </a:cubicBezTo>
                  <a:cubicBezTo>
                    <a:pt x="614" y="668"/>
                    <a:pt x="635" y="663"/>
                    <a:pt x="656" y="652"/>
                  </a:cubicBezTo>
                  <a:lnTo>
                    <a:pt x="1129" y="385"/>
                  </a:lnTo>
                  <a:cubicBezTo>
                    <a:pt x="1171" y="363"/>
                    <a:pt x="1171" y="328"/>
                    <a:pt x="1143" y="314"/>
                  </a:cubicBezTo>
                  <a:lnTo>
                    <a:pt x="628" y="11"/>
                  </a:lnTo>
                  <a:cubicBezTo>
                    <a:pt x="611" y="4"/>
                    <a:pt x="591" y="0"/>
                    <a:pt x="572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g1b4ab322049_2_64"/>
            <p:cNvSpPr/>
            <p:nvPr/>
          </p:nvSpPr>
          <p:spPr>
            <a:xfrm>
              <a:off x="287100" y="3516825"/>
              <a:ext cx="29275" cy="16675"/>
            </a:xfrm>
            <a:custGeom>
              <a:rect b="b" l="l" r="r" t="t"/>
              <a:pathLst>
                <a:path extrusionOk="0" h="667" w="1171">
                  <a:moveTo>
                    <a:pt x="573" y="0"/>
                  </a:moveTo>
                  <a:cubicBezTo>
                    <a:pt x="552" y="0"/>
                    <a:pt x="533" y="5"/>
                    <a:pt x="515" y="16"/>
                  </a:cubicBezTo>
                  <a:lnTo>
                    <a:pt x="36" y="284"/>
                  </a:lnTo>
                  <a:cubicBezTo>
                    <a:pt x="1" y="305"/>
                    <a:pt x="1" y="340"/>
                    <a:pt x="29" y="354"/>
                  </a:cubicBezTo>
                  <a:lnTo>
                    <a:pt x="536" y="650"/>
                  </a:lnTo>
                  <a:cubicBezTo>
                    <a:pt x="554" y="661"/>
                    <a:pt x="575" y="666"/>
                    <a:pt x="596" y="666"/>
                  </a:cubicBezTo>
                  <a:cubicBezTo>
                    <a:pt x="618" y="666"/>
                    <a:pt x="639" y="661"/>
                    <a:pt x="656" y="650"/>
                  </a:cubicBezTo>
                  <a:lnTo>
                    <a:pt x="1136" y="383"/>
                  </a:lnTo>
                  <a:cubicBezTo>
                    <a:pt x="1164" y="361"/>
                    <a:pt x="1171" y="333"/>
                    <a:pt x="1143" y="312"/>
                  </a:cubicBezTo>
                  <a:lnTo>
                    <a:pt x="635" y="16"/>
                  </a:lnTo>
                  <a:cubicBezTo>
                    <a:pt x="614" y="5"/>
                    <a:pt x="593" y="0"/>
                    <a:pt x="573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g1b4ab322049_2_64"/>
            <p:cNvSpPr/>
            <p:nvPr/>
          </p:nvSpPr>
          <p:spPr>
            <a:xfrm>
              <a:off x="518675" y="3652875"/>
              <a:ext cx="37925" cy="21650"/>
            </a:xfrm>
            <a:custGeom>
              <a:rect b="b" l="l" r="r" t="t"/>
              <a:pathLst>
                <a:path extrusionOk="0" h="866" w="1517">
                  <a:moveTo>
                    <a:pt x="572" y="0"/>
                  </a:moveTo>
                  <a:cubicBezTo>
                    <a:pt x="552" y="0"/>
                    <a:pt x="533" y="5"/>
                    <a:pt x="515" y="16"/>
                  </a:cubicBezTo>
                  <a:lnTo>
                    <a:pt x="36" y="284"/>
                  </a:lnTo>
                  <a:cubicBezTo>
                    <a:pt x="0" y="305"/>
                    <a:pt x="0" y="333"/>
                    <a:pt x="29" y="354"/>
                  </a:cubicBezTo>
                  <a:lnTo>
                    <a:pt x="882" y="855"/>
                  </a:lnTo>
                  <a:cubicBezTo>
                    <a:pt x="899" y="862"/>
                    <a:pt x="919" y="865"/>
                    <a:pt x="939" y="865"/>
                  </a:cubicBezTo>
                  <a:cubicBezTo>
                    <a:pt x="959" y="865"/>
                    <a:pt x="980" y="862"/>
                    <a:pt x="1001" y="855"/>
                  </a:cubicBezTo>
                  <a:lnTo>
                    <a:pt x="1481" y="580"/>
                  </a:lnTo>
                  <a:cubicBezTo>
                    <a:pt x="1509" y="559"/>
                    <a:pt x="1516" y="531"/>
                    <a:pt x="1488" y="516"/>
                  </a:cubicBezTo>
                  <a:lnTo>
                    <a:pt x="635" y="16"/>
                  </a:lnTo>
                  <a:cubicBezTo>
                    <a:pt x="614" y="5"/>
                    <a:pt x="593" y="0"/>
                    <a:pt x="572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g1b4ab322049_2_64"/>
            <p:cNvSpPr/>
            <p:nvPr/>
          </p:nvSpPr>
          <p:spPr>
            <a:xfrm>
              <a:off x="509150" y="3627100"/>
              <a:ext cx="29275" cy="16575"/>
            </a:xfrm>
            <a:custGeom>
              <a:rect b="b" l="l" r="r" t="t"/>
              <a:pathLst>
                <a:path extrusionOk="0" h="663" w="1171">
                  <a:moveTo>
                    <a:pt x="575" y="0"/>
                  </a:moveTo>
                  <a:cubicBezTo>
                    <a:pt x="554" y="0"/>
                    <a:pt x="533" y="4"/>
                    <a:pt x="515" y="11"/>
                  </a:cubicBezTo>
                  <a:lnTo>
                    <a:pt x="36" y="286"/>
                  </a:lnTo>
                  <a:cubicBezTo>
                    <a:pt x="1" y="307"/>
                    <a:pt x="1" y="335"/>
                    <a:pt x="29" y="349"/>
                  </a:cubicBezTo>
                  <a:lnTo>
                    <a:pt x="537" y="652"/>
                  </a:lnTo>
                  <a:cubicBezTo>
                    <a:pt x="558" y="659"/>
                    <a:pt x="579" y="663"/>
                    <a:pt x="599" y="663"/>
                  </a:cubicBezTo>
                  <a:cubicBezTo>
                    <a:pt x="619" y="663"/>
                    <a:pt x="639" y="659"/>
                    <a:pt x="656" y="652"/>
                  </a:cubicBezTo>
                  <a:lnTo>
                    <a:pt x="1136" y="377"/>
                  </a:lnTo>
                  <a:cubicBezTo>
                    <a:pt x="1171" y="363"/>
                    <a:pt x="1171" y="328"/>
                    <a:pt x="1143" y="314"/>
                  </a:cubicBezTo>
                  <a:lnTo>
                    <a:pt x="635" y="11"/>
                  </a:lnTo>
                  <a:cubicBezTo>
                    <a:pt x="618" y="4"/>
                    <a:pt x="596" y="0"/>
                    <a:pt x="575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g1b4ab322049_2_64"/>
            <p:cNvSpPr/>
            <p:nvPr/>
          </p:nvSpPr>
          <p:spPr>
            <a:xfrm>
              <a:off x="526775" y="3637500"/>
              <a:ext cx="29450" cy="16700"/>
            </a:xfrm>
            <a:custGeom>
              <a:rect b="b" l="l" r="r" t="t"/>
              <a:pathLst>
                <a:path extrusionOk="0" h="668" w="1178">
                  <a:moveTo>
                    <a:pt x="579" y="0"/>
                  </a:moveTo>
                  <a:cubicBezTo>
                    <a:pt x="559" y="0"/>
                    <a:pt x="540" y="4"/>
                    <a:pt x="522" y="11"/>
                  </a:cubicBezTo>
                  <a:lnTo>
                    <a:pt x="43" y="286"/>
                  </a:lnTo>
                  <a:cubicBezTo>
                    <a:pt x="8" y="307"/>
                    <a:pt x="1" y="335"/>
                    <a:pt x="36" y="356"/>
                  </a:cubicBezTo>
                  <a:lnTo>
                    <a:pt x="544" y="652"/>
                  </a:lnTo>
                  <a:cubicBezTo>
                    <a:pt x="561" y="663"/>
                    <a:pt x="581" y="668"/>
                    <a:pt x="601" y="668"/>
                  </a:cubicBezTo>
                  <a:cubicBezTo>
                    <a:pt x="621" y="668"/>
                    <a:pt x="642" y="663"/>
                    <a:pt x="663" y="652"/>
                  </a:cubicBezTo>
                  <a:lnTo>
                    <a:pt x="1136" y="384"/>
                  </a:lnTo>
                  <a:cubicBezTo>
                    <a:pt x="1171" y="363"/>
                    <a:pt x="1178" y="328"/>
                    <a:pt x="1150" y="314"/>
                  </a:cubicBezTo>
                  <a:lnTo>
                    <a:pt x="635" y="11"/>
                  </a:lnTo>
                  <a:cubicBezTo>
                    <a:pt x="618" y="4"/>
                    <a:pt x="598" y="0"/>
                    <a:pt x="579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g1b4ab322049_2_64"/>
            <p:cNvSpPr/>
            <p:nvPr/>
          </p:nvSpPr>
          <p:spPr>
            <a:xfrm>
              <a:off x="544750" y="3647925"/>
              <a:ext cx="29275" cy="16675"/>
            </a:xfrm>
            <a:custGeom>
              <a:rect b="b" l="l" r="r" t="t"/>
              <a:pathLst>
                <a:path extrusionOk="0" h="667" w="1171">
                  <a:moveTo>
                    <a:pt x="573" y="1"/>
                  </a:moveTo>
                  <a:cubicBezTo>
                    <a:pt x="552" y="1"/>
                    <a:pt x="533" y="6"/>
                    <a:pt x="515" y="17"/>
                  </a:cubicBezTo>
                  <a:lnTo>
                    <a:pt x="36" y="284"/>
                  </a:lnTo>
                  <a:cubicBezTo>
                    <a:pt x="1" y="306"/>
                    <a:pt x="1" y="341"/>
                    <a:pt x="29" y="355"/>
                  </a:cubicBezTo>
                  <a:lnTo>
                    <a:pt x="537" y="651"/>
                  </a:lnTo>
                  <a:cubicBezTo>
                    <a:pt x="554" y="662"/>
                    <a:pt x="575" y="667"/>
                    <a:pt x="596" y="667"/>
                  </a:cubicBezTo>
                  <a:cubicBezTo>
                    <a:pt x="618" y="667"/>
                    <a:pt x="639" y="662"/>
                    <a:pt x="656" y="651"/>
                  </a:cubicBezTo>
                  <a:lnTo>
                    <a:pt x="1136" y="383"/>
                  </a:lnTo>
                  <a:cubicBezTo>
                    <a:pt x="1164" y="362"/>
                    <a:pt x="1171" y="334"/>
                    <a:pt x="1143" y="313"/>
                  </a:cubicBezTo>
                  <a:lnTo>
                    <a:pt x="635" y="17"/>
                  </a:lnTo>
                  <a:cubicBezTo>
                    <a:pt x="614" y="6"/>
                    <a:pt x="593" y="1"/>
                    <a:pt x="573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g1b4ab322049_2_64"/>
            <p:cNvSpPr/>
            <p:nvPr/>
          </p:nvSpPr>
          <p:spPr>
            <a:xfrm>
              <a:off x="491350" y="3616550"/>
              <a:ext cx="29300" cy="16725"/>
            </a:xfrm>
            <a:custGeom>
              <a:rect b="b" l="l" r="r" t="t"/>
              <a:pathLst>
                <a:path extrusionOk="0" h="669" w="1172">
                  <a:moveTo>
                    <a:pt x="575" y="1"/>
                  </a:moveTo>
                  <a:cubicBezTo>
                    <a:pt x="554" y="1"/>
                    <a:pt x="533" y="6"/>
                    <a:pt x="515" y="17"/>
                  </a:cubicBezTo>
                  <a:lnTo>
                    <a:pt x="43" y="292"/>
                  </a:lnTo>
                  <a:cubicBezTo>
                    <a:pt x="8" y="306"/>
                    <a:pt x="1" y="341"/>
                    <a:pt x="29" y="355"/>
                  </a:cubicBezTo>
                  <a:lnTo>
                    <a:pt x="544" y="658"/>
                  </a:lnTo>
                  <a:cubicBezTo>
                    <a:pt x="561" y="665"/>
                    <a:pt x="581" y="669"/>
                    <a:pt x="600" y="669"/>
                  </a:cubicBezTo>
                  <a:cubicBezTo>
                    <a:pt x="619" y="669"/>
                    <a:pt x="639" y="665"/>
                    <a:pt x="656" y="658"/>
                  </a:cubicBezTo>
                  <a:lnTo>
                    <a:pt x="1136" y="383"/>
                  </a:lnTo>
                  <a:cubicBezTo>
                    <a:pt x="1171" y="362"/>
                    <a:pt x="1171" y="334"/>
                    <a:pt x="1143" y="320"/>
                  </a:cubicBezTo>
                  <a:lnTo>
                    <a:pt x="635" y="17"/>
                  </a:lnTo>
                  <a:cubicBezTo>
                    <a:pt x="618" y="6"/>
                    <a:pt x="596" y="1"/>
                    <a:pt x="575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g1b4ab322049_2_64"/>
            <p:cNvSpPr/>
            <p:nvPr/>
          </p:nvSpPr>
          <p:spPr>
            <a:xfrm>
              <a:off x="473550" y="3606175"/>
              <a:ext cx="29300" cy="16675"/>
            </a:xfrm>
            <a:custGeom>
              <a:rect b="b" l="l" r="r" t="t"/>
              <a:pathLst>
                <a:path extrusionOk="0" h="667" w="1172">
                  <a:moveTo>
                    <a:pt x="578" y="0"/>
                  </a:moveTo>
                  <a:cubicBezTo>
                    <a:pt x="558" y="0"/>
                    <a:pt x="537" y="5"/>
                    <a:pt x="515" y="16"/>
                  </a:cubicBezTo>
                  <a:lnTo>
                    <a:pt x="36" y="284"/>
                  </a:lnTo>
                  <a:cubicBezTo>
                    <a:pt x="8" y="305"/>
                    <a:pt x="1" y="340"/>
                    <a:pt x="29" y="354"/>
                  </a:cubicBezTo>
                  <a:lnTo>
                    <a:pt x="537" y="650"/>
                  </a:lnTo>
                  <a:cubicBezTo>
                    <a:pt x="558" y="661"/>
                    <a:pt x="579" y="666"/>
                    <a:pt x="599" y="666"/>
                  </a:cubicBezTo>
                  <a:cubicBezTo>
                    <a:pt x="619" y="666"/>
                    <a:pt x="639" y="661"/>
                    <a:pt x="656" y="650"/>
                  </a:cubicBezTo>
                  <a:lnTo>
                    <a:pt x="1136" y="382"/>
                  </a:lnTo>
                  <a:cubicBezTo>
                    <a:pt x="1171" y="361"/>
                    <a:pt x="1171" y="333"/>
                    <a:pt x="1143" y="312"/>
                  </a:cubicBezTo>
                  <a:lnTo>
                    <a:pt x="635" y="16"/>
                  </a:lnTo>
                  <a:cubicBezTo>
                    <a:pt x="618" y="5"/>
                    <a:pt x="598" y="0"/>
                    <a:pt x="57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g1b4ab322049_2_64"/>
            <p:cNvSpPr/>
            <p:nvPr/>
          </p:nvSpPr>
          <p:spPr>
            <a:xfrm>
              <a:off x="455750" y="3595725"/>
              <a:ext cx="29475" cy="16600"/>
            </a:xfrm>
            <a:custGeom>
              <a:rect b="b" l="l" r="r" t="t"/>
              <a:pathLst>
                <a:path extrusionOk="0" h="664" w="1179">
                  <a:moveTo>
                    <a:pt x="578" y="0"/>
                  </a:moveTo>
                  <a:cubicBezTo>
                    <a:pt x="558" y="0"/>
                    <a:pt x="537" y="4"/>
                    <a:pt x="515" y="11"/>
                  </a:cubicBezTo>
                  <a:lnTo>
                    <a:pt x="43" y="286"/>
                  </a:lnTo>
                  <a:cubicBezTo>
                    <a:pt x="8" y="307"/>
                    <a:pt x="1" y="335"/>
                    <a:pt x="29" y="349"/>
                  </a:cubicBezTo>
                  <a:lnTo>
                    <a:pt x="544" y="652"/>
                  </a:lnTo>
                  <a:cubicBezTo>
                    <a:pt x="561" y="659"/>
                    <a:pt x="581" y="663"/>
                    <a:pt x="600" y="663"/>
                  </a:cubicBezTo>
                  <a:cubicBezTo>
                    <a:pt x="619" y="663"/>
                    <a:pt x="639" y="659"/>
                    <a:pt x="656" y="652"/>
                  </a:cubicBezTo>
                  <a:lnTo>
                    <a:pt x="1136" y="378"/>
                  </a:lnTo>
                  <a:cubicBezTo>
                    <a:pt x="1171" y="363"/>
                    <a:pt x="1178" y="335"/>
                    <a:pt x="1143" y="314"/>
                  </a:cubicBezTo>
                  <a:lnTo>
                    <a:pt x="635" y="11"/>
                  </a:lnTo>
                  <a:cubicBezTo>
                    <a:pt x="618" y="4"/>
                    <a:pt x="598" y="0"/>
                    <a:pt x="57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g1b4ab322049_2_64"/>
            <p:cNvSpPr/>
            <p:nvPr/>
          </p:nvSpPr>
          <p:spPr>
            <a:xfrm>
              <a:off x="437950" y="3585325"/>
              <a:ext cx="29475" cy="16600"/>
            </a:xfrm>
            <a:custGeom>
              <a:rect b="b" l="l" r="r" t="t"/>
              <a:pathLst>
                <a:path extrusionOk="0" h="664" w="1179">
                  <a:moveTo>
                    <a:pt x="579" y="0"/>
                  </a:moveTo>
                  <a:cubicBezTo>
                    <a:pt x="560" y="0"/>
                    <a:pt x="540" y="4"/>
                    <a:pt x="523" y="11"/>
                  </a:cubicBezTo>
                  <a:lnTo>
                    <a:pt x="43" y="286"/>
                  </a:lnTo>
                  <a:cubicBezTo>
                    <a:pt x="8" y="307"/>
                    <a:pt x="1" y="335"/>
                    <a:pt x="36" y="356"/>
                  </a:cubicBezTo>
                  <a:lnTo>
                    <a:pt x="544" y="653"/>
                  </a:lnTo>
                  <a:cubicBezTo>
                    <a:pt x="561" y="660"/>
                    <a:pt x="581" y="663"/>
                    <a:pt x="600" y="663"/>
                  </a:cubicBezTo>
                  <a:cubicBezTo>
                    <a:pt x="619" y="663"/>
                    <a:pt x="639" y="660"/>
                    <a:pt x="656" y="653"/>
                  </a:cubicBezTo>
                  <a:lnTo>
                    <a:pt x="1136" y="378"/>
                  </a:lnTo>
                  <a:cubicBezTo>
                    <a:pt x="1171" y="364"/>
                    <a:pt x="1178" y="328"/>
                    <a:pt x="1143" y="314"/>
                  </a:cubicBezTo>
                  <a:lnTo>
                    <a:pt x="635" y="11"/>
                  </a:lnTo>
                  <a:cubicBezTo>
                    <a:pt x="618" y="4"/>
                    <a:pt x="598" y="0"/>
                    <a:pt x="579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g1b4ab322049_2_64"/>
            <p:cNvSpPr/>
            <p:nvPr/>
          </p:nvSpPr>
          <p:spPr>
            <a:xfrm>
              <a:off x="420150" y="3574925"/>
              <a:ext cx="29475" cy="16600"/>
            </a:xfrm>
            <a:custGeom>
              <a:rect b="b" l="l" r="r" t="t"/>
              <a:pathLst>
                <a:path extrusionOk="0" h="664" w="1179">
                  <a:moveTo>
                    <a:pt x="579" y="1"/>
                  </a:moveTo>
                  <a:cubicBezTo>
                    <a:pt x="560" y="1"/>
                    <a:pt x="540" y="4"/>
                    <a:pt x="523" y="11"/>
                  </a:cubicBezTo>
                  <a:lnTo>
                    <a:pt x="43" y="286"/>
                  </a:lnTo>
                  <a:cubicBezTo>
                    <a:pt x="8" y="300"/>
                    <a:pt x="1" y="335"/>
                    <a:pt x="36" y="350"/>
                  </a:cubicBezTo>
                  <a:lnTo>
                    <a:pt x="544" y="653"/>
                  </a:lnTo>
                  <a:cubicBezTo>
                    <a:pt x="561" y="660"/>
                    <a:pt x="581" y="663"/>
                    <a:pt x="601" y="663"/>
                  </a:cubicBezTo>
                  <a:cubicBezTo>
                    <a:pt x="621" y="663"/>
                    <a:pt x="642" y="660"/>
                    <a:pt x="664" y="653"/>
                  </a:cubicBezTo>
                  <a:lnTo>
                    <a:pt x="1136" y="378"/>
                  </a:lnTo>
                  <a:cubicBezTo>
                    <a:pt x="1171" y="357"/>
                    <a:pt x="1178" y="328"/>
                    <a:pt x="1143" y="314"/>
                  </a:cubicBezTo>
                  <a:lnTo>
                    <a:pt x="635" y="11"/>
                  </a:lnTo>
                  <a:cubicBezTo>
                    <a:pt x="618" y="4"/>
                    <a:pt x="598" y="1"/>
                    <a:pt x="579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g1b4ab322049_2_64"/>
            <p:cNvSpPr/>
            <p:nvPr/>
          </p:nvSpPr>
          <p:spPr>
            <a:xfrm>
              <a:off x="402350" y="3564400"/>
              <a:ext cx="29475" cy="16675"/>
            </a:xfrm>
            <a:custGeom>
              <a:rect b="b" l="l" r="r" t="t"/>
              <a:pathLst>
                <a:path extrusionOk="0" h="667" w="1179">
                  <a:moveTo>
                    <a:pt x="579" y="0"/>
                  </a:moveTo>
                  <a:cubicBezTo>
                    <a:pt x="560" y="0"/>
                    <a:pt x="540" y="6"/>
                    <a:pt x="523" y="16"/>
                  </a:cubicBezTo>
                  <a:lnTo>
                    <a:pt x="43" y="284"/>
                  </a:lnTo>
                  <a:cubicBezTo>
                    <a:pt x="8" y="305"/>
                    <a:pt x="1" y="333"/>
                    <a:pt x="36" y="355"/>
                  </a:cubicBezTo>
                  <a:lnTo>
                    <a:pt x="544" y="651"/>
                  </a:lnTo>
                  <a:cubicBezTo>
                    <a:pt x="561" y="661"/>
                    <a:pt x="581" y="667"/>
                    <a:pt x="601" y="667"/>
                  </a:cubicBezTo>
                  <a:cubicBezTo>
                    <a:pt x="621" y="667"/>
                    <a:pt x="642" y="661"/>
                    <a:pt x="664" y="651"/>
                  </a:cubicBezTo>
                  <a:lnTo>
                    <a:pt x="1136" y="383"/>
                  </a:lnTo>
                  <a:cubicBezTo>
                    <a:pt x="1171" y="362"/>
                    <a:pt x="1178" y="333"/>
                    <a:pt x="1150" y="312"/>
                  </a:cubicBezTo>
                  <a:lnTo>
                    <a:pt x="635" y="16"/>
                  </a:lnTo>
                  <a:cubicBezTo>
                    <a:pt x="618" y="6"/>
                    <a:pt x="598" y="0"/>
                    <a:pt x="579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g1b4ab322049_2_64"/>
            <p:cNvSpPr/>
            <p:nvPr/>
          </p:nvSpPr>
          <p:spPr>
            <a:xfrm>
              <a:off x="384750" y="3554000"/>
              <a:ext cx="29275" cy="16675"/>
            </a:xfrm>
            <a:custGeom>
              <a:rect b="b" l="l" r="r" t="t"/>
              <a:pathLst>
                <a:path extrusionOk="0" h="667" w="1171">
                  <a:moveTo>
                    <a:pt x="572" y="0"/>
                  </a:moveTo>
                  <a:cubicBezTo>
                    <a:pt x="552" y="0"/>
                    <a:pt x="532" y="6"/>
                    <a:pt x="515" y="16"/>
                  </a:cubicBezTo>
                  <a:lnTo>
                    <a:pt x="35" y="284"/>
                  </a:lnTo>
                  <a:cubicBezTo>
                    <a:pt x="0" y="305"/>
                    <a:pt x="0" y="334"/>
                    <a:pt x="28" y="355"/>
                  </a:cubicBezTo>
                  <a:lnTo>
                    <a:pt x="536" y="651"/>
                  </a:lnTo>
                  <a:cubicBezTo>
                    <a:pt x="553" y="661"/>
                    <a:pt x="573" y="667"/>
                    <a:pt x="593" y="667"/>
                  </a:cubicBezTo>
                  <a:cubicBezTo>
                    <a:pt x="613" y="667"/>
                    <a:pt x="634" y="661"/>
                    <a:pt x="656" y="651"/>
                  </a:cubicBezTo>
                  <a:lnTo>
                    <a:pt x="1128" y="383"/>
                  </a:lnTo>
                  <a:cubicBezTo>
                    <a:pt x="1163" y="362"/>
                    <a:pt x="1170" y="334"/>
                    <a:pt x="1142" y="312"/>
                  </a:cubicBezTo>
                  <a:lnTo>
                    <a:pt x="634" y="16"/>
                  </a:lnTo>
                  <a:cubicBezTo>
                    <a:pt x="613" y="6"/>
                    <a:pt x="592" y="0"/>
                    <a:pt x="572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g1b4ab322049_2_64"/>
            <p:cNvSpPr/>
            <p:nvPr/>
          </p:nvSpPr>
          <p:spPr>
            <a:xfrm>
              <a:off x="366750" y="3543550"/>
              <a:ext cx="29475" cy="16600"/>
            </a:xfrm>
            <a:custGeom>
              <a:rect b="b" l="l" r="r" t="t"/>
              <a:pathLst>
                <a:path extrusionOk="0" h="664" w="1179">
                  <a:moveTo>
                    <a:pt x="579" y="1"/>
                  </a:moveTo>
                  <a:cubicBezTo>
                    <a:pt x="560" y="1"/>
                    <a:pt x="540" y="4"/>
                    <a:pt x="523" y="11"/>
                  </a:cubicBezTo>
                  <a:lnTo>
                    <a:pt x="43" y="286"/>
                  </a:lnTo>
                  <a:cubicBezTo>
                    <a:pt x="8" y="307"/>
                    <a:pt x="1" y="336"/>
                    <a:pt x="36" y="350"/>
                  </a:cubicBezTo>
                  <a:lnTo>
                    <a:pt x="544" y="653"/>
                  </a:lnTo>
                  <a:cubicBezTo>
                    <a:pt x="561" y="660"/>
                    <a:pt x="581" y="663"/>
                    <a:pt x="601" y="663"/>
                  </a:cubicBezTo>
                  <a:cubicBezTo>
                    <a:pt x="621" y="663"/>
                    <a:pt x="642" y="660"/>
                    <a:pt x="664" y="653"/>
                  </a:cubicBezTo>
                  <a:lnTo>
                    <a:pt x="1136" y="378"/>
                  </a:lnTo>
                  <a:cubicBezTo>
                    <a:pt x="1178" y="364"/>
                    <a:pt x="1178" y="329"/>
                    <a:pt x="1150" y="314"/>
                  </a:cubicBezTo>
                  <a:lnTo>
                    <a:pt x="635" y="11"/>
                  </a:lnTo>
                  <a:cubicBezTo>
                    <a:pt x="618" y="4"/>
                    <a:pt x="598" y="1"/>
                    <a:pt x="579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g1b4ab322049_2_64"/>
            <p:cNvSpPr/>
            <p:nvPr/>
          </p:nvSpPr>
          <p:spPr>
            <a:xfrm>
              <a:off x="349150" y="3533175"/>
              <a:ext cx="29275" cy="16700"/>
            </a:xfrm>
            <a:custGeom>
              <a:rect b="b" l="l" r="r" t="t"/>
              <a:pathLst>
                <a:path extrusionOk="0" h="668" w="1171">
                  <a:moveTo>
                    <a:pt x="578" y="1"/>
                  </a:moveTo>
                  <a:cubicBezTo>
                    <a:pt x="556" y="1"/>
                    <a:pt x="534" y="6"/>
                    <a:pt x="515" y="18"/>
                  </a:cubicBezTo>
                  <a:lnTo>
                    <a:pt x="35" y="285"/>
                  </a:lnTo>
                  <a:cubicBezTo>
                    <a:pt x="0" y="307"/>
                    <a:pt x="0" y="335"/>
                    <a:pt x="28" y="356"/>
                  </a:cubicBezTo>
                  <a:lnTo>
                    <a:pt x="536" y="652"/>
                  </a:lnTo>
                  <a:cubicBezTo>
                    <a:pt x="553" y="663"/>
                    <a:pt x="575" y="668"/>
                    <a:pt x="596" y="668"/>
                  </a:cubicBezTo>
                  <a:cubicBezTo>
                    <a:pt x="617" y="668"/>
                    <a:pt x="638" y="663"/>
                    <a:pt x="656" y="652"/>
                  </a:cubicBezTo>
                  <a:lnTo>
                    <a:pt x="1135" y="384"/>
                  </a:lnTo>
                  <a:cubicBezTo>
                    <a:pt x="1163" y="356"/>
                    <a:pt x="1170" y="328"/>
                    <a:pt x="1142" y="314"/>
                  </a:cubicBezTo>
                  <a:lnTo>
                    <a:pt x="634" y="10"/>
                  </a:lnTo>
                  <a:cubicBezTo>
                    <a:pt x="615" y="4"/>
                    <a:pt x="596" y="1"/>
                    <a:pt x="578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g1b4ab322049_2_64"/>
            <p:cNvSpPr/>
            <p:nvPr/>
          </p:nvSpPr>
          <p:spPr>
            <a:xfrm>
              <a:off x="331350" y="3522625"/>
              <a:ext cx="29450" cy="16725"/>
            </a:xfrm>
            <a:custGeom>
              <a:rect b="b" l="l" r="r" t="t"/>
              <a:pathLst>
                <a:path extrusionOk="0" h="669" w="1178">
                  <a:moveTo>
                    <a:pt x="577" y="1"/>
                  </a:moveTo>
                  <a:cubicBezTo>
                    <a:pt x="557" y="1"/>
                    <a:pt x="536" y="6"/>
                    <a:pt x="515" y="17"/>
                  </a:cubicBezTo>
                  <a:lnTo>
                    <a:pt x="42" y="291"/>
                  </a:lnTo>
                  <a:cubicBezTo>
                    <a:pt x="7" y="306"/>
                    <a:pt x="0" y="341"/>
                    <a:pt x="28" y="355"/>
                  </a:cubicBezTo>
                  <a:lnTo>
                    <a:pt x="543" y="658"/>
                  </a:lnTo>
                  <a:cubicBezTo>
                    <a:pt x="560" y="665"/>
                    <a:pt x="580" y="669"/>
                    <a:pt x="599" y="669"/>
                  </a:cubicBezTo>
                  <a:cubicBezTo>
                    <a:pt x="619" y="669"/>
                    <a:pt x="638" y="665"/>
                    <a:pt x="656" y="658"/>
                  </a:cubicBezTo>
                  <a:lnTo>
                    <a:pt x="1135" y="383"/>
                  </a:lnTo>
                  <a:cubicBezTo>
                    <a:pt x="1170" y="362"/>
                    <a:pt x="1177" y="334"/>
                    <a:pt x="1142" y="313"/>
                  </a:cubicBezTo>
                  <a:lnTo>
                    <a:pt x="635" y="17"/>
                  </a:lnTo>
                  <a:cubicBezTo>
                    <a:pt x="617" y="6"/>
                    <a:pt x="598" y="1"/>
                    <a:pt x="577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g1b4ab322049_2_64"/>
            <p:cNvSpPr/>
            <p:nvPr/>
          </p:nvSpPr>
          <p:spPr>
            <a:xfrm>
              <a:off x="304550" y="3506950"/>
              <a:ext cx="38100" cy="21650"/>
            </a:xfrm>
            <a:custGeom>
              <a:rect b="b" l="l" r="r" t="t"/>
              <a:pathLst>
                <a:path extrusionOk="0" h="866" w="1524">
                  <a:moveTo>
                    <a:pt x="575" y="0"/>
                  </a:moveTo>
                  <a:cubicBezTo>
                    <a:pt x="554" y="0"/>
                    <a:pt x="533" y="6"/>
                    <a:pt x="515" y="16"/>
                  </a:cubicBezTo>
                  <a:lnTo>
                    <a:pt x="36" y="284"/>
                  </a:lnTo>
                  <a:cubicBezTo>
                    <a:pt x="1" y="305"/>
                    <a:pt x="1" y="333"/>
                    <a:pt x="29" y="355"/>
                  </a:cubicBezTo>
                  <a:lnTo>
                    <a:pt x="882" y="855"/>
                  </a:lnTo>
                  <a:cubicBezTo>
                    <a:pt x="903" y="862"/>
                    <a:pt x="924" y="866"/>
                    <a:pt x="944" y="866"/>
                  </a:cubicBezTo>
                  <a:cubicBezTo>
                    <a:pt x="965" y="866"/>
                    <a:pt x="984" y="862"/>
                    <a:pt x="1002" y="855"/>
                  </a:cubicBezTo>
                  <a:lnTo>
                    <a:pt x="1481" y="580"/>
                  </a:lnTo>
                  <a:cubicBezTo>
                    <a:pt x="1516" y="566"/>
                    <a:pt x="1523" y="531"/>
                    <a:pt x="1488" y="517"/>
                  </a:cubicBezTo>
                  <a:lnTo>
                    <a:pt x="635" y="16"/>
                  </a:lnTo>
                  <a:cubicBezTo>
                    <a:pt x="617" y="6"/>
                    <a:pt x="596" y="0"/>
                    <a:pt x="575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g1b4ab322049_2_64"/>
            <p:cNvSpPr/>
            <p:nvPr/>
          </p:nvSpPr>
          <p:spPr>
            <a:xfrm>
              <a:off x="531000" y="3619725"/>
              <a:ext cx="29475" cy="16675"/>
            </a:xfrm>
            <a:custGeom>
              <a:rect b="b" l="l" r="r" t="t"/>
              <a:pathLst>
                <a:path extrusionOk="0" h="667" w="1179">
                  <a:moveTo>
                    <a:pt x="578" y="1"/>
                  </a:moveTo>
                  <a:cubicBezTo>
                    <a:pt x="558" y="1"/>
                    <a:pt x="537" y="6"/>
                    <a:pt x="516" y="17"/>
                  </a:cubicBezTo>
                  <a:lnTo>
                    <a:pt x="43" y="285"/>
                  </a:lnTo>
                  <a:cubicBezTo>
                    <a:pt x="8" y="306"/>
                    <a:pt x="1" y="334"/>
                    <a:pt x="29" y="355"/>
                  </a:cubicBezTo>
                  <a:lnTo>
                    <a:pt x="544" y="651"/>
                  </a:lnTo>
                  <a:cubicBezTo>
                    <a:pt x="561" y="662"/>
                    <a:pt x="581" y="667"/>
                    <a:pt x="600" y="667"/>
                  </a:cubicBezTo>
                  <a:cubicBezTo>
                    <a:pt x="619" y="667"/>
                    <a:pt x="639" y="662"/>
                    <a:pt x="657" y="651"/>
                  </a:cubicBezTo>
                  <a:lnTo>
                    <a:pt x="1136" y="383"/>
                  </a:lnTo>
                  <a:cubicBezTo>
                    <a:pt x="1171" y="362"/>
                    <a:pt x="1178" y="334"/>
                    <a:pt x="1143" y="313"/>
                  </a:cubicBezTo>
                  <a:lnTo>
                    <a:pt x="635" y="17"/>
                  </a:lnTo>
                  <a:cubicBezTo>
                    <a:pt x="618" y="6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g1b4ab322049_2_64"/>
            <p:cNvSpPr/>
            <p:nvPr/>
          </p:nvSpPr>
          <p:spPr>
            <a:xfrm>
              <a:off x="548975" y="3630275"/>
              <a:ext cx="29300" cy="16700"/>
            </a:xfrm>
            <a:custGeom>
              <a:rect b="b" l="l" r="r" t="t"/>
              <a:pathLst>
                <a:path extrusionOk="0" h="668" w="1172">
                  <a:moveTo>
                    <a:pt x="573" y="0"/>
                  </a:moveTo>
                  <a:cubicBezTo>
                    <a:pt x="553" y="0"/>
                    <a:pt x="533" y="4"/>
                    <a:pt x="516" y="11"/>
                  </a:cubicBezTo>
                  <a:lnTo>
                    <a:pt x="36" y="286"/>
                  </a:lnTo>
                  <a:cubicBezTo>
                    <a:pt x="1" y="307"/>
                    <a:pt x="1" y="335"/>
                    <a:pt x="29" y="349"/>
                  </a:cubicBezTo>
                  <a:lnTo>
                    <a:pt x="537" y="652"/>
                  </a:lnTo>
                  <a:cubicBezTo>
                    <a:pt x="554" y="663"/>
                    <a:pt x="575" y="668"/>
                    <a:pt x="597" y="668"/>
                  </a:cubicBezTo>
                  <a:cubicBezTo>
                    <a:pt x="618" y="668"/>
                    <a:pt x="639" y="663"/>
                    <a:pt x="657" y="652"/>
                  </a:cubicBezTo>
                  <a:lnTo>
                    <a:pt x="1136" y="384"/>
                  </a:lnTo>
                  <a:cubicBezTo>
                    <a:pt x="1171" y="363"/>
                    <a:pt x="1171" y="328"/>
                    <a:pt x="1143" y="314"/>
                  </a:cubicBezTo>
                  <a:lnTo>
                    <a:pt x="635" y="11"/>
                  </a:lnTo>
                  <a:cubicBezTo>
                    <a:pt x="614" y="4"/>
                    <a:pt x="593" y="0"/>
                    <a:pt x="573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g1b4ab322049_2_64"/>
            <p:cNvSpPr/>
            <p:nvPr/>
          </p:nvSpPr>
          <p:spPr>
            <a:xfrm>
              <a:off x="559550" y="3640700"/>
              <a:ext cx="31925" cy="18100"/>
            </a:xfrm>
            <a:custGeom>
              <a:rect b="b" l="l" r="r" t="t"/>
              <a:pathLst>
                <a:path extrusionOk="0" h="724" w="1277">
                  <a:moveTo>
                    <a:pt x="867" y="1"/>
                  </a:moveTo>
                  <a:cubicBezTo>
                    <a:pt x="847" y="1"/>
                    <a:pt x="826" y="6"/>
                    <a:pt x="805" y="17"/>
                  </a:cubicBezTo>
                  <a:lnTo>
                    <a:pt x="43" y="454"/>
                  </a:lnTo>
                  <a:cubicBezTo>
                    <a:pt x="8" y="475"/>
                    <a:pt x="1" y="503"/>
                    <a:pt x="29" y="517"/>
                  </a:cubicBezTo>
                  <a:lnTo>
                    <a:pt x="360" y="707"/>
                  </a:lnTo>
                  <a:cubicBezTo>
                    <a:pt x="378" y="718"/>
                    <a:pt x="397" y="723"/>
                    <a:pt x="417" y="723"/>
                  </a:cubicBezTo>
                  <a:cubicBezTo>
                    <a:pt x="436" y="723"/>
                    <a:pt x="456" y="718"/>
                    <a:pt x="473" y="707"/>
                  </a:cubicBezTo>
                  <a:lnTo>
                    <a:pt x="1242" y="277"/>
                  </a:lnTo>
                  <a:cubicBezTo>
                    <a:pt x="1277" y="256"/>
                    <a:pt x="1277" y="228"/>
                    <a:pt x="1249" y="207"/>
                  </a:cubicBezTo>
                  <a:lnTo>
                    <a:pt x="924" y="17"/>
                  </a:lnTo>
                  <a:cubicBezTo>
                    <a:pt x="907" y="6"/>
                    <a:pt x="887" y="1"/>
                    <a:pt x="867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g1b4ab322049_2_64"/>
            <p:cNvSpPr/>
            <p:nvPr/>
          </p:nvSpPr>
          <p:spPr>
            <a:xfrm>
              <a:off x="513200" y="3609325"/>
              <a:ext cx="29475" cy="16700"/>
            </a:xfrm>
            <a:custGeom>
              <a:rect b="b" l="l" r="r" t="t"/>
              <a:pathLst>
                <a:path extrusionOk="0" h="668" w="1179">
                  <a:moveTo>
                    <a:pt x="579" y="1"/>
                  </a:moveTo>
                  <a:cubicBezTo>
                    <a:pt x="560" y="1"/>
                    <a:pt x="540" y="6"/>
                    <a:pt x="523" y="17"/>
                  </a:cubicBezTo>
                  <a:lnTo>
                    <a:pt x="43" y="285"/>
                  </a:lnTo>
                  <a:cubicBezTo>
                    <a:pt x="8" y="306"/>
                    <a:pt x="1" y="334"/>
                    <a:pt x="36" y="355"/>
                  </a:cubicBezTo>
                  <a:lnTo>
                    <a:pt x="544" y="651"/>
                  </a:lnTo>
                  <a:cubicBezTo>
                    <a:pt x="561" y="662"/>
                    <a:pt x="581" y="667"/>
                    <a:pt x="600" y="667"/>
                  </a:cubicBezTo>
                  <a:cubicBezTo>
                    <a:pt x="620" y="667"/>
                    <a:pt x="639" y="662"/>
                    <a:pt x="657" y="651"/>
                  </a:cubicBezTo>
                  <a:lnTo>
                    <a:pt x="1136" y="383"/>
                  </a:lnTo>
                  <a:cubicBezTo>
                    <a:pt x="1171" y="362"/>
                    <a:pt x="1178" y="334"/>
                    <a:pt x="1143" y="313"/>
                  </a:cubicBezTo>
                  <a:lnTo>
                    <a:pt x="635" y="17"/>
                  </a:lnTo>
                  <a:cubicBezTo>
                    <a:pt x="618" y="6"/>
                    <a:pt x="598" y="1"/>
                    <a:pt x="579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g1b4ab322049_2_64"/>
            <p:cNvSpPr/>
            <p:nvPr/>
          </p:nvSpPr>
          <p:spPr>
            <a:xfrm>
              <a:off x="495400" y="3598900"/>
              <a:ext cx="29475" cy="16575"/>
            </a:xfrm>
            <a:custGeom>
              <a:rect b="b" l="l" r="r" t="t"/>
              <a:pathLst>
                <a:path extrusionOk="0" h="663" w="1179">
                  <a:moveTo>
                    <a:pt x="579" y="0"/>
                  </a:moveTo>
                  <a:cubicBezTo>
                    <a:pt x="560" y="0"/>
                    <a:pt x="540" y="4"/>
                    <a:pt x="523" y="11"/>
                  </a:cubicBezTo>
                  <a:lnTo>
                    <a:pt x="43" y="286"/>
                  </a:lnTo>
                  <a:cubicBezTo>
                    <a:pt x="8" y="300"/>
                    <a:pt x="1" y="335"/>
                    <a:pt x="36" y="349"/>
                  </a:cubicBezTo>
                  <a:lnTo>
                    <a:pt x="544" y="652"/>
                  </a:lnTo>
                  <a:cubicBezTo>
                    <a:pt x="561" y="659"/>
                    <a:pt x="581" y="663"/>
                    <a:pt x="601" y="663"/>
                  </a:cubicBezTo>
                  <a:cubicBezTo>
                    <a:pt x="621" y="663"/>
                    <a:pt x="642" y="659"/>
                    <a:pt x="664" y="652"/>
                  </a:cubicBezTo>
                  <a:lnTo>
                    <a:pt x="1136" y="377"/>
                  </a:lnTo>
                  <a:cubicBezTo>
                    <a:pt x="1171" y="363"/>
                    <a:pt x="1178" y="328"/>
                    <a:pt x="1143" y="314"/>
                  </a:cubicBezTo>
                  <a:lnTo>
                    <a:pt x="635" y="11"/>
                  </a:lnTo>
                  <a:cubicBezTo>
                    <a:pt x="618" y="4"/>
                    <a:pt x="598" y="0"/>
                    <a:pt x="579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g1b4ab322049_2_64"/>
            <p:cNvSpPr/>
            <p:nvPr/>
          </p:nvSpPr>
          <p:spPr>
            <a:xfrm>
              <a:off x="477800" y="3588550"/>
              <a:ext cx="29450" cy="16675"/>
            </a:xfrm>
            <a:custGeom>
              <a:rect b="b" l="l" r="r" t="t"/>
              <a:pathLst>
                <a:path extrusionOk="0" h="667" w="1178">
                  <a:moveTo>
                    <a:pt x="577" y="0"/>
                  </a:moveTo>
                  <a:cubicBezTo>
                    <a:pt x="557" y="0"/>
                    <a:pt x="536" y="5"/>
                    <a:pt x="515" y="16"/>
                  </a:cubicBezTo>
                  <a:lnTo>
                    <a:pt x="42" y="284"/>
                  </a:lnTo>
                  <a:cubicBezTo>
                    <a:pt x="7" y="305"/>
                    <a:pt x="0" y="333"/>
                    <a:pt x="35" y="354"/>
                  </a:cubicBezTo>
                  <a:lnTo>
                    <a:pt x="543" y="650"/>
                  </a:lnTo>
                  <a:cubicBezTo>
                    <a:pt x="560" y="661"/>
                    <a:pt x="580" y="666"/>
                    <a:pt x="599" y="666"/>
                  </a:cubicBezTo>
                  <a:cubicBezTo>
                    <a:pt x="619" y="666"/>
                    <a:pt x="638" y="661"/>
                    <a:pt x="656" y="650"/>
                  </a:cubicBezTo>
                  <a:lnTo>
                    <a:pt x="1135" y="383"/>
                  </a:lnTo>
                  <a:cubicBezTo>
                    <a:pt x="1170" y="361"/>
                    <a:pt x="1177" y="333"/>
                    <a:pt x="1142" y="312"/>
                  </a:cubicBezTo>
                  <a:lnTo>
                    <a:pt x="634" y="16"/>
                  </a:lnTo>
                  <a:cubicBezTo>
                    <a:pt x="617" y="5"/>
                    <a:pt x="597" y="0"/>
                    <a:pt x="577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g1b4ab322049_2_64"/>
            <p:cNvSpPr/>
            <p:nvPr/>
          </p:nvSpPr>
          <p:spPr>
            <a:xfrm>
              <a:off x="460000" y="3578100"/>
              <a:ext cx="29450" cy="16600"/>
            </a:xfrm>
            <a:custGeom>
              <a:rect b="b" l="l" r="r" t="t"/>
              <a:pathLst>
                <a:path extrusionOk="0" h="664" w="1178">
                  <a:moveTo>
                    <a:pt x="578" y="0"/>
                  </a:moveTo>
                  <a:cubicBezTo>
                    <a:pt x="559" y="0"/>
                    <a:pt x="539" y="4"/>
                    <a:pt x="522" y="11"/>
                  </a:cubicBezTo>
                  <a:lnTo>
                    <a:pt x="42" y="286"/>
                  </a:lnTo>
                  <a:cubicBezTo>
                    <a:pt x="7" y="307"/>
                    <a:pt x="0" y="335"/>
                    <a:pt x="35" y="349"/>
                  </a:cubicBezTo>
                  <a:lnTo>
                    <a:pt x="543" y="653"/>
                  </a:lnTo>
                  <a:cubicBezTo>
                    <a:pt x="560" y="660"/>
                    <a:pt x="580" y="663"/>
                    <a:pt x="600" y="663"/>
                  </a:cubicBezTo>
                  <a:cubicBezTo>
                    <a:pt x="620" y="663"/>
                    <a:pt x="642" y="660"/>
                    <a:pt x="663" y="653"/>
                  </a:cubicBezTo>
                  <a:lnTo>
                    <a:pt x="1135" y="378"/>
                  </a:lnTo>
                  <a:cubicBezTo>
                    <a:pt x="1170" y="363"/>
                    <a:pt x="1177" y="328"/>
                    <a:pt x="1149" y="314"/>
                  </a:cubicBezTo>
                  <a:lnTo>
                    <a:pt x="634" y="11"/>
                  </a:lnTo>
                  <a:cubicBezTo>
                    <a:pt x="617" y="4"/>
                    <a:pt x="597" y="0"/>
                    <a:pt x="57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g1b4ab322049_2_64"/>
            <p:cNvSpPr/>
            <p:nvPr/>
          </p:nvSpPr>
          <p:spPr>
            <a:xfrm>
              <a:off x="442200" y="3567575"/>
              <a:ext cx="29450" cy="16725"/>
            </a:xfrm>
            <a:custGeom>
              <a:rect b="b" l="l" r="r" t="t"/>
              <a:pathLst>
                <a:path extrusionOk="0" h="669" w="1178">
                  <a:moveTo>
                    <a:pt x="578" y="0"/>
                  </a:moveTo>
                  <a:cubicBezTo>
                    <a:pt x="559" y="0"/>
                    <a:pt x="539" y="6"/>
                    <a:pt x="522" y="16"/>
                  </a:cubicBezTo>
                  <a:lnTo>
                    <a:pt x="42" y="284"/>
                  </a:lnTo>
                  <a:cubicBezTo>
                    <a:pt x="7" y="305"/>
                    <a:pt x="0" y="340"/>
                    <a:pt x="35" y="354"/>
                  </a:cubicBezTo>
                  <a:lnTo>
                    <a:pt x="543" y="658"/>
                  </a:lnTo>
                  <a:cubicBezTo>
                    <a:pt x="560" y="665"/>
                    <a:pt x="580" y="668"/>
                    <a:pt x="600" y="668"/>
                  </a:cubicBezTo>
                  <a:cubicBezTo>
                    <a:pt x="620" y="668"/>
                    <a:pt x="642" y="665"/>
                    <a:pt x="663" y="658"/>
                  </a:cubicBezTo>
                  <a:lnTo>
                    <a:pt x="1135" y="383"/>
                  </a:lnTo>
                  <a:cubicBezTo>
                    <a:pt x="1170" y="362"/>
                    <a:pt x="1177" y="333"/>
                    <a:pt x="1149" y="312"/>
                  </a:cubicBezTo>
                  <a:lnTo>
                    <a:pt x="635" y="16"/>
                  </a:lnTo>
                  <a:cubicBezTo>
                    <a:pt x="617" y="6"/>
                    <a:pt x="598" y="0"/>
                    <a:pt x="57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g1b4ab322049_2_64"/>
            <p:cNvSpPr/>
            <p:nvPr/>
          </p:nvSpPr>
          <p:spPr>
            <a:xfrm>
              <a:off x="424575" y="3557175"/>
              <a:ext cx="29275" cy="16675"/>
            </a:xfrm>
            <a:custGeom>
              <a:rect b="b" l="l" r="r" t="t"/>
              <a:pathLst>
                <a:path extrusionOk="0" h="667" w="1171">
                  <a:moveTo>
                    <a:pt x="571" y="0"/>
                  </a:moveTo>
                  <a:cubicBezTo>
                    <a:pt x="552" y="0"/>
                    <a:pt x="532" y="6"/>
                    <a:pt x="515" y="16"/>
                  </a:cubicBezTo>
                  <a:lnTo>
                    <a:pt x="35" y="284"/>
                  </a:lnTo>
                  <a:cubicBezTo>
                    <a:pt x="0" y="305"/>
                    <a:pt x="0" y="333"/>
                    <a:pt x="28" y="355"/>
                  </a:cubicBezTo>
                  <a:lnTo>
                    <a:pt x="536" y="651"/>
                  </a:lnTo>
                  <a:cubicBezTo>
                    <a:pt x="554" y="661"/>
                    <a:pt x="573" y="667"/>
                    <a:pt x="593" y="667"/>
                  </a:cubicBezTo>
                  <a:cubicBezTo>
                    <a:pt x="613" y="667"/>
                    <a:pt x="635" y="661"/>
                    <a:pt x="656" y="651"/>
                  </a:cubicBezTo>
                  <a:lnTo>
                    <a:pt x="1135" y="383"/>
                  </a:lnTo>
                  <a:cubicBezTo>
                    <a:pt x="1163" y="362"/>
                    <a:pt x="1170" y="333"/>
                    <a:pt x="1142" y="312"/>
                  </a:cubicBezTo>
                  <a:lnTo>
                    <a:pt x="628" y="16"/>
                  </a:lnTo>
                  <a:cubicBezTo>
                    <a:pt x="610" y="6"/>
                    <a:pt x="591" y="0"/>
                    <a:pt x="571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g1b4ab322049_2_64"/>
            <p:cNvSpPr/>
            <p:nvPr/>
          </p:nvSpPr>
          <p:spPr>
            <a:xfrm>
              <a:off x="406775" y="3546775"/>
              <a:ext cx="29275" cy="16675"/>
            </a:xfrm>
            <a:custGeom>
              <a:rect b="b" l="l" r="r" t="t"/>
              <a:pathLst>
                <a:path extrusionOk="0" h="667" w="1171">
                  <a:moveTo>
                    <a:pt x="572" y="0"/>
                  </a:moveTo>
                  <a:cubicBezTo>
                    <a:pt x="552" y="0"/>
                    <a:pt x="532" y="6"/>
                    <a:pt x="515" y="16"/>
                  </a:cubicBezTo>
                  <a:lnTo>
                    <a:pt x="35" y="284"/>
                  </a:lnTo>
                  <a:cubicBezTo>
                    <a:pt x="0" y="305"/>
                    <a:pt x="0" y="334"/>
                    <a:pt x="28" y="355"/>
                  </a:cubicBezTo>
                  <a:lnTo>
                    <a:pt x="536" y="651"/>
                  </a:lnTo>
                  <a:cubicBezTo>
                    <a:pt x="554" y="661"/>
                    <a:pt x="575" y="667"/>
                    <a:pt x="596" y="667"/>
                  </a:cubicBezTo>
                  <a:cubicBezTo>
                    <a:pt x="617" y="667"/>
                    <a:pt x="638" y="661"/>
                    <a:pt x="656" y="651"/>
                  </a:cubicBezTo>
                  <a:lnTo>
                    <a:pt x="1135" y="383"/>
                  </a:lnTo>
                  <a:cubicBezTo>
                    <a:pt x="1163" y="362"/>
                    <a:pt x="1170" y="326"/>
                    <a:pt x="1142" y="312"/>
                  </a:cubicBezTo>
                  <a:lnTo>
                    <a:pt x="635" y="16"/>
                  </a:lnTo>
                  <a:cubicBezTo>
                    <a:pt x="613" y="6"/>
                    <a:pt x="592" y="0"/>
                    <a:pt x="572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g1b4ab322049_2_64"/>
            <p:cNvSpPr/>
            <p:nvPr/>
          </p:nvSpPr>
          <p:spPr>
            <a:xfrm>
              <a:off x="388975" y="3536325"/>
              <a:ext cx="29275" cy="16600"/>
            </a:xfrm>
            <a:custGeom>
              <a:rect b="b" l="l" r="r" t="t"/>
              <a:pathLst>
                <a:path extrusionOk="0" h="664" w="1171">
                  <a:moveTo>
                    <a:pt x="571" y="1"/>
                  </a:moveTo>
                  <a:cubicBezTo>
                    <a:pt x="552" y="1"/>
                    <a:pt x="532" y="4"/>
                    <a:pt x="515" y="11"/>
                  </a:cubicBezTo>
                  <a:lnTo>
                    <a:pt x="35" y="286"/>
                  </a:lnTo>
                  <a:cubicBezTo>
                    <a:pt x="0" y="307"/>
                    <a:pt x="0" y="336"/>
                    <a:pt x="28" y="350"/>
                  </a:cubicBezTo>
                  <a:lnTo>
                    <a:pt x="536" y="653"/>
                  </a:lnTo>
                  <a:cubicBezTo>
                    <a:pt x="554" y="660"/>
                    <a:pt x="573" y="663"/>
                    <a:pt x="593" y="663"/>
                  </a:cubicBezTo>
                  <a:cubicBezTo>
                    <a:pt x="613" y="663"/>
                    <a:pt x="635" y="660"/>
                    <a:pt x="656" y="653"/>
                  </a:cubicBezTo>
                  <a:lnTo>
                    <a:pt x="1128" y="378"/>
                  </a:lnTo>
                  <a:cubicBezTo>
                    <a:pt x="1170" y="364"/>
                    <a:pt x="1170" y="329"/>
                    <a:pt x="1142" y="314"/>
                  </a:cubicBezTo>
                  <a:lnTo>
                    <a:pt x="628" y="11"/>
                  </a:lnTo>
                  <a:cubicBezTo>
                    <a:pt x="610" y="4"/>
                    <a:pt x="591" y="1"/>
                    <a:pt x="571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g1b4ab322049_2_64"/>
            <p:cNvSpPr/>
            <p:nvPr/>
          </p:nvSpPr>
          <p:spPr>
            <a:xfrm>
              <a:off x="371175" y="3525800"/>
              <a:ext cx="29275" cy="16725"/>
            </a:xfrm>
            <a:custGeom>
              <a:rect b="b" l="l" r="r" t="t"/>
              <a:pathLst>
                <a:path extrusionOk="0" h="669" w="1171">
                  <a:moveTo>
                    <a:pt x="578" y="1"/>
                  </a:moveTo>
                  <a:cubicBezTo>
                    <a:pt x="559" y="1"/>
                    <a:pt x="539" y="6"/>
                    <a:pt x="522" y="16"/>
                  </a:cubicBezTo>
                  <a:lnTo>
                    <a:pt x="43" y="291"/>
                  </a:lnTo>
                  <a:cubicBezTo>
                    <a:pt x="7" y="305"/>
                    <a:pt x="0" y="341"/>
                    <a:pt x="35" y="355"/>
                  </a:cubicBezTo>
                  <a:lnTo>
                    <a:pt x="543" y="658"/>
                  </a:lnTo>
                  <a:cubicBezTo>
                    <a:pt x="561" y="665"/>
                    <a:pt x="580" y="669"/>
                    <a:pt x="600" y="669"/>
                  </a:cubicBezTo>
                  <a:cubicBezTo>
                    <a:pt x="621" y="669"/>
                    <a:pt x="642" y="665"/>
                    <a:pt x="663" y="658"/>
                  </a:cubicBezTo>
                  <a:lnTo>
                    <a:pt x="1135" y="383"/>
                  </a:lnTo>
                  <a:cubicBezTo>
                    <a:pt x="1170" y="362"/>
                    <a:pt x="1170" y="334"/>
                    <a:pt x="1149" y="313"/>
                  </a:cubicBezTo>
                  <a:lnTo>
                    <a:pt x="635" y="16"/>
                  </a:lnTo>
                  <a:cubicBezTo>
                    <a:pt x="617" y="6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g1b4ab322049_2_64"/>
            <p:cNvSpPr/>
            <p:nvPr/>
          </p:nvSpPr>
          <p:spPr>
            <a:xfrm>
              <a:off x="353375" y="3515525"/>
              <a:ext cx="29450" cy="16600"/>
            </a:xfrm>
            <a:custGeom>
              <a:rect b="b" l="l" r="r" t="t"/>
              <a:pathLst>
                <a:path extrusionOk="0" h="664" w="1178">
                  <a:moveTo>
                    <a:pt x="578" y="1"/>
                  </a:moveTo>
                  <a:cubicBezTo>
                    <a:pt x="559" y="1"/>
                    <a:pt x="540" y="4"/>
                    <a:pt x="522" y="12"/>
                  </a:cubicBezTo>
                  <a:lnTo>
                    <a:pt x="43" y="286"/>
                  </a:lnTo>
                  <a:cubicBezTo>
                    <a:pt x="7" y="308"/>
                    <a:pt x="0" y="336"/>
                    <a:pt x="35" y="350"/>
                  </a:cubicBezTo>
                  <a:lnTo>
                    <a:pt x="543" y="653"/>
                  </a:lnTo>
                  <a:cubicBezTo>
                    <a:pt x="561" y="660"/>
                    <a:pt x="580" y="664"/>
                    <a:pt x="599" y="664"/>
                  </a:cubicBezTo>
                  <a:cubicBezTo>
                    <a:pt x="619" y="664"/>
                    <a:pt x="638" y="660"/>
                    <a:pt x="656" y="653"/>
                  </a:cubicBezTo>
                  <a:lnTo>
                    <a:pt x="1135" y="378"/>
                  </a:lnTo>
                  <a:cubicBezTo>
                    <a:pt x="1170" y="357"/>
                    <a:pt x="1177" y="329"/>
                    <a:pt x="1142" y="315"/>
                  </a:cubicBezTo>
                  <a:lnTo>
                    <a:pt x="635" y="12"/>
                  </a:lnTo>
                  <a:cubicBezTo>
                    <a:pt x="617" y="4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g1b4ab322049_2_64"/>
            <p:cNvSpPr/>
            <p:nvPr/>
          </p:nvSpPr>
          <p:spPr>
            <a:xfrm>
              <a:off x="322000" y="3497025"/>
              <a:ext cx="42675" cy="24475"/>
            </a:xfrm>
            <a:custGeom>
              <a:rect b="b" l="l" r="r" t="t"/>
              <a:pathLst>
                <a:path extrusionOk="0" h="979" w="1707">
                  <a:moveTo>
                    <a:pt x="578" y="1"/>
                  </a:moveTo>
                  <a:cubicBezTo>
                    <a:pt x="557" y="1"/>
                    <a:pt x="536" y="4"/>
                    <a:pt x="515" y="11"/>
                  </a:cubicBezTo>
                  <a:lnTo>
                    <a:pt x="43" y="286"/>
                  </a:lnTo>
                  <a:cubicBezTo>
                    <a:pt x="8" y="307"/>
                    <a:pt x="0" y="336"/>
                    <a:pt x="29" y="350"/>
                  </a:cubicBezTo>
                  <a:lnTo>
                    <a:pt x="1072" y="963"/>
                  </a:lnTo>
                  <a:cubicBezTo>
                    <a:pt x="1090" y="974"/>
                    <a:pt x="1109" y="979"/>
                    <a:pt x="1128" y="979"/>
                  </a:cubicBezTo>
                  <a:cubicBezTo>
                    <a:pt x="1148" y="979"/>
                    <a:pt x="1167" y="974"/>
                    <a:pt x="1185" y="963"/>
                  </a:cubicBezTo>
                  <a:lnTo>
                    <a:pt x="1664" y="688"/>
                  </a:lnTo>
                  <a:cubicBezTo>
                    <a:pt x="1706" y="674"/>
                    <a:pt x="1706" y="639"/>
                    <a:pt x="1671" y="625"/>
                  </a:cubicBezTo>
                  <a:lnTo>
                    <a:pt x="635" y="11"/>
                  </a:lnTo>
                  <a:cubicBezTo>
                    <a:pt x="617" y="4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g1b4ab322049_2_64"/>
            <p:cNvSpPr/>
            <p:nvPr/>
          </p:nvSpPr>
          <p:spPr>
            <a:xfrm>
              <a:off x="380150" y="3510950"/>
              <a:ext cx="29275" cy="16600"/>
            </a:xfrm>
            <a:custGeom>
              <a:rect b="b" l="l" r="r" t="t"/>
              <a:pathLst>
                <a:path extrusionOk="0" h="664" w="1171">
                  <a:moveTo>
                    <a:pt x="572" y="1"/>
                  </a:moveTo>
                  <a:cubicBezTo>
                    <a:pt x="552" y="1"/>
                    <a:pt x="533" y="4"/>
                    <a:pt x="515" y="11"/>
                  </a:cubicBezTo>
                  <a:lnTo>
                    <a:pt x="36" y="286"/>
                  </a:lnTo>
                  <a:cubicBezTo>
                    <a:pt x="1" y="300"/>
                    <a:pt x="1" y="336"/>
                    <a:pt x="29" y="350"/>
                  </a:cubicBezTo>
                  <a:lnTo>
                    <a:pt x="536" y="653"/>
                  </a:lnTo>
                  <a:cubicBezTo>
                    <a:pt x="554" y="660"/>
                    <a:pt x="573" y="663"/>
                    <a:pt x="594" y="663"/>
                  </a:cubicBezTo>
                  <a:cubicBezTo>
                    <a:pt x="614" y="663"/>
                    <a:pt x="635" y="660"/>
                    <a:pt x="656" y="653"/>
                  </a:cubicBezTo>
                  <a:lnTo>
                    <a:pt x="1129" y="378"/>
                  </a:lnTo>
                  <a:cubicBezTo>
                    <a:pt x="1164" y="357"/>
                    <a:pt x="1171" y="328"/>
                    <a:pt x="1143" y="314"/>
                  </a:cubicBezTo>
                  <a:lnTo>
                    <a:pt x="628" y="11"/>
                  </a:lnTo>
                  <a:cubicBezTo>
                    <a:pt x="610" y="4"/>
                    <a:pt x="591" y="1"/>
                    <a:pt x="572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g1b4ab322049_2_64"/>
            <p:cNvSpPr/>
            <p:nvPr/>
          </p:nvSpPr>
          <p:spPr>
            <a:xfrm>
              <a:off x="361125" y="3499850"/>
              <a:ext cx="29450" cy="16600"/>
            </a:xfrm>
            <a:custGeom>
              <a:rect b="b" l="l" r="r" t="t"/>
              <a:pathLst>
                <a:path extrusionOk="0" h="664" w="1178">
                  <a:moveTo>
                    <a:pt x="578" y="1"/>
                  </a:moveTo>
                  <a:cubicBezTo>
                    <a:pt x="559" y="1"/>
                    <a:pt x="540" y="4"/>
                    <a:pt x="522" y="11"/>
                  </a:cubicBezTo>
                  <a:lnTo>
                    <a:pt x="43" y="286"/>
                  </a:lnTo>
                  <a:cubicBezTo>
                    <a:pt x="7" y="300"/>
                    <a:pt x="0" y="335"/>
                    <a:pt x="36" y="350"/>
                  </a:cubicBezTo>
                  <a:lnTo>
                    <a:pt x="543" y="653"/>
                  </a:lnTo>
                  <a:cubicBezTo>
                    <a:pt x="561" y="660"/>
                    <a:pt x="580" y="663"/>
                    <a:pt x="600" y="663"/>
                  </a:cubicBezTo>
                  <a:cubicBezTo>
                    <a:pt x="621" y="663"/>
                    <a:pt x="642" y="660"/>
                    <a:pt x="663" y="653"/>
                  </a:cubicBezTo>
                  <a:lnTo>
                    <a:pt x="1135" y="378"/>
                  </a:lnTo>
                  <a:cubicBezTo>
                    <a:pt x="1171" y="357"/>
                    <a:pt x="1178" y="328"/>
                    <a:pt x="1149" y="314"/>
                  </a:cubicBezTo>
                  <a:lnTo>
                    <a:pt x="635" y="11"/>
                  </a:lnTo>
                  <a:cubicBezTo>
                    <a:pt x="617" y="4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g1b4ab322049_2_64"/>
            <p:cNvSpPr/>
            <p:nvPr/>
          </p:nvSpPr>
          <p:spPr>
            <a:xfrm>
              <a:off x="339450" y="3487025"/>
              <a:ext cx="32975" cy="18800"/>
            </a:xfrm>
            <a:custGeom>
              <a:rect b="b" l="l" r="r" t="t"/>
              <a:pathLst>
                <a:path extrusionOk="0" h="752" w="1319">
                  <a:moveTo>
                    <a:pt x="578" y="1"/>
                  </a:moveTo>
                  <a:cubicBezTo>
                    <a:pt x="559" y="1"/>
                    <a:pt x="540" y="6"/>
                    <a:pt x="522" y="17"/>
                  </a:cubicBezTo>
                  <a:lnTo>
                    <a:pt x="43" y="284"/>
                  </a:lnTo>
                  <a:cubicBezTo>
                    <a:pt x="7" y="306"/>
                    <a:pt x="0" y="341"/>
                    <a:pt x="36" y="355"/>
                  </a:cubicBezTo>
                  <a:lnTo>
                    <a:pt x="684" y="736"/>
                  </a:lnTo>
                  <a:cubicBezTo>
                    <a:pt x="702" y="746"/>
                    <a:pt x="721" y="751"/>
                    <a:pt x="741" y="751"/>
                  </a:cubicBezTo>
                  <a:cubicBezTo>
                    <a:pt x="762" y="751"/>
                    <a:pt x="783" y="746"/>
                    <a:pt x="804" y="736"/>
                  </a:cubicBezTo>
                  <a:lnTo>
                    <a:pt x="1283" y="468"/>
                  </a:lnTo>
                  <a:cubicBezTo>
                    <a:pt x="1312" y="447"/>
                    <a:pt x="1319" y="418"/>
                    <a:pt x="1290" y="397"/>
                  </a:cubicBezTo>
                  <a:lnTo>
                    <a:pt x="635" y="17"/>
                  </a:lnTo>
                  <a:cubicBezTo>
                    <a:pt x="617" y="6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g1b4ab322049_2_64"/>
            <p:cNvSpPr/>
            <p:nvPr/>
          </p:nvSpPr>
          <p:spPr>
            <a:xfrm>
              <a:off x="397950" y="3521350"/>
              <a:ext cx="29275" cy="16600"/>
            </a:xfrm>
            <a:custGeom>
              <a:rect b="b" l="l" r="r" t="t"/>
              <a:pathLst>
                <a:path extrusionOk="0" h="664" w="1171">
                  <a:moveTo>
                    <a:pt x="572" y="1"/>
                  </a:moveTo>
                  <a:cubicBezTo>
                    <a:pt x="552" y="1"/>
                    <a:pt x="533" y="4"/>
                    <a:pt x="515" y="11"/>
                  </a:cubicBezTo>
                  <a:lnTo>
                    <a:pt x="36" y="286"/>
                  </a:lnTo>
                  <a:cubicBezTo>
                    <a:pt x="1" y="307"/>
                    <a:pt x="1" y="335"/>
                    <a:pt x="29" y="357"/>
                  </a:cubicBezTo>
                  <a:lnTo>
                    <a:pt x="536" y="653"/>
                  </a:lnTo>
                  <a:cubicBezTo>
                    <a:pt x="554" y="660"/>
                    <a:pt x="573" y="663"/>
                    <a:pt x="594" y="663"/>
                  </a:cubicBezTo>
                  <a:cubicBezTo>
                    <a:pt x="614" y="663"/>
                    <a:pt x="635" y="660"/>
                    <a:pt x="656" y="653"/>
                  </a:cubicBezTo>
                  <a:lnTo>
                    <a:pt x="1129" y="378"/>
                  </a:lnTo>
                  <a:cubicBezTo>
                    <a:pt x="1164" y="364"/>
                    <a:pt x="1171" y="328"/>
                    <a:pt x="1143" y="314"/>
                  </a:cubicBezTo>
                  <a:lnTo>
                    <a:pt x="628" y="11"/>
                  </a:lnTo>
                  <a:cubicBezTo>
                    <a:pt x="610" y="4"/>
                    <a:pt x="591" y="1"/>
                    <a:pt x="572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g1b4ab322049_2_64"/>
            <p:cNvSpPr/>
            <p:nvPr/>
          </p:nvSpPr>
          <p:spPr>
            <a:xfrm>
              <a:off x="415575" y="3531800"/>
              <a:ext cx="29450" cy="16675"/>
            </a:xfrm>
            <a:custGeom>
              <a:rect b="b" l="l" r="r" t="t"/>
              <a:pathLst>
                <a:path extrusionOk="0" h="667" w="1178">
                  <a:moveTo>
                    <a:pt x="578" y="0"/>
                  </a:moveTo>
                  <a:cubicBezTo>
                    <a:pt x="558" y="0"/>
                    <a:pt x="536" y="6"/>
                    <a:pt x="515" y="16"/>
                  </a:cubicBezTo>
                  <a:lnTo>
                    <a:pt x="43" y="284"/>
                  </a:lnTo>
                  <a:cubicBezTo>
                    <a:pt x="8" y="305"/>
                    <a:pt x="1" y="333"/>
                    <a:pt x="36" y="354"/>
                  </a:cubicBezTo>
                  <a:lnTo>
                    <a:pt x="543" y="651"/>
                  </a:lnTo>
                  <a:cubicBezTo>
                    <a:pt x="561" y="661"/>
                    <a:pt x="580" y="666"/>
                    <a:pt x="601" y="666"/>
                  </a:cubicBezTo>
                  <a:cubicBezTo>
                    <a:pt x="621" y="666"/>
                    <a:pt x="642" y="661"/>
                    <a:pt x="663" y="651"/>
                  </a:cubicBezTo>
                  <a:lnTo>
                    <a:pt x="1136" y="383"/>
                  </a:lnTo>
                  <a:cubicBezTo>
                    <a:pt x="1171" y="362"/>
                    <a:pt x="1178" y="333"/>
                    <a:pt x="1150" y="312"/>
                  </a:cubicBezTo>
                  <a:lnTo>
                    <a:pt x="635" y="16"/>
                  </a:lnTo>
                  <a:cubicBezTo>
                    <a:pt x="617" y="6"/>
                    <a:pt x="598" y="0"/>
                    <a:pt x="57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g1b4ab322049_2_64"/>
            <p:cNvSpPr/>
            <p:nvPr/>
          </p:nvSpPr>
          <p:spPr>
            <a:xfrm>
              <a:off x="433375" y="3542200"/>
              <a:ext cx="29450" cy="16675"/>
            </a:xfrm>
            <a:custGeom>
              <a:rect b="b" l="l" r="r" t="t"/>
              <a:pathLst>
                <a:path extrusionOk="0" h="667" w="1178">
                  <a:moveTo>
                    <a:pt x="579" y="0"/>
                  </a:moveTo>
                  <a:cubicBezTo>
                    <a:pt x="559" y="0"/>
                    <a:pt x="540" y="5"/>
                    <a:pt x="522" y="16"/>
                  </a:cubicBezTo>
                  <a:lnTo>
                    <a:pt x="43" y="284"/>
                  </a:lnTo>
                  <a:cubicBezTo>
                    <a:pt x="8" y="305"/>
                    <a:pt x="1" y="340"/>
                    <a:pt x="36" y="354"/>
                  </a:cubicBezTo>
                  <a:lnTo>
                    <a:pt x="543" y="650"/>
                  </a:lnTo>
                  <a:cubicBezTo>
                    <a:pt x="561" y="661"/>
                    <a:pt x="580" y="666"/>
                    <a:pt x="601" y="666"/>
                  </a:cubicBezTo>
                  <a:cubicBezTo>
                    <a:pt x="621" y="666"/>
                    <a:pt x="642" y="661"/>
                    <a:pt x="663" y="650"/>
                  </a:cubicBezTo>
                  <a:lnTo>
                    <a:pt x="1136" y="383"/>
                  </a:lnTo>
                  <a:cubicBezTo>
                    <a:pt x="1171" y="361"/>
                    <a:pt x="1178" y="333"/>
                    <a:pt x="1150" y="312"/>
                  </a:cubicBezTo>
                  <a:lnTo>
                    <a:pt x="635" y="16"/>
                  </a:lnTo>
                  <a:cubicBezTo>
                    <a:pt x="617" y="5"/>
                    <a:pt x="598" y="0"/>
                    <a:pt x="579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g1b4ab322049_2_64"/>
            <p:cNvSpPr/>
            <p:nvPr/>
          </p:nvSpPr>
          <p:spPr>
            <a:xfrm>
              <a:off x="451175" y="3552725"/>
              <a:ext cx="29450" cy="16575"/>
            </a:xfrm>
            <a:custGeom>
              <a:rect b="b" l="l" r="r" t="t"/>
              <a:pathLst>
                <a:path extrusionOk="0" h="663" w="1178">
                  <a:moveTo>
                    <a:pt x="579" y="0"/>
                  </a:moveTo>
                  <a:cubicBezTo>
                    <a:pt x="559" y="0"/>
                    <a:pt x="540" y="4"/>
                    <a:pt x="522" y="11"/>
                  </a:cubicBezTo>
                  <a:lnTo>
                    <a:pt x="43" y="286"/>
                  </a:lnTo>
                  <a:cubicBezTo>
                    <a:pt x="8" y="307"/>
                    <a:pt x="1" y="335"/>
                    <a:pt x="36" y="349"/>
                  </a:cubicBezTo>
                  <a:lnTo>
                    <a:pt x="543" y="652"/>
                  </a:lnTo>
                  <a:cubicBezTo>
                    <a:pt x="561" y="659"/>
                    <a:pt x="580" y="663"/>
                    <a:pt x="601" y="663"/>
                  </a:cubicBezTo>
                  <a:cubicBezTo>
                    <a:pt x="621" y="663"/>
                    <a:pt x="642" y="659"/>
                    <a:pt x="663" y="652"/>
                  </a:cubicBezTo>
                  <a:lnTo>
                    <a:pt x="1136" y="378"/>
                  </a:lnTo>
                  <a:cubicBezTo>
                    <a:pt x="1171" y="356"/>
                    <a:pt x="1178" y="328"/>
                    <a:pt x="1150" y="314"/>
                  </a:cubicBezTo>
                  <a:lnTo>
                    <a:pt x="635" y="11"/>
                  </a:lnTo>
                  <a:cubicBezTo>
                    <a:pt x="617" y="4"/>
                    <a:pt x="598" y="0"/>
                    <a:pt x="579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g1b4ab322049_2_64"/>
            <p:cNvSpPr/>
            <p:nvPr/>
          </p:nvSpPr>
          <p:spPr>
            <a:xfrm>
              <a:off x="468975" y="3563175"/>
              <a:ext cx="29450" cy="16675"/>
            </a:xfrm>
            <a:custGeom>
              <a:rect b="b" l="l" r="r" t="t"/>
              <a:pathLst>
                <a:path extrusionOk="0" h="667" w="1178">
                  <a:moveTo>
                    <a:pt x="578" y="0"/>
                  </a:moveTo>
                  <a:cubicBezTo>
                    <a:pt x="557" y="0"/>
                    <a:pt x="536" y="5"/>
                    <a:pt x="515" y="16"/>
                  </a:cubicBezTo>
                  <a:lnTo>
                    <a:pt x="43" y="284"/>
                  </a:lnTo>
                  <a:cubicBezTo>
                    <a:pt x="8" y="305"/>
                    <a:pt x="1" y="333"/>
                    <a:pt x="36" y="354"/>
                  </a:cubicBezTo>
                  <a:lnTo>
                    <a:pt x="543" y="650"/>
                  </a:lnTo>
                  <a:cubicBezTo>
                    <a:pt x="561" y="661"/>
                    <a:pt x="580" y="666"/>
                    <a:pt x="600" y="666"/>
                  </a:cubicBezTo>
                  <a:cubicBezTo>
                    <a:pt x="619" y="666"/>
                    <a:pt x="639" y="661"/>
                    <a:pt x="656" y="650"/>
                  </a:cubicBezTo>
                  <a:lnTo>
                    <a:pt x="1136" y="382"/>
                  </a:lnTo>
                  <a:cubicBezTo>
                    <a:pt x="1171" y="361"/>
                    <a:pt x="1178" y="326"/>
                    <a:pt x="1143" y="312"/>
                  </a:cubicBezTo>
                  <a:lnTo>
                    <a:pt x="635" y="16"/>
                  </a:lnTo>
                  <a:cubicBezTo>
                    <a:pt x="617" y="5"/>
                    <a:pt x="598" y="0"/>
                    <a:pt x="57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g1b4ab322049_2_64"/>
            <p:cNvSpPr/>
            <p:nvPr/>
          </p:nvSpPr>
          <p:spPr>
            <a:xfrm>
              <a:off x="486775" y="3573700"/>
              <a:ext cx="29450" cy="16575"/>
            </a:xfrm>
            <a:custGeom>
              <a:rect b="b" l="l" r="r" t="t"/>
              <a:pathLst>
                <a:path extrusionOk="0" h="663" w="1178">
                  <a:moveTo>
                    <a:pt x="578" y="0"/>
                  </a:moveTo>
                  <a:cubicBezTo>
                    <a:pt x="557" y="0"/>
                    <a:pt x="536" y="4"/>
                    <a:pt x="515" y="11"/>
                  </a:cubicBezTo>
                  <a:lnTo>
                    <a:pt x="43" y="286"/>
                  </a:lnTo>
                  <a:cubicBezTo>
                    <a:pt x="8" y="307"/>
                    <a:pt x="1" y="335"/>
                    <a:pt x="29" y="349"/>
                  </a:cubicBezTo>
                  <a:lnTo>
                    <a:pt x="543" y="652"/>
                  </a:lnTo>
                  <a:cubicBezTo>
                    <a:pt x="561" y="659"/>
                    <a:pt x="580" y="663"/>
                    <a:pt x="600" y="663"/>
                  </a:cubicBezTo>
                  <a:cubicBezTo>
                    <a:pt x="619" y="663"/>
                    <a:pt x="639" y="659"/>
                    <a:pt x="656" y="652"/>
                  </a:cubicBezTo>
                  <a:lnTo>
                    <a:pt x="1135" y="377"/>
                  </a:lnTo>
                  <a:cubicBezTo>
                    <a:pt x="1171" y="363"/>
                    <a:pt x="1178" y="328"/>
                    <a:pt x="1143" y="314"/>
                  </a:cubicBezTo>
                  <a:lnTo>
                    <a:pt x="635" y="11"/>
                  </a:lnTo>
                  <a:cubicBezTo>
                    <a:pt x="617" y="4"/>
                    <a:pt x="598" y="0"/>
                    <a:pt x="57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g1b4ab322049_2_64"/>
            <p:cNvSpPr/>
            <p:nvPr/>
          </p:nvSpPr>
          <p:spPr>
            <a:xfrm>
              <a:off x="504575" y="3583950"/>
              <a:ext cx="29450" cy="16725"/>
            </a:xfrm>
            <a:custGeom>
              <a:rect b="b" l="l" r="r" t="t"/>
              <a:pathLst>
                <a:path extrusionOk="0" h="669" w="1178">
                  <a:moveTo>
                    <a:pt x="578" y="1"/>
                  </a:moveTo>
                  <a:cubicBezTo>
                    <a:pt x="557" y="1"/>
                    <a:pt x="536" y="6"/>
                    <a:pt x="515" y="17"/>
                  </a:cubicBezTo>
                  <a:lnTo>
                    <a:pt x="43" y="292"/>
                  </a:lnTo>
                  <a:cubicBezTo>
                    <a:pt x="8" y="306"/>
                    <a:pt x="1" y="341"/>
                    <a:pt x="29" y="355"/>
                  </a:cubicBezTo>
                  <a:lnTo>
                    <a:pt x="543" y="658"/>
                  </a:lnTo>
                  <a:cubicBezTo>
                    <a:pt x="561" y="665"/>
                    <a:pt x="580" y="669"/>
                    <a:pt x="600" y="669"/>
                  </a:cubicBezTo>
                  <a:cubicBezTo>
                    <a:pt x="619" y="669"/>
                    <a:pt x="638" y="665"/>
                    <a:pt x="656" y="658"/>
                  </a:cubicBezTo>
                  <a:lnTo>
                    <a:pt x="1135" y="383"/>
                  </a:lnTo>
                  <a:cubicBezTo>
                    <a:pt x="1171" y="362"/>
                    <a:pt x="1178" y="334"/>
                    <a:pt x="1143" y="313"/>
                  </a:cubicBezTo>
                  <a:lnTo>
                    <a:pt x="635" y="17"/>
                  </a:lnTo>
                  <a:cubicBezTo>
                    <a:pt x="617" y="6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g1b4ab322049_2_64"/>
            <p:cNvSpPr/>
            <p:nvPr/>
          </p:nvSpPr>
          <p:spPr>
            <a:xfrm>
              <a:off x="522375" y="3594500"/>
              <a:ext cx="29275" cy="16575"/>
            </a:xfrm>
            <a:custGeom>
              <a:rect b="b" l="l" r="r" t="t"/>
              <a:pathLst>
                <a:path extrusionOk="0" h="663" w="1171">
                  <a:moveTo>
                    <a:pt x="575" y="0"/>
                  </a:moveTo>
                  <a:cubicBezTo>
                    <a:pt x="554" y="0"/>
                    <a:pt x="533" y="4"/>
                    <a:pt x="515" y="11"/>
                  </a:cubicBezTo>
                  <a:lnTo>
                    <a:pt x="36" y="286"/>
                  </a:lnTo>
                  <a:cubicBezTo>
                    <a:pt x="1" y="307"/>
                    <a:pt x="1" y="335"/>
                    <a:pt x="29" y="349"/>
                  </a:cubicBezTo>
                  <a:lnTo>
                    <a:pt x="543" y="652"/>
                  </a:lnTo>
                  <a:cubicBezTo>
                    <a:pt x="561" y="659"/>
                    <a:pt x="580" y="663"/>
                    <a:pt x="600" y="663"/>
                  </a:cubicBezTo>
                  <a:cubicBezTo>
                    <a:pt x="619" y="663"/>
                    <a:pt x="638" y="659"/>
                    <a:pt x="656" y="652"/>
                  </a:cubicBezTo>
                  <a:lnTo>
                    <a:pt x="1135" y="377"/>
                  </a:lnTo>
                  <a:cubicBezTo>
                    <a:pt x="1171" y="363"/>
                    <a:pt x="1171" y="328"/>
                    <a:pt x="1142" y="314"/>
                  </a:cubicBezTo>
                  <a:lnTo>
                    <a:pt x="635" y="11"/>
                  </a:lnTo>
                  <a:cubicBezTo>
                    <a:pt x="617" y="4"/>
                    <a:pt x="596" y="0"/>
                    <a:pt x="575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g1b4ab322049_2_64"/>
            <p:cNvSpPr/>
            <p:nvPr/>
          </p:nvSpPr>
          <p:spPr>
            <a:xfrm>
              <a:off x="540175" y="3604925"/>
              <a:ext cx="29275" cy="16675"/>
            </a:xfrm>
            <a:custGeom>
              <a:rect b="b" l="l" r="r" t="t"/>
              <a:pathLst>
                <a:path extrusionOk="0" h="667" w="1171">
                  <a:moveTo>
                    <a:pt x="575" y="1"/>
                  </a:moveTo>
                  <a:cubicBezTo>
                    <a:pt x="554" y="1"/>
                    <a:pt x="533" y="6"/>
                    <a:pt x="515" y="17"/>
                  </a:cubicBezTo>
                  <a:lnTo>
                    <a:pt x="36" y="284"/>
                  </a:lnTo>
                  <a:cubicBezTo>
                    <a:pt x="8" y="306"/>
                    <a:pt x="0" y="334"/>
                    <a:pt x="29" y="355"/>
                  </a:cubicBezTo>
                  <a:lnTo>
                    <a:pt x="536" y="651"/>
                  </a:lnTo>
                  <a:cubicBezTo>
                    <a:pt x="557" y="662"/>
                    <a:pt x="579" y="667"/>
                    <a:pt x="599" y="667"/>
                  </a:cubicBezTo>
                  <a:cubicBezTo>
                    <a:pt x="619" y="667"/>
                    <a:pt x="638" y="662"/>
                    <a:pt x="656" y="651"/>
                  </a:cubicBezTo>
                  <a:lnTo>
                    <a:pt x="1135" y="383"/>
                  </a:lnTo>
                  <a:cubicBezTo>
                    <a:pt x="1171" y="362"/>
                    <a:pt x="1171" y="327"/>
                    <a:pt x="1142" y="313"/>
                  </a:cubicBezTo>
                  <a:lnTo>
                    <a:pt x="635" y="17"/>
                  </a:lnTo>
                  <a:cubicBezTo>
                    <a:pt x="617" y="6"/>
                    <a:pt x="596" y="1"/>
                    <a:pt x="575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g1b4ab322049_2_64"/>
            <p:cNvSpPr/>
            <p:nvPr/>
          </p:nvSpPr>
          <p:spPr>
            <a:xfrm>
              <a:off x="557975" y="3615325"/>
              <a:ext cx="51125" cy="29550"/>
            </a:xfrm>
            <a:custGeom>
              <a:rect b="b" l="l" r="r" t="t"/>
              <a:pathLst>
                <a:path extrusionOk="0" h="1182" w="2045">
                  <a:moveTo>
                    <a:pt x="575" y="1"/>
                  </a:moveTo>
                  <a:cubicBezTo>
                    <a:pt x="554" y="1"/>
                    <a:pt x="533" y="6"/>
                    <a:pt x="515" y="16"/>
                  </a:cubicBezTo>
                  <a:lnTo>
                    <a:pt x="36" y="291"/>
                  </a:lnTo>
                  <a:cubicBezTo>
                    <a:pt x="0" y="313"/>
                    <a:pt x="0" y="341"/>
                    <a:pt x="29" y="355"/>
                  </a:cubicBezTo>
                  <a:lnTo>
                    <a:pt x="1410" y="1166"/>
                  </a:lnTo>
                  <a:cubicBezTo>
                    <a:pt x="1428" y="1176"/>
                    <a:pt x="1447" y="1181"/>
                    <a:pt x="1467" y="1181"/>
                  </a:cubicBezTo>
                  <a:cubicBezTo>
                    <a:pt x="1486" y="1181"/>
                    <a:pt x="1505" y="1176"/>
                    <a:pt x="1523" y="1166"/>
                  </a:cubicBezTo>
                  <a:lnTo>
                    <a:pt x="2010" y="891"/>
                  </a:lnTo>
                  <a:cubicBezTo>
                    <a:pt x="2045" y="876"/>
                    <a:pt x="2045" y="841"/>
                    <a:pt x="2017" y="827"/>
                  </a:cubicBezTo>
                  <a:lnTo>
                    <a:pt x="635" y="16"/>
                  </a:lnTo>
                  <a:cubicBezTo>
                    <a:pt x="617" y="6"/>
                    <a:pt x="596" y="1"/>
                    <a:pt x="575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g1b4ab322049_2_64"/>
            <p:cNvSpPr/>
            <p:nvPr/>
          </p:nvSpPr>
          <p:spPr>
            <a:xfrm>
              <a:off x="374875" y="3487550"/>
              <a:ext cx="29275" cy="16700"/>
            </a:xfrm>
            <a:custGeom>
              <a:rect b="b" l="l" r="r" t="t"/>
              <a:pathLst>
                <a:path extrusionOk="0" h="668" w="1171">
                  <a:moveTo>
                    <a:pt x="575" y="1"/>
                  </a:moveTo>
                  <a:cubicBezTo>
                    <a:pt x="554" y="1"/>
                    <a:pt x="532" y="6"/>
                    <a:pt x="515" y="17"/>
                  </a:cubicBezTo>
                  <a:lnTo>
                    <a:pt x="43" y="285"/>
                  </a:lnTo>
                  <a:cubicBezTo>
                    <a:pt x="7" y="306"/>
                    <a:pt x="0" y="341"/>
                    <a:pt x="28" y="355"/>
                  </a:cubicBezTo>
                  <a:lnTo>
                    <a:pt x="543" y="651"/>
                  </a:lnTo>
                  <a:cubicBezTo>
                    <a:pt x="561" y="662"/>
                    <a:pt x="580" y="667"/>
                    <a:pt x="599" y="667"/>
                  </a:cubicBezTo>
                  <a:cubicBezTo>
                    <a:pt x="619" y="667"/>
                    <a:pt x="638" y="662"/>
                    <a:pt x="656" y="651"/>
                  </a:cubicBezTo>
                  <a:lnTo>
                    <a:pt x="1135" y="383"/>
                  </a:lnTo>
                  <a:cubicBezTo>
                    <a:pt x="1170" y="362"/>
                    <a:pt x="1170" y="334"/>
                    <a:pt x="1142" y="313"/>
                  </a:cubicBezTo>
                  <a:lnTo>
                    <a:pt x="635" y="17"/>
                  </a:lnTo>
                  <a:cubicBezTo>
                    <a:pt x="617" y="6"/>
                    <a:pt x="596" y="1"/>
                    <a:pt x="575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g1b4ab322049_2_64"/>
            <p:cNvSpPr/>
            <p:nvPr/>
          </p:nvSpPr>
          <p:spPr>
            <a:xfrm>
              <a:off x="357075" y="3477150"/>
              <a:ext cx="29275" cy="16700"/>
            </a:xfrm>
            <a:custGeom>
              <a:rect b="b" l="l" r="r" t="t"/>
              <a:pathLst>
                <a:path extrusionOk="0" h="668" w="1171">
                  <a:moveTo>
                    <a:pt x="575" y="1"/>
                  </a:moveTo>
                  <a:cubicBezTo>
                    <a:pt x="554" y="1"/>
                    <a:pt x="532" y="6"/>
                    <a:pt x="515" y="17"/>
                  </a:cubicBezTo>
                  <a:lnTo>
                    <a:pt x="36" y="285"/>
                  </a:lnTo>
                  <a:cubicBezTo>
                    <a:pt x="0" y="306"/>
                    <a:pt x="0" y="334"/>
                    <a:pt x="28" y="355"/>
                  </a:cubicBezTo>
                  <a:lnTo>
                    <a:pt x="536" y="651"/>
                  </a:lnTo>
                  <a:cubicBezTo>
                    <a:pt x="557" y="662"/>
                    <a:pt x="578" y="667"/>
                    <a:pt x="599" y="667"/>
                  </a:cubicBezTo>
                  <a:cubicBezTo>
                    <a:pt x="619" y="667"/>
                    <a:pt x="638" y="662"/>
                    <a:pt x="656" y="651"/>
                  </a:cubicBezTo>
                  <a:lnTo>
                    <a:pt x="1135" y="383"/>
                  </a:lnTo>
                  <a:cubicBezTo>
                    <a:pt x="1170" y="362"/>
                    <a:pt x="1170" y="327"/>
                    <a:pt x="1142" y="313"/>
                  </a:cubicBezTo>
                  <a:lnTo>
                    <a:pt x="635" y="17"/>
                  </a:lnTo>
                  <a:cubicBezTo>
                    <a:pt x="617" y="6"/>
                    <a:pt x="596" y="1"/>
                    <a:pt x="575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g1b4ab322049_2_64"/>
            <p:cNvSpPr/>
            <p:nvPr/>
          </p:nvSpPr>
          <p:spPr>
            <a:xfrm>
              <a:off x="410475" y="3508500"/>
              <a:ext cx="34375" cy="19525"/>
            </a:xfrm>
            <a:custGeom>
              <a:rect b="b" l="l" r="r" t="t"/>
              <a:pathLst>
                <a:path extrusionOk="0" h="781" w="1375">
                  <a:moveTo>
                    <a:pt x="572" y="0"/>
                  </a:moveTo>
                  <a:cubicBezTo>
                    <a:pt x="552" y="0"/>
                    <a:pt x="532" y="4"/>
                    <a:pt x="515" y="11"/>
                  </a:cubicBezTo>
                  <a:lnTo>
                    <a:pt x="35" y="285"/>
                  </a:lnTo>
                  <a:cubicBezTo>
                    <a:pt x="0" y="307"/>
                    <a:pt x="0" y="335"/>
                    <a:pt x="28" y="349"/>
                  </a:cubicBezTo>
                  <a:lnTo>
                    <a:pt x="740" y="765"/>
                  </a:lnTo>
                  <a:cubicBezTo>
                    <a:pt x="758" y="775"/>
                    <a:pt x="777" y="781"/>
                    <a:pt x="797" y="781"/>
                  </a:cubicBezTo>
                  <a:cubicBezTo>
                    <a:pt x="816" y="781"/>
                    <a:pt x="836" y="775"/>
                    <a:pt x="853" y="765"/>
                  </a:cubicBezTo>
                  <a:lnTo>
                    <a:pt x="1333" y="497"/>
                  </a:lnTo>
                  <a:cubicBezTo>
                    <a:pt x="1368" y="476"/>
                    <a:pt x="1375" y="448"/>
                    <a:pt x="1340" y="426"/>
                  </a:cubicBezTo>
                  <a:lnTo>
                    <a:pt x="635" y="11"/>
                  </a:lnTo>
                  <a:cubicBezTo>
                    <a:pt x="613" y="4"/>
                    <a:pt x="592" y="0"/>
                    <a:pt x="572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g1b4ab322049_2_64"/>
            <p:cNvSpPr/>
            <p:nvPr/>
          </p:nvSpPr>
          <p:spPr>
            <a:xfrm>
              <a:off x="433025" y="3521750"/>
              <a:ext cx="100650" cy="58500"/>
            </a:xfrm>
            <a:custGeom>
              <a:rect b="b" l="l" r="r" t="t"/>
              <a:pathLst>
                <a:path extrusionOk="0" h="2340" w="4026">
                  <a:moveTo>
                    <a:pt x="579" y="0"/>
                  </a:moveTo>
                  <a:cubicBezTo>
                    <a:pt x="559" y="0"/>
                    <a:pt x="540" y="6"/>
                    <a:pt x="522" y="16"/>
                  </a:cubicBezTo>
                  <a:lnTo>
                    <a:pt x="43" y="284"/>
                  </a:lnTo>
                  <a:cubicBezTo>
                    <a:pt x="8" y="305"/>
                    <a:pt x="1" y="334"/>
                    <a:pt x="36" y="355"/>
                  </a:cubicBezTo>
                  <a:lnTo>
                    <a:pt x="3391" y="2328"/>
                  </a:lnTo>
                  <a:cubicBezTo>
                    <a:pt x="3409" y="2336"/>
                    <a:pt x="3430" y="2339"/>
                    <a:pt x="3451" y="2339"/>
                  </a:cubicBezTo>
                  <a:cubicBezTo>
                    <a:pt x="3472" y="2339"/>
                    <a:pt x="3493" y="2336"/>
                    <a:pt x="3511" y="2328"/>
                  </a:cubicBezTo>
                  <a:lnTo>
                    <a:pt x="3990" y="2054"/>
                  </a:lnTo>
                  <a:cubicBezTo>
                    <a:pt x="4026" y="2039"/>
                    <a:pt x="4026" y="2004"/>
                    <a:pt x="3997" y="1990"/>
                  </a:cubicBezTo>
                  <a:lnTo>
                    <a:pt x="635" y="16"/>
                  </a:lnTo>
                  <a:cubicBezTo>
                    <a:pt x="617" y="6"/>
                    <a:pt x="598" y="0"/>
                    <a:pt x="579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g1b4ab322049_2_64"/>
            <p:cNvSpPr/>
            <p:nvPr/>
          </p:nvSpPr>
          <p:spPr>
            <a:xfrm>
              <a:off x="522025" y="3574100"/>
              <a:ext cx="33325" cy="18950"/>
            </a:xfrm>
            <a:custGeom>
              <a:rect b="b" l="l" r="r" t="t"/>
              <a:pathLst>
                <a:path extrusionOk="0" h="758" w="1333">
                  <a:moveTo>
                    <a:pt x="578" y="0"/>
                  </a:moveTo>
                  <a:cubicBezTo>
                    <a:pt x="559" y="0"/>
                    <a:pt x="540" y="5"/>
                    <a:pt x="522" y="16"/>
                  </a:cubicBezTo>
                  <a:lnTo>
                    <a:pt x="43" y="284"/>
                  </a:lnTo>
                  <a:cubicBezTo>
                    <a:pt x="7" y="305"/>
                    <a:pt x="0" y="333"/>
                    <a:pt x="36" y="354"/>
                  </a:cubicBezTo>
                  <a:lnTo>
                    <a:pt x="698" y="742"/>
                  </a:lnTo>
                  <a:cubicBezTo>
                    <a:pt x="716" y="753"/>
                    <a:pt x="737" y="758"/>
                    <a:pt x="758" y="758"/>
                  </a:cubicBezTo>
                  <a:cubicBezTo>
                    <a:pt x="779" y="758"/>
                    <a:pt x="801" y="753"/>
                    <a:pt x="818" y="742"/>
                  </a:cubicBezTo>
                  <a:lnTo>
                    <a:pt x="1297" y="474"/>
                  </a:lnTo>
                  <a:cubicBezTo>
                    <a:pt x="1333" y="453"/>
                    <a:pt x="1333" y="425"/>
                    <a:pt x="1305" y="404"/>
                  </a:cubicBezTo>
                  <a:lnTo>
                    <a:pt x="635" y="16"/>
                  </a:lnTo>
                  <a:cubicBezTo>
                    <a:pt x="617" y="5"/>
                    <a:pt x="598" y="0"/>
                    <a:pt x="57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g1b4ab322049_2_64"/>
            <p:cNvSpPr/>
            <p:nvPr/>
          </p:nvSpPr>
          <p:spPr>
            <a:xfrm>
              <a:off x="543875" y="3586900"/>
              <a:ext cx="29275" cy="16600"/>
            </a:xfrm>
            <a:custGeom>
              <a:rect b="b" l="l" r="r" t="t"/>
              <a:pathLst>
                <a:path extrusionOk="0" h="664" w="1171">
                  <a:moveTo>
                    <a:pt x="572" y="1"/>
                  </a:moveTo>
                  <a:cubicBezTo>
                    <a:pt x="552" y="1"/>
                    <a:pt x="533" y="4"/>
                    <a:pt x="515" y="11"/>
                  </a:cubicBezTo>
                  <a:lnTo>
                    <a:pt x="36" y="286"/>
                  </a:lnTo>
                  <a:cubicBezTo>
                    <a:pt x="1" y="308"/>
                    <a:pt x="1" y="336"/>
                    <a:pt x="29" y="350"/>
                  </a:cubicBezTo>
                  <a:lnTo>
                    <a:pt x="536" y="653"/>
                  </a:lnTo>
                  <a:cubicBezTo>
                    <a:pt x="554" y="660"/>
                    <a:pt x="575" y="664"/>
                    <a:pt x="596" y="664"/>
                  </a:cubicBezTo>
                  <a:cubicBezTo>
                    <a:pt x="617" y="664"/>
                    <a:pt x="638" y="660"/>
                    <a:pt x="656" y="653"/>
                  </a:cubicBezTo>
                  <a:lnTo>
                    <a:pt x="1135" y="378"/>
                  </a:lnTo>
                  <a:cubicBezTo>
                    <a:pt x="1171" y="364"/>
                    <a:pt x="1171" y="329"/>
                    <a:pt x="1143" y="315"/>
                  </a:cubicBezTo>
                  <a:lnTo>
                    <a:pt x="635" y="11"/>
                  </a:lnTo>
                  <a:cubicBezTo>
                    <a:pt x="614" y="4"/>
                    <a:pt x="593" y="1"/>
                    <a:pt x="572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g1b4ab322049_2_64"/>
            <p:cNvSpPr/>
            <p:nvPr/>
          </p:nvSpPr>
          <p:spPr>
            <a:xfrm>
              <a:off x="570850" y="3597175"/>
              <a:ext cx="20100" cy="11425"/>
            </a:xfrm>
            <a:custGeom>
              <a:rect b="b" l="l" r="r" t="t"/>
              <a:pathLst>
                <a:path extrusionOk="0" h="457" w="804">
                  <a:moveTo>
                    <a:pt x="205" y="1"/>
                  </a:moveTo>
                  <a:cubicBezTo>
                    <a:pt x="185" y="1"/>
                    <a:pt x="166" y="6"/>
                    <a:pt x="148" y="16"/>
                  </a:cubicBezTo>
                  <a:lnTo>
                    <a:pt x="42" y="73"/>
                  </a:lnTo>
                  <a:cubicBezTo>
                    <a:pt x="7" y="94"/>
                    <a:pt x="0" y="129"/>
                    <a:pt x="35" y="143"/>
                  </a:cubicBezTo>
                  <a:lnTo>
                    <a:pt x="543" y="446"/>
                  </a:lnTo>
                  <a:cubicBezTo>
                    <a:pt x="560" y="453"/>
                    <a:pt x="580" y="457"/>
                    <a:pt x="600" y="457"/>
                  </a:cubicBezTo>
                  <a:cubicBezTo>
                    <a:pt x="620" y="457"/>
                    <a:pt x="642" y="453"/>
                    <a:pt x="663" y="446"/>
                  </a:cubicBezTo>
                  <a:lnTo>
                    <a:pt x="768" y="383"/>
                  </a:lnTo>
                  <a:cubicBezTo>
                    <a:pt x="797" y="362"/>
                    <a:pt x="804" y="334"/>
                    <a:pt x="775" y="320"/>
                  </a:cubicBezTo>
                  <a:lnTo>
                    <a:pt x="268" y="16"/>
                  </a:lnTo>
                  <a:cubicBezTo>
                    <a:pt x="247" y="6"/>
                    <a:pt x="226" y="1"/>
                    <a:pt x="205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g1b4ab322049_2_64"/>
            <p:cNvSpPr/>
            <p:nvPr/>
          </p:nvSpPr>
          <p:spPr>
            <a:xfrm>
              <a:off x="579300" y="3607700"/>
              <a:ext cx="29450" cy="16600"/>
            </a:xfrm>
            <a:custGeom>
              <a:rect b="b" l="l" r="r" t="t"/>
              <a:pathLst>
                <a:path extrusionOk="0" h="664" w="1178">
                  <a:moveTo>
                    <a:pt x="578" y="1"/>
                  </a:moveTo>
                  <a:cubicBezTo>
                    <a:pt x="559" y="1"/>
                    <a:pt x="540" y="4"/>
                    <a:pt x="522" y="11"/>
                  </a:cubicBezTo>
                  <a:lnTo>
                    <a:pt x="43" y="286"/>
                  </a:lnTo>
                  <a:cubicBezTo>
                    <a:pt x="7" y="307"/>
                    <a:pt x="0" y="336"/>
                    <a:pt x="36" y="357"/>
                  </a:cubicBezTo>
                  <a:lnTo>
                    <a:pt x="543" y="653"/>
                  </a:lnTo>
                  <a:cubicBezTo>
                    <a:pt x="561" y="660"/>
                    <a:pt x="580" y="663"/>
                    <a:pt x="600" y="663"/>
                  </a:cubicBezTo>
                  <a:cubicBezTo>
                    <a:pt x="621" y="663"/>
                    <a:pt x="642" y="660"/>
                    <a:pt x="663" y="653"/>
                  </a:cubicBezTo>
                  <a:lnTo>
                    <a:pt x="1135" y="378"/>
                  </a:lnTo>
                  <a:cubicBezTo>
                    <a:pt x="1171" y="364"/>
                    <a:pt x="1178" y="329"/>
                    <a:pt x="1149" y="314"/>
                  </a:cubicBezTo>
                  <a:lnTo>
                    <a:pt x="635" y="11"/>
                  </a:lnTo>
                  <a:cubicBezTo>
                    <a:pt x="617" y="4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g1b4ab322049_2_64"/>
            <p:cNvSpPr/>
            <p:nvPr/>
          </p:nvSpPr>
          <p:spPr>
            <a:xfrm>
              <a:off x="606625" y="3618150"/>
              <a:ext cx="19925" cy="11400"/>
            </a:xfrm>
            <a:custGeom>
              <a:rect b="b" l="l" r="r" t="t"/>
              <a:pathLst>
                <a:path extrusionOk="0" h="456" w="797">
                  <a:moveTo>
                    <a:pt x="198" y="0"/>
                  </a:moveTo>
                  <a:cubicBezTo>
                    <a:pt x="178" y="0"/>
                    <a:pt x="159" y="6"/>
                    <a:pt x="141" y="16"/>
                  </a:cubicBezTo>
                  <a:lnTo>
                    <a:pt x="35" y="73"/>
                  </a:lnTo>
                  <a:cubicBezTo>
                    <a:pt x="0" y="94"/>
                    <a:pt x="0" y="122"/>
                    <a:pt x="28" y="143"/>
                  </a:cubicBezTo>
                  <a:lnTo>
                    <a:pt x="536" y="439"/>
                  </a:lnTo>
                  <a:cubicBezTo>
                    <a:pt x="553" y="450"/>
                    <a:pt x="575" y="455"/>
                    <a:pt x="596" y="455"/>
                  </a:cubicBezTo>
                  <a:cubicBezTo>
                    <a:pt x="617" y="455"/>
                    <a:pt x="638" y="450"/>
                    <a:pt x="656" y="439"/>
                  </a:cubicBezTo>
                  <a:lnTo>
                    <a:pt x="761" y="383"/>
                  </a:lnTo>
                  <a:cubicBezTo>
                    <a:pt x="797" y="362"/>
                    <a:pt x="797" y="333"/>
                    <a:pt x="768" y="312"/>
                  </a:cubicBezTo>
                  <a:lnTo>
                    <a:pt x="261" y="16"/>
                  </a:lnTo>
                  <a:cubicBezTo>
                    <a:pt x="240" y="6"/>
                    <a:pt x="219" y="0"/>
                    <a:pt x="19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g1b4ab322049_2_64"/>
            <p:cNvSpPr/>
            <p:nvPr/>
          </p:nvSpPr>
          <p:spPr>
            <a:xfrm>
              <a:off x="392850" y="3498100"/>
              <a:ext cx="29275" cy="16575"/>
            </a:xfrm>
            <a:custGeom>
              <a:rect b="b" l="l" r="r" t="t"/>
              <a:pathLst>
                <a:path extrusionOk="0" h="663" w="1171">
                  <a:moveTo>
                    <a:pt x="572" y="0"/>
                  </a:moveTo>
                  <a:cubicBezTo>
                    <a:pt x="552" y="0"/>
                    <a:pt x="532" y="4"/>
                    <a:pt x="515" y="11"/>
                  </a:cubicBezTo>
                  <a:lnTo>
                    <a:pt x="36" y="286"/>
                  </a:lnTo>
                  <a:cubicBezTo>
                    <a:pt x="0" y="307"/>
                    <a:pt x="0" y="335"/>
                    <a:pt x="28" y="349"/>
                  </a:cubicBezTo>
                  <a:lnTo>
                    <a:pt x="536" y="652"/>
                  </a:lnTo>
                  <a:cubicBezTo>
                    <a:pt x="554" y="659"/>
                    <a:pt x="575" y="663"/>
                    <a:pt x="596" y="663"/>
                  </a:cubicBezTo>
                  <a:cubicBezTo>
                    <a:pt x="617" y="663"/>
                    <a:pt x="638" y="659"/>
                    <a:pt x="656" y="652"/>
                  </a:cubicBezTo>
                  <a:lnTo>
                    <a:pt x="1135" y="377"/>
                  </a:lnTo>
                  <a:cubicBezTo>
                    <a:pt x="1170" y="363"/>
                    <a:pt x="1170" y="328"/>
                    <a:pt x="1142" y="314"/>
                  </a:cubicBezTo>
                  <a:lnTo>
                    <a:pt x="635" y="11"/>
                  </a:lnTo>
                  <a:cubicBezTo>
                    <a:pt x="614" y="4"/>
                    <a:pt x="592" y="0"/>
                    <a:pt x="572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g1b4ab322049_2_64"/>
            <p:cNvSpPr/>
            <p:nvPr/>
          </p:nvSpPr>
          <p:spPr>
            <a:xfrm>
              <a:off x="276000" y="3527700"/>
              <a:ext cx="22575" cy="12675"/>
            </a:xfrm>
            <a:custGeom>
              <a:rect b="b" l="l" r="r" t="t"/>
              <a:pathLst>
                <a:path extrusionOk="0" h="507" w="903">
                  <a:moveTo>
                    <a:pt x="318" y="0"/>
                  </a:moveTo>
                  <a:cubicBezTo>
                    <a:pt x="298" y="0"/>
                    <a:pt x="279" y="4"/>
                    <a:pt x="261" y="11"/>
                  </a:cubicBezTo>
                  <a:lnTo>
                    <a:pt x="43" y="138"/>
                  </a:lnTo>
                  <a:cubicBezTo>
                    <a:pt x="8" y="159"/>
                    <a:pt x="1" y="187"/>
                    <a:pt x="36" y="201"/>
                  </a:cubicBezTo>
                  <a:lnTo>
                    <a:pt x="522" y="490"/>
                  </a:lnTo>
                  <a:cubicBezTo>
                    <a:pt x="540" y="501"/>
                    <a:pt x="561" y="506"/>
                    <a:pt x="582" y="506"/>
                  </a:cubicBezTo>
                  <a:cubicBezTo>
                    <a:pt x="603" y="506"/>
                    <a:pt x="624" y="501"/>
                    <a:pt x="642" y="490"/>
                  </a:cubicBezTo>
                  <a:lnTo>
                    <a:pt x="861" y="370"/>
                  </a:lnTo>
                  <a:cubicBezTo>
                    <a:pt x="889" y="349"/>
                    <a:pt x="903" y="321"/>
                    <a:pt x="868" y="300"/>
                  </a:cubicBezTo>
                  <a:lnTo>
                    <a:pt x="374" y="11"/>
                  </a:lnTo>
                  <a:cubicBezTo>
                    <a:pt x="357" y="4"/>
                    <a:pt x="337" y="0"/>
                    <a:pt x="31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g1b4ab322049_2_64"/>
            <p:cNvSpPr/>
            <p:nvPr/>
          </p:nvSpPr>
          <p:spPr>
            <a:xfrm>
              <a:off x="275825" y="3527400"/>
              <a:ext cx="22750" cy="13450"/>
            </a:xfrm>
            <a:custGeom>
              <a:rect b="b" l="l" r="r" t="t"/>
              <a:pathLst>
                <a:path extrusionOk="0" h="538" w="910">
                  <a:moveTo>
                    <a:pt x="332" y="30"/>
                  </a:moveTo>
                  <a:cubicBezTo>
                    <a:pt x="346" y="30"/>
                    <a:pt x="360" y="30"/>
                    <a:pt x="374" y="37"/>
                  </a:cubicBezTo>
                  <a:cubicBezTo>
                    <a:pt x="374" y="37"/>
                    <a:pt x="868" y="326"/>
                    <a:pt x="854" y="368"/>
                  </a:cubicBezTo>
                  <a:lnTo>
                    <a:pt x="642" y="488"/>
                  </a:lnTo>
                  <a:cubicBezTo>
                    <a:pt x="620" y="497"/>
                    <a:pt x="598" y="503"/>
                    <a:pt x="577" y="503"/>
                  </a:cubicBezTo>
                  <a:cubicBezTo>
                    <a:pt x="563" y="503"/>
                    <a:pt x="550" y="501"/>
                    <a:pt x="536" y="495"/>
                  </a:cubicBezTo>
                  <a:cubicBezTo>
                    <a:pt x="536" y="495"/>
                    <a:pt x="50" y="206"/>
                    <a:pt x="57" y="164"/>
                  </a:cubicBezTo>
                  <a:lnTo>
                    <a:pt x="275" y="44"/>
                  </a:lnTo>
                  <a:cubicBezTo>
                    <a:pt x="290" y="37"/>
                    <a:pt x="311" y="30"/>
                    <a:pt x="332" y="30"/>
                  </a:cubicBezTo>
                  <a:close/>
                  <a:moveTo>
                    <a:pt x="322" y="0"/>
                  </a:moveTo>
                  <a:cubicBezTo>
                    <a:pt x="298" y="0"/>
                    <a:pt x="275" y="5"/>
                    <a:pt x="254" y="16"/>
                  </a:cubicBezTo>
                  <a:lnTo>
                    <a:pt x="43" y="136"/>
                  </a:lnTo>
                  <a:cubicBezTo>
                    <a:pt x="22" y="143"/>
                    <a:pt x="8" y="164"/>
                    <a:pt x="1" y="192"/>
                  </a:cubicBezTo>
                  <a:cubicBezTo>
                    <a:pt x="1" y="206"/>
                    <a:pt x="15" y="227"/>
                    <a:pt x="29" y="234"/>
                  </a:cubicBezTo>
                  <a:lnTo>
                    <a:pt x="522" y="523"/>
                  </a:lnTo>
                  <a:cubicBezTo>
                    <a:pt x="543" y="530"/>
                    <a:pt x="564" y="538"/>
                    <a:pt x="586" y="538"/>
                  </a:cubicBezTo>
                  <a:cubicBezTo>
                    <a:pt x="607" y="538"/>
                    <a:pt x="635" y="530"/>
                    <a:pt x="656" y="523"/>
                  </a:cubicBezTo>
                  <a:lnTo>
                    <a:pt x="875" y="404"/>
                  </a:lnTo>
                  <a:cubicBezTo>
                    <a:pt x="896" y="390"/>
                    <a:pt x="910" y="368"/>
                    <a:pt x="910" y="347"/>
                  </a:cubicBezTo>
                  <a:cubicBezTo>
                    <a:pt x="910" y="326"/>
                    <a:pt x="903" y="312"/>
                    <a:pt x="882" y="305"/>
                  </a:cubicBezTo>
                  <a:lnTo>
                    <a:pt x="395" y="16"/>
                  </a:lnTo>
                  <a:cubicBezTo>
                    <a:pt x="371" y="5"/>
                    <a:pt x="346" y="0"/>
                    <a:pt x="32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g1b4ab322049_2_64"/>
            <p:cNvSpPr/>
            <p:nvPr/>
          </p:nvSpPr>
          <p:spPr>
            <a:xfrm>
              <a:off x="295025" y="3538800"/>
              <a:ext cx="22250" cy="12600"/>
            </a:xfrm>
            <a:custGeom>
              <a:rect b="b" l="l" r="r" t="t"/>
              <a:pathLst>
                <a:path extrusionOk="0" h="504" w="890">
                  <a:moveTo>
                    <a:pt x="311" y="0"/>
                  </a:moveTo>
                  <a:cubicBezTo>
                    <a:pt x="292" y="0"/>
                    <a:pt x="272" y="4"/>
                    <a:pt x="255" y="11"/>
                  </a:cubicBezTo>
                  <a:lnTo>
                    <a:pt x="36" y="138"/>
                  </a:lnTo>
                  <a:cubicBezTo>
                    <a:pt x="1" y="152"/>
                    <a:pt x="1" y="187"/>
                    <a:pt x="29" y="201"/>
                  </a:cubicBezTo>
                  <a:lnTo>
                    <a:pt x="516" y="490"/>
                  </a:lnTo>
                  <a:cubicBezTo>
                    <a:pt x="535" y="500"/>
                    <a:pt x="554" y="504"/>
                    <a:pt x="572" y="504"/>
                  </a:cubicBezTo>
                  <a:cubicBezTo>
                    <a:pt x="595" y="504"/>
                    <a:pt x="616" y="498"/>
                    <a:pt x="635" y="490"/>
                  </a:cubicBezTo>
                  <a:lnTo>
                    <a:pt x="854" y="364"/>
                  </a:lnTo>
                  <a:cubicBezTo>
                    <a:pt x="889" y="349"/>
                    <a:pt x="889" y="321"/>
                    <a:pt x="861" y="300"/>
                  </a:cubicBezTo>
                  <a:lnTo>
                    <a:pt x="367" y="11"/>
                  </a:lnTo>
                  <a:cubicBezTo>
                    <a:pt x="350" y="4"/>
                    <a:pt x="330" y="0"/>
                    <a:pt x="31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g1b4ab322049_2_64"/>
            <p:cNvSpPr/>
            <p:nvPr/>
          </p:nvSpPr>
          <p:spPr>
            <a:xfrm>
              <a:off x="294675" y="3538500"/>
              <a:ext cx="22775" cy="13450"/>
            </a:xfrm>
            <a:custGeom>
              <a:rect b="b" l="l" r="r" t="t"/>
              <a:pathLst>
                <a:path extrusionOk="0" h="538" w="911">
                  <a:moveTo>
                    <a:pt x="332" y="30"/>
                  </a:moveTo>
                  <a:cubicBezTo>
                    <a:pt x="346" y="30"/>
                    <a:pt x="360" y="30"/>
                    <a:pt x="374" y="37"/>
                  </a:cubicBezTo>
                  <a:cubicBezTo>
                    <a:pt x="374" y="37"/>
                    <a:pt x="868" y="326"/>
                    <a:pt x="861" y="361"/>
                  </a:cubicBezTo>
                  <a:lnTo>
                    <a:pt x="635" y="488"/>
                  </a:lnTo>
                  <a:cubicBezTo>
                    <a:pt x="621" y="499"/>
                    <a:pt x="605" y="504"/>
                    <a:pt x="589" y="504"/>
                  </a:cubicBezTo>
                  <a:cubicBezTo>
                    <a:pt x="572" y="504"/>
                    <a:pt x="554" y="499"/>
                    <a:pt x="537" y="488"/>
                  </a:cubicBezTo>
                  <a:cubicBezTo>
                    <a:pt x="537" y="488"/>
                    <a:pt x="50" y="206"/>
                    <a:pt x="57" y="164"/>
                  </a:cubicBezTo>
                  <a:lnTo>
                    <a:pt x="276" y="44"/>
                  </a:lnTo>
                  <a:cubicBezTo>
                    <a:pt x="290" y="37"/>
                    <a:pt x="311" y="30"/>
                    <a:pt x="332" y="30"/>
                  </a:cubicBezTo>
                  <a:close/>
                  <a:moveTo>
                    <a:pt x="326" y="0"/>
                  </a:moveTo>
                  <a:cubicBezTo>
                    <a:pt x="302" y="0"/>
                    <a:pt x="279" y="5"/>
                    <a:pt x="262" y="16"/>
                  </a:cubicBezTo>
                  <a:lnTo>
                    <a:pt x="43" y="143"/>
                  </a:lnTo>
                  <a:cubicBezTo>
                    <a:pt x="22" y="150"/>
                    <a:pt x="8" y="171"/>
                    <a:pt x="1" y="192"/>
                  </a:cubicBezTo>
                  <a:cubicBezTo>
                    <a:pt x="1" y="213"/>
                    <a:pt x="15" y="227"/>
                    <a:pt x="29" y="235"/>
                  </a:cubicBezTo>
                  <a:lnTo>
                    <a:pt x="522" y="524"/>
                  </a:lnTo>
                  <a:cubicBezTo>
                    <a:pt x="544" y="538"/>
                    <a:pt x="565" y="538"/>
                    <a:pt x="586" y="538"/>
                  </a:cubicBezTo>
                  <a:cubicBezTo>
                    <a:pt x="607" y="538"/>
                    <a:pt x="635" y="538"/>
                    <a:pt x="656" y="524"/>
                  </a:cubicBezTo>
                  <a:lnTo>
                    <a:pt x="875" y="404"/>
                  </a:lnTo>
                  <a:cubicBezTo>
                    <a:pt x="896" y="390"/>
                    <a:pt x="910" y="368"/>
                    <a:pt x="910" y="347"/>
                  </a:cubicBezTo>
                  <a:cubicBezTo>
                    <a:pt x="910" y="326"/>
                    <a:pt x="903" y="312"/>
                    <a:pt x="882" y="305"/>
                  </a:cubicBezTo>
                  <a:lnTo>
                    <a:pt x="396" y="16"/>
                  </a:lnTo>
                  <a:cubicBezTo>
                    <a:pt x="374" y="5"/>
                    <a:pt x="350" y="0"/>
                    <a:pt x="32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g1b4ab322049_2_64"/>
            <p:cNvSpPr/>
            <p:nvPr/>
          </p:nvSpPr>
          <p:spPr>
            <a:xfrm>
              <a:off x="313375" y="3549600"/>
              <a:ext cx="22400" cy="12675"/>
            </a:xfrm>
            <a:custGeom>
              <a:rect b="b" l="l" r="r" t="t"/>
              <a:pathLst>
                <a:path extrusionOk="0" h="507" w="896">
                  <a:moveTo>
                    <a:pt x="317" y="0"/>
                  </a:moveTo>
                  <a:cubicBezTo>
                    <a:pt x="298" y="0"/>
                    <a:pt x="278" y="6"/>
                    <a:pt x="261" y="16"/>
                  </a:cubicBezTo>
                  <a:lnTo>
                    <a:pt x="42" y="136"/>
                  </a:lnTo>
                  <a:cubicBezTo>
                    <a:pt x="7" y="157"/>
                    <a:pt x="0" y="185"/>
                    <a:pt x="28" y="206"/>
                  </a:cubicBezTo>
                  <a:lnTo>
                    <a:pt x="522" y="495"/>
                  </a:lnTo>
                  <a:cubicBezTo>
                    <a:pt x="539" y="503"/>
                    <a:pt x="560" y="506"/>
                    <a:pt x="582" y="506"/>
                  </a:cubicBezTo>
                  <a:cubicBezTo>
                    <a:pt x="603" y="506"/>
                    <a:pt x="624" y="503"/>
                    <a:pt x="642" y="495"/>
                  </a:cubicBezTo>
                  <a:lnTo>
                    <a:pt x="860" y="369"/>
                  </a:lnTo>
                  <a:cubicBezTo>
                    <a:pt x="895" y="347"/>
                    <a:pt x="895" y="319"/>
                    <a:pt x="867" y="305"/>
                  </a:cubicBezTo>
                  <a:lnTo>
                    <a:pt x="374" y="16"/>
                  </a:lnTo>
                  <a:cubicBezTo>
                    <a:pt x="356" y="6"/>
                    <a:pt x="337" y="0"/>
                    <a:pt x="31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g1b4ab322049_2_64"/>
            <p:cNvSpPr/>
            <p:nvPr/>
          </p:nvSpPr>
          <p:spPr>
            <a:xfrm>
              <a:off x="313175" y="3549250"/>
              <a:ext cx="22775" cy="13525"/>
            </a:xfrm>
            <a:custGeom>
              <a:rect b="b" l="l" r="r" t="t"/>
              <a:pathLst>
                <a:path extrusionOk="0" h="541" w="911">
                  <a:moveTo>
                    <a:pt x="345" y="34"/>
                  </a:moveTo>
                  <a:cubicBezTo>
                    <a:pt x="355" y="34"/>
                    <a:pt x="365" y="39"/>
                    <a:pt x="375" y="44"/>
                  </a:cubicBezTo>
                  <a:cubicBezTo>
                    <a:pt x="375" y="44"/>
                    <a:pt x="868" y="333"/>
                    <a:pt x="854" y="368"/>
                  </a:cubicBezTo>
                  <a:lnTo>
                    <a:pt x="635" y="488"/>
                  </a:lnTo>
                  <a:cubicBezTo>
                    <a:pt x="620" y="500"/>
                    <a:pt x="602" y="505"/>
                    <a:pt x="584" y="505"/>
                  </a:cubicBezTo>
                  <a:cubicBezTo>
                    <a:pt x="568" y="505"/>
                    <a:pt x="553" y="502"/>
                    <a:pt x="537" y="495"/>
                  </a:cubicBezTo>
                  <a:cubicBezTo>
                    <a:pt x="537" y="495"/>
                    <a:pt x="50" y="206"/>
                    <a:pt x="57" y="171"/>
                  </a:cubicBezTo>
                  <a:lnTo>
                    <a:pt x="276" y="44"/>
                  </a:lnTo>
                  <a:cubicBezTo>
                    <a:pt x="286" y="39"/>
                    <a:pt x="299" y="34"/>
                    <a:pt x="314" y="34"/>
                  </a:cubicBezTo>
                  <a:cubicBezTo>
                    <a:pt x="320" y="34"/>
                    <a:pt x="326" y="35"/>
                    <a:pt x="332" y="37"/>
                  </a:cubicBezTo>
                  <a:cubicBezTo>
                    <a:pt x="336" y="35"/>
                    <a:pt x="341" y="34"/>
                    <a:pt x="345" y="34"/>
                  </a:cubicBezTo>
                  <a:close/>
                  <a:moveTo>
                    <a:pt x="322" y="0"/>
                  </a:moveTo>
                  <a:cubicBezTo>
                    <a:pt x="299" y="0"/>
                    <a:pt x="276" y="5"/>
                    <a:pt x="255" y="16"/>
                  </a:cubicBezTo>
                  <a:lnTo>
                    <a:pt x="43" y="143"/>
                  </a:lnTo>
                  <a:cubicBezTo>
                    <a:pt x="22" y="150"/>
                    <a:pt x="8" y="171"/>
                    <a:pt x="1" y="192"/>
                  </a:cubicBezTo>
                  <a:cubicBezTo>
                    <a:pt x="1" y="213"/>
                    <a:pt x="15" y="227"/>
                    <a:pt x="29" y="242"/>
                  </a:cubicBezTo>
                  <a:lnTo>
                    <a:pt x="523" y="524"/>
                  </a:lnTo>
                  <a:cubicBezTo>
                    <a:pt x="544" y="538"/>
                    <a:pt x="558" y="538"/>
                    <a:pt x="579" y="538"/>
                  </a:cubicBezTo>
                  <a:cubicBezTo>
                    <a:pt x="587" y="540"/>
                    <a:pt x="594" y="540"/>
                    <a:pt x="602" y="540"/>
                  </a:cubicBezTo>
                  <a:cubicBezTo>
                    <a:pt x="622" y="540"/>
                    <a:pt x="641" y="534"/>
                    <a:pt x="657" y="524"/>
                  </a:cubicBezTo>
                  <a:lnTo>
                    <a:pt x="875" y="404"/>
                  </a:lnTo>
                  <a:cubicBezTo>
                    <a:pt x="896" y="397"/>
                    <a:pt x="910" y="376"/>
                    <a:pt x="910" y="347"/>
                  </a:cubicBezTo>
                  <a:cubicBezTo>
                    <a:pt x="910" y="333"/>
                    <a:pt x="903" y="312"/>
                    <a:pt x="882" y="305"/>
                  </a:cubicBezTo>
                  <a:lnTo>
                    <a:pt x="389" y="16"/>
                  </a:lnTo>
                  <a:cubicBezTo>
                    <a:pt x="368" y="5"/>
                    <a:pt x="345" y="0"/>
                    <a:pt x="32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g1b4ab322049_2_64"/>
            <p:cNvSpPr/>
            <p:nvPr/>
          </p:nvSpPr>
          <p:spPr>
            <a:xfrm>
              <a:off x="331875" y="3560475"/>
              <a:ext cx="22400" cy="12675"/>
            </a:xfrm>
            <a:custGeom>
              <a:rect b="b" l="l" r="r" t="t"/>
              <a:pathLst>
                <a:path extrusionOk="0" h="507" w="896">
                  <a:moveTo>
                    <a:pt x="317" y="1"/>
                  </a:moveTo>
                  <a:cubicBezTo>
                    <a:pt x="298" y="1"/>
                    <a:pt x="279" y="4"/>
                    <a:pt x="261" y="11"/>
                  </a:cubicBezTo>
                  <a:lnTo>
                    <a:pt x="43" y="138"/>
                  </a:lnTo>
                  <a:cubicBezTo>
                    <a:pt x="7" y="159"/>
                    <a:pt x="0" y="187"/>
                    <a:pt x="28" y="201"/>
                  </a:cubicBezTo>
                  <a:lnTo>
                    <a:pt x="522" y="490"/>
                  </a:lnTo>
                  <a:cubicBezTo>
                    <a:pt x="539" y="501"/>
                    <a:pt x="559" y="506"/>
                    <a:pt x="579" y="506"/>
                  </a:cubicBezTo>
                  <a:cubicBezTo>
                    <a:pt x="599" y="506"/>
                    <a:pt x="621" y="501"/>
                    <a:pt x="642" y="490"/>
                  </a:cubicBezTo>
                  <a:lnTo>
                    <a:pt x="853" y="371"/>
                  </a:lnTo>
                  <a:cubicBezTo>
                    <a:pt x="888" y="349"/>
                    <a:pt x="895" y="321"/>
                    <a:pt x="867" y="300"/>
                  </a:cubicBezTo>
                  <a:lnTo>
                    <a:pt x="374" y="11"/>
                  </a:lnTo>
                  <a:cubicBezTo>
                    <a:pt x="356" y="4"/>
                    <a:pt x="337" y="1"/>
                    <a:pt x="31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g1b4ab322049_2_64"/>
            <p:cNvSpPr/>
            <p:nvPr/>
          </p:nvSpPr>
          <p:spPr>
            <a:xfrm>
              <a:off x="331700" y="3560175"/>
              <a:ext cx="22750" cy="13450"/>
            </a:xfrm>
            <a:custGeom>
              <a:rect b="b" l="l" r="r" t="t"/>
              <a:pathLst>
                <a:path extrusionOk="0" h="538" w="910">
                  <a:moveTo>
                    <a:pt x="331" y="30"/>
                  </a:moveTo>
                  <a:cubicBezTo>
                    <a:pt x="346" y="30"/>
                    <a:pt x="360" y="37"/>
                    <a:pt x="374" y="44"/>
                  </a:cubicBezTo>
                  <a:cubicBezTo>
                    <a:pt x="374" y="44"/>
                    <a:pt x="860" y="333"/>
                    <a:pt x="853" y="369"/>
                  </a:cubicBezTo>
                  <a:lnTo>
                    <a:pt x="635" y="495"/>
                  </a:lnTo>
                  <a:cubicBezTo>
                    <a:pt x="621" y="502"/>
                    <a:pt x="605" y="506"/>
                    <a:pt x="588" y="506"/>
                  </a:cubicBezTo>
                  <a:cubicBezTo>
                    <a:pt x="571" y="506"/>
                    <a:pt x="554" y="502"/>
                    <a:pt x="536" y="495"/>
                  </a:cubicBezTo>
                  <a:cubicBezTo>
                    <a:pt x="536" y="495"/>
                    <a:pt x="50" y="206"/>
                    <a:pt x="57" y="171"/>
                  </a:cubicBezTo>
                  <a:lnTo>
                    <a:pt x="275" y="44"/>
                  </a:lnTo>
                  <a:cubicBezTo>
                    <a:pt x="289" y="37"/>
                    <a:pt x="310" y="30"/>
                    <a:pt x="331" y="30"/>
                  </a:cubicBezTo>
                  <a:close/>
                  <a:moveTo>
                    <a:pt x="321" y="0"/>
                  </a:moveTo>
                  <a:cubicBezTo>
                    <a:pt x="298" y="0"/>
                    <a:pt x="275" y="5"/>
                    <a:pt x="254" y="16"/>
                  </a:cubicBezTo>
                  <a:lnTo>
                    <a:pt x="42" y="136"/>
                  </a:lnTo>
                  <a:cubicBezTo>
                    <a:pt x="14" y="143"/>
                    <a:pt x="0" y="164"/>
                    <a:pt x="0" y="192"/>
                  </a:cubicBezTo>
                  <a:cubicBezTo>
                    <a:pt x="0" y="206"/>
                    <a:pt x="14" y="228"/>
                    <a:pt x="28" y="235"/>
                  </a:cubicBezTo>
                  <a:lnTo>
                    <a:pt x="522" y="524"/>
                  </a:lnTo>
                  <a:cubicBezTo>
                    <a:pt x="536" y="531"/>
                    <a:pt x="557" y="538"/>
                    <a:pt x="578" y="538"/>
                  </a:cubicBezTo>
                  <a:cubicBezTo>
                    <a:pt x="606" y="538"/>
                    <a:pt x="635" y="531"/>
                    <a:pt x="656" y="524"/>
                  </a:cubicBezTo>
                  <a:lnTo>
                    <a:pt x="874" y="397"/>
                  </a:lnTo>
                  <a:cubicBezTo>
                    <a:pt x="895" y="390"/>
                    <a:pt x="910" y="369"/>
                    <a:pt x="910" y="347"/>
                  </a:cubicBezTo>
                  <a:cubicBezTo>
                    <a:pt x="910" y="326"/>
                    <a:pt x="895" y="312"/>
                    <a:pt x="881" y="305"/>
                  </a:cubicBezTo>
                  <a:lnTo>
                    <a:pt x="388" y="16"/>
                  </a:lnTo>
                  <a:cubicBezTo>
                    <a:pt x="367" y="5"/>
                    <a:pt x="344" y="0"/>
                    <a:pt x="32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g1b4ab322049_2_64"/>
            <p:cNvSpPr/>
            <p:nvPr/>
          </p:nvSpPr>
          <p:spPr>
            <a:xfrm>
              <a:off x="350375" y="3571275"/>
              <a:ext cx="22400" cy="12650"/>
            </a:xfrm>
            <a:custGeom>
              <a:rect b="b" l="l" r="r" t="t"/>
              <a:pathLst>
                <a:path extrusionOk="0" h="506" w="896">
                  <a:moveTo>
                    <a:pt x="317" y="0"/>
                  </a:moveTo>
                  <a:cubicBezTo>
                    <a:pt x="296" y="0"/>
                    <a:pt x="275" y="6"/>
                    <a:pt x="254" y="16"/>
                  </a:cubicBezTo>
                  <a:lnTo>
                    <a:pt x="43" y="136"/>
                  </a:lnTo>
                  <a:cubicBezTo>
                    <a:pt x="7" y="157"/>
                    <a:pt x="0" y="192"/>
                    <a:pt x="29" y="206"/>
                  </a:cubicBezTo>
                  <a:lnTo>
                    <a:pt x="522" y="496"/>
                  </a:lnTo>
                  <a:cubicBezTo>
                    <a:pt x="538" y="502"/>
                    <a:pt x="555" y="505"/>
                    <a:pt x="573" y="505"/>
                  </a:cubicBezTo>
                  <a:cubicBezTo>
                    <a:pt x="595" y="505"/>
                    <a:pt x="619" y="500"/>
                    <a:pt x="642" y="488"/>
                  </a:cubicBezTo>
                  <a:lnTo>
                    <a:pt x="853" y="369"/>
                  </a:lnTo>
                  <a:cubicBezTo>
                    <a:pt x="889" y="355"/>
                    <a:pt x="896" y="319"/>
                    <a:pt x="860" y="305"/>
                  </a:cubicBezTo>
                  <a:lnTo>
                    <a:pt x="374" y="16"/>
                  </a:lnTo>
                  <a:cubicBezTo>
                    <a:pt x="356" y="6"/>
                    <a:pt x="337" y="0"/>
                    <a:pt x="31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g1b4ab322049_2_64"/>
            <p:cNvSpPr/>
            <p:nvPr/>
          </p:nvSpPr>
          <p:spPr>
            <a:xfrm>
              <a:off x="350200" y="3570925"/>
              <a:ext cx="22750" cy="13625"/>
            </a:xfrm>
            <a:custGeom>
              <a:rect b="b" l="l" r="r" t="t"/>
              <a:pathLst>
                <a:path extrusionOk="0" h="545" w="910">
                  <a:moveTo>
                    <a:pt x="332" y="37"/>
                  </a:moveTo>
                  <a:cubicBezTo>
                    <a:pt x="346" y="37"/>
                    <a:pt x="360" y="44"/>
                    <a:pt x="374" y="51"/>
                  </a:cubicBezTo>
                  <a:cubicBezTo>
                    <a:pt x="374" y="51"/>
                    <a:pt x="860" y="340"/>
                    <a:pt x="853" y="376"/>
                  </a:cubicBezTo>
                  <a:lnTo>
                    <a:pt x="635" y="495"/>
                  </a:lnTo>
                  <a:cubicBezTo>
                    <a:pt x="621" y="506"/>
                    <a:pt x="605" y="511"/>
                    <a:pt x="588" y="511"/>
                  </a:cubicBezTo>
                  <a:cubicBezTo>
                    <a:pt x="571" y="511"/>
                    <a:pt x="554" y="506"/>
                    <a:pt x="536" y="495"/>
                  </a:cubicBezTo>
                  <a:cubicBezTo>
                    <a:pt x="536" y="495"/>
                    <a:pt x="50" y="213"/>
                    <a:pt x="57" y="171"/>
                  </a:cubicBezTo>
                  <a:lnTo>
                    <a:pt x="268" y="51"/>
                  </a:lnTo>
                  <a:cubicBezTo>
                    <a:pt x="289" y="37"/>
                    <a:pt x="311" y="37"/>
                    <a:pt x="332" y="37"/>
                  </a:cubicBezTo>
                  <a:close/>
                  <a:moveTo>
                    <a:pt x="321" y="0"/>
                  </a:moveTo>
                  <a:cubicBezTo>
                    <a:pt x="298" y="0"/>
                    <a:pt x="275" y="5"/>
                    <a:pt x="254" y="16"/>
                  </a:cubicBezTo>
                  <a:lnTo>
                    <a:pt x="36" y="143"/>
                  </a:lnTo>
                  <a:cubicBezTo>
                    <a:pt x="14" y="150"/>
                    <a:pt x="0" y="171"/>
                    <a:pt x="0" y="192"/>
                  </a:cubicBezTo>
                  <a:cubicBezTo>
                    <a:pt x="0" y="213"/>
                    <a:pt x="14" y="228"/>
                    <a:pt x="29" y="242"/>
                  </a:cubicBezTo>
                  <a:lnTo>
                    <a:pt x="522" y="531"/>
                  </a:lnTo>
                  <a:cubicBezTo>
                    <a:pt x="536" y="538"/>
                    <a:pt x="557" y="545"/>
                    <a:pt x="578" y="545"/>
                  </a:cubicBezTo>
                  <a:cubicBezTo>
                    <a:pt x="607" y="545"/>
                    <a:pt x="628" y="538"/>
                    <a:pt x="656" y="531"/>
                  </a:cubicBezTo>
                  <a:lnTo>
                    <a:pt x="867" y="404"/>
                  </a:lnTo>
                  <a:cubicBezTo>
                    <a:pt x="896" y="397"/>
                    <a:pt x="910" y="376"/>
                    <a:pt x="910" y="347"/>
                  </a:cubicBezTo>
                  <a:cubicBezTo>
                    <a:pt x="910" y="333"/>
                    <a:pt x="896" y="312"/>
                    <a:pt x="882" y="305"/>
                  </a:cubicBezTo>
                  <a:lnTo>
                    <a:pt x="388" y="16"/>
                  </a:lnTo>
                  <a:cubicBezTo>
                    <a:pt x="367" y="5"/>
                    <a:pt x="344" y="0"/>
                    <a:pt x="32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g1b4ab322049_2_64"/>
            <p:cNvSpPr/>
            <p:nvPr/>
          </p:nvSpPr>
          <p:spPr>
            <a:xfrm>
              <a:off x="368875" y="3582200"/>
              <a:ext cx="22400" cy="12625"/>
            </a:xfrm>
            <a:custGeom>
              <a:rect b="b" l="l" r="r" t="t"/>
              <a:pathLst>
                <a:path extrusionOk="0" h="505" w="896">
                  <a:moveTo>
                    <a:pt x="314" y="0"/>
                  </a:moveTo>
                  <a:cubicBezTo>
                    <a:pt x="293" y="0"/>
                    <a:pt x="272" y="6"/>
                    <a:pt x="254" y="16"/>
                  </a:cubicBezTo>
                  <a:lnTo>
                    <a:pt x="36" y="136"/>
                  </a:lnTo>
                  <a:cubicBezTo>
                    <a:pt x="1" y="157"/>
                    <a:pt x="1" y="185"/>
                    <a:pt x="29" y="207"/>
                  </a:cubicBezTo>
                  <a:lnTo>
                    <a:pt x="522" y="489"/>
                  </a:lnTo>
                  <a:cubicBezTo>
                    <a:pt x="540" y="499"/>
                    <a:pt x="559" y="504"/>
                    <a:pt x="579" y="504"/>
                  </a:cubicBezTo>
                  <a:cubicBezTo>
                    <a:pt x="598" y="504"/>
                    <a:pt x="617" y="499"/>
                    <a:pt x="635" y="489"/>
                  </a:cubicBezTo>
                  <a:lnTo>
                    <a:pt x="854" y="369"/>
                  </a:lnTo>
                  <a:cubicBezTo>
                    <a:pt x="889" y="348"/>
                    <a:pt x="896" y="319"/>
                    <a:pt x="861" y="298"/>
                  </a:cubicBezTo>
                  <a:lnTo>
                    <a:pt x="374" y="16"/>
                  </a:lnTo>
                  <a:cubicBezTo>
                    <a:pt x="357" y="6"/>
                    <a:pt x="335" y="0"/>
                    <a:pt x="31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g1b4ab322049_2_64"/>
            <p:cNvSpPr/>
            <p:nvPr/>
          </p:nvSpPr>
          <p:spPr>
            <a:xfrm>
              <a:off x="368700" y="3581850"/>
              <a:ext cx="22750" cy="13450"/>
            </a:xfrm>
            <a:custGeom>
              <a:rect b="b" l="l" r="r" t="t"/>
              <a:pathLst>
                <a:path extrusionOk="0" h="538" w="910">
                  <a:moveTo>
                    <a:pt x="332" y="30"/>
                  </a:moveTo>
                  <a:cubicBezTo>
                    <a:pt x="346" y="30"/>
                    <a:pt x="360" y="37"/>
                    <a:pt x="374" y="44"/>
                  </a:cubicBezTo>
                  <a:cubicBezTo>
                    <a:pt x="374" y="44"/>
                    <a:pt x="861" y="333"/>
                    <a:pt x="853" y="369"/>
                  </a:cubicBezTo>
                  <a:lnTo>
                    <a:pt x="635" y="495"/>
                  </a:lnTo>
                  <a:cubicBezTo>
                    <a:pt x="621" y="503"/>
                    <a:pt x="603" y="506"/>
                    <a:pt x="586" y="506"/>
                  </a:cubicBezTo>
                  <a:cubicBezTo>
                    <a:pt x="568" y="506"/>
                    <a:pt x="550" y="503"/>
                    <a:pt x="536" y="495"/>
                  </a:cubicBezTo>
                  <a:cubicBezTo>
                    <a:pt x="536" y="495"/>
                    <a:pt x="43" y="206"/>
                    <a:pt x="57" y="171"/>
                  </a:cubicBezTo>
                  <a:lnTo>
                    <a:pt x="268" y="44"/>
                  </a:lnTo>
                  <a:cubicBezTo>
                    <a:pt x="290" y="37"/>
                    <a:pt x="311" y="30"/>
                    <a:pt x="332" y="30"/>
                  </a:cubicBezTo>
                  <a:close/>
                  <a:moveTo>
                    <a:pt x="321" y="0"/>
                  </a:moveTo>
                  <a:cubicBezTo>
                    <a:pt x="298" y="0"/>
                    <a:pt x="275" y="6"/>
                    <a:pt x="254" y="16"/>
                  </a:cubicBezTo>
                  <a:lnTo>
                    <a:pt x="36" y="136"/>
                  </a:lnTo>
                  <a:cubicBezTo>
                    <a:pt x="15" y="150"/>
                    <a:pt x="1" y="171"/>
                    <a:pt x="1" y="192"/>
                  </a:cubicBezTo>
                  <a:cubicBezTo>
                    <a:pt x="1" y="213"/>
                    <a:pt x="8" y="228"/>
                    <a:pt x="29" y="235"/>
                  </a:cubicBezTo>
                  <a:lnTo>
                    <a:pt x="522" y="524"/>
                  </a:lnTo>
                  <a:cubicBezTo>
                    <a:pt x="536" y="538"/>
                    <a:pt x="557" y="538"/>
                    <a:pt x="579" y="538"/>
                  </a:cubicBezTo>
                  <a:cubicBezTo>
                    <a:pt x="607" y="538"/>
                    <a:pt x="628" y="538"/>
                    <a:pt x="656" y="524"/>
                  </a:cubicBezTo>
                  <a:lnTo>
                    <a:pt x="868" y="404"/>
                  </a:lnTo>
                  <a:cubicBezTo>
                    <a:pt x="889" y="390"/>
                    <a:pt x="903" y="369"/>
                    <a:pt x="910" y="347"/>
                  </a:cubicBezTo>
                  <a:cubicBezTo>
                    <a:pt x="910" y="326"/>
                    <a:pt x="896" y="312"/>
                    <a:pt x="882" y="305"/>
                  </a:cubicBezTo>
                  <a:lnTo>
                    <a:pt x="388" y="16"/>
                  </a:lnTo>
                  <a:cubicBezTo>
                    <a:pt x="367" y="6"/>
                    <a:pt x="344" y="0"/>
                    <a:pt x="32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g1b4ab322049_2_64"/>
            <p:cNvSpPr/>
            <p:nvPr/>
          </p:nvSpPr>
          <p:spPr>
            <a:xfrm>
              <a:off x="387375" y="3592950"/>
              <a:ext cx="22425" cy="12675"/>
            </a:xfrm>
            <a:custGeom>
              <a:rect b="b" l="l" r="r" t="t"/>
              <a:pathLst>
                <a:path extrusionOk="0" h="507" w="897">
                  <a:moveTo>
                    <a:pt x="314" y="0"/>
                  </a:moveTo>
                  <a:cubicBezTo>
                    <a:pt x="293" y="0"/>
                    <a:pt x="272" y="6"/>
                    <a:pt x="255" y="16"/>
                  </a:cubicBezTo>
                  <a:lnTo>
                    <a:pt x="36" y="136"/>
                  </a:lnTo>
                  <a:cubicBezTo>
                    <a:pt x="1" y="157"/>
                    <a:pt x="1" y="192"/>
                    <a:pt x="29" y="207"/>
                  </a:cubicBezTo>
                  <a:lnTo>
                    <a:pt x="522" y="496"/>
                  </a:lnTo>
                  <a:cubicBezTo>
                    <a:pt x="540" y="503"/>
                    <a:pt x="559" y="506"/>
                    <a:pt x="579" y="506"/>
                  </a:cubicBezTo>
                  <a:cubicBezTo>
                    <a:pt x="598" y="506"/>
                    <a:pt x="618" y="503"/>
                    <a:pt x="635" y="496"/>
                  </a:cubicBezTo>
                  <a:lnTo>
                    <a:pt x="854" y="369"/>
                  </a:lnTo>
                  <a:cubicBezTo>
                    <a:pt x="889" y="355"/>
                    <a:pt x="896" y="319"/>
                    <a:pt x="861" y="305"/>
                  </a:cubicBezTo>
                  <a:lnTo>
                    <a:pt x="374" y="16"/>
                  </a:lnTo>
                  <a:cubicBezTo>
                    <a:pt x="357" y="6"/>
                    <a:pt x="336" y="0"/>
                    <a:pt x="31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g1b4ab322049_2_64"/>
            <p:cNvSpPr/>
            <p:nvPr/>
          </p:nvSpPr>
          <p:spPr>
            <a:xfrm>
              <a:off x="387200" y="3592600"/>
              <a:ext cx="22775" cy="13625"/>
            </a:xfrm>
            <a:custGeom>
              <a:rect b="b" l="l" r="r" t="t"/>
              <a:pathLst>
                <a:path extrusionOk="0" h="545" w="911">
                  <a:moveTo>
                    <a:pt x="332" y="37"/>
                  </a:moveTo>
                  <a:cubicBezTo>
                    <a:pt x="346" y="37"/>
                    <a:pt x="360" y="44"/>
                    <a:pt x="374" y="51"/>
                  </a:cubicBezTo>
                  <a:cubicBezTo>
                    <a:pt x="374" y="51"/>
                    <a:pt x="861" y="340"/>
                    <a:pt x="854" y="376"/>
                  </a:cubicBezTo>
                  <a:lnTo>
                    <a:pt x="635" y="495"/>
                  </a:lnTo>
                  <a:cubicBezTo>
                    <a:pt x="621" y="506"/>
                    <a:pt x="603" y="511"/>
                    <a:pt x="586" y="511"/>
                  </a:cubicBezTo>
                  <a:cubicBezTo>
                    <a:pt x="568" y="511"/>
                    <a:pt x="551" y="506"/>
                    <a:pt x="536" y="495"/>
                  </a:cubicBezTo>
                  <a:cubicBezTo>
                    <a:pt x="536" y="495"/>
                    <a:pt x="43" y="214"/>
                    <a:pt x="57" y="171"/>
                  </a:cubicBezTo>
                  <a:lnTo>
                    <a:pt x="269" y="51"/>
                  </a:lnTo>
                  <a:cubicBezTo>
                    <a:pt x="290" y="37"/>
                    <a:pt x="311" y="37"/>
                    <a:pt x="325" y="37"/>
                  </a:cubicBezTo>
                  <a:close/>
                  <a:moveTo>
                    <a:pt x="321" y="0"/>
                  </a:moveTo>
                  <a:cubicBezTo>
                    <a:pt x="299" y="0"/>
                    <a:pt x="276" y="6"/>
                    <a:pt x="254" y="16"/>
                  </a:cubicBezTo>
                  <a:lnTo>
                    <a:pt x="36" y="143"/>
                  </a:lnTo>
                  <a:cubicBezTo>
                    <a:pt x="15" y="150"/>
                    <a:pt x="1" y="171"/>
                    <a:pt x="1" y="199"/>
                  </a:cubicBezTo>
                  <a:cubicBezTo>
                    <a:pt x="1" y="214"/>
                    <a:pt x="8" y="235"/>
                    <a:pt x="29" y="242"/>
                  </a:cubicBezTo>
                  <a:lnTo>
                    <a:pt x="515" y="531"/>
                  </a:lnTo>
                  <a:cubicBezTo>
                    <a:pt x="536" y="538"/>
                    <a:pt x="558" y="545"/>
                    <a:pt x="579" y="545"/>
                  </a:cubicBezTo>
                  <a:cubicBezTo>
                    <a:pt x="607" y="545"/>
                    <a:pt x="628" y="538"/>
                    <a:pt x="656" y="531"/>
                  </a:cubicBezTo>
                  <a:lnTo>
                    <a:pt x="868" y="404"/>
                  </a:lnTo>
                  <a:cubicBezTo>
                    <a:pt x="889" y="397"/>
                    <a:pt x="903" y="376"/>
                    <a:pt x="910" y="354"/>
                  </a:cubicBezTo>
                  <a:cubicBezTo>
                    <a:pt x="910" y="333"/>
                    <a:pt x="896" y="312"/>
                    <a:pt x="882" y="305"/>
                  </a:cubicBezTo>
                  <a:lnTo>
                    <a:pt x="388" y="16"/>
                  </a:lnTo>
                  <a:cubicBezTo>
                    <a:pt x="367" y="6"/>
                    <a:pt x="344" y="0"/>
                    <a:pt x="32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g1b4ab322049_2_64"/>
            <p:cNvSpPr/>
            <p:nvPr/>
          </p:nvSpPr>
          <p:spPr>
            <a:xfrm>
              <a:off x="405875" y="3603875"/>
              <a:ext cx="22250" cy="12800"/>
            </a:xfrm>
            <a:custGeom>
              <a:rect b="b" l="l" r="r" t="t"/>
              <a:pathLst>
                <a:path extrusionOk="0" h="512" w="890">
                  <a:moveTo>
                    <a:pt x="312" y="0"/>
                  </a:moveTo>
                  <a:cubicBezTo>
                    <a:pt x="292" y="0"/>
                    <a:pt x="272" y="6"/>
                    <a:pt x="255" y="16"/>
                  </a:cubicBezTo>
                  <a:lnTo>
                    <a:pt x="36" y="136"/>
                  </a:lnTo>
                  <a:cubicBezTo>
                    <a:pt x="1" y="157"/>
                    <a:pt x="1" y="193"/>
                    <a:pt x="29" y="207"/>
                  </a:cubicBezTo>
                  <a:lnTo>
                    <a:pt x="523" y="496"/>
                  </a:lnTo>
                  <a:cubicBezTo>
                    <a:pt x="540" y="506"/>
                    <a:pt x="560" y="511"/>
                    <a:pt x="579" y="511"/>
                  </a:cubicBezTo>
                  <a:cubicBezTo>
                    <a:pt x="598" y="511"/>
                    <a:pt x="618" y="506"/>
                    <a:pt x="635" y="496"/>
                  </a:cubicBezTo>
                  <a:lnTo>
                    <a:pt x="854" y="376"/>
                  </a:lnTo>
                  <a:cubicBezTo>
                    <a:pt x="889" y="348"/>
                    <a:pt x="889" y="319"/>
                    <a:pt x="861" y="305"/>
                  </a:cubicBezTo>
                  <a:lnTo>
                    <a:pt x="375" y="16"/>
                  </a:lnTo>
                  <a:cubicBezTo>
                    <a:pt x="353" y="6"/>
                    <a:pt x="332" y="0"/>
                    <a:pt x="31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g1b4ab322049_2_64"/>
            <p:cNvSpPr/>
            <p:nvPr/>
          </p:nvSpPr>
          <p:spPr>
            <a:xfrm>
              <a:off x="405525" y="3603525"/>
              <a:ext cx="22950" cy="13525"/>
            </a:xfrm>
            <a:custGeom>
              <a:rect b="b" l="l" r="r" t="t"/>
              <a:pathLst>
                <a:path extrusionOk="0" h="541" w="918">
                  <a:moveTo>
                    <a:pt x="332" y="30"/>
                  </a:moveTo>
                  <a:cubicBezTo>
                    <a:pt x="346" y="37"/>
                    <a:pt x="367" y="37"/>
                    <a:pt x="374" y="44"/>
                  </a:cubicBezTo>
                  <a:cubicBezTo>
                    <a:pt x="374" y="44"/>
                    <a:pt x="868" y="333"/>
                    <a:pt x="861" y="376"/>
                  </a:cubicBezTo>
                  <a:lnTo>
                    <a:pt x="642" y="496"/>
                  </a:lnTo>
                  <a:cubicBezTo>
                    <a:pt x="625" y="503"/>
                    <a:pt x="607" y="506"/>
                    <a:pt x="590" y="506"/>
                  </a:cubicBezTo>
                  <a:cubicBezTo>
                    <a:pt x="574" y="506"/>
                    <a:pt x="558" y="503"/>
                    <a:pt x="544" y="496"/>
                  </a:cubicBezTo>
                  <a:cubicBezTo>
                    <a:pt x="544" y="496"/>
                    <a:pt x="50" y="207"/>
                    <a:pt x="57" y="171"/>
                  </a:cubicBezTo>
                  <a:lnTo>
                    <a:pt x="276" y="44"/>
                  </a:lnTo>
                  <a:cubicBezTo>
                    <a:pt x="297" y="37"/>
                    <a:pt x="311" y="30"/>
                    <a:pt x="332" y="30"/>
                  </a:cubicBezTo>
                  <a:close/>
                  <a:moveTo>
                    <a:pt x="329" y="0"/>
                  </a:moveTo>
                  <a:cubicBezTo>
                    <a:pt x="306" y="0"/>
                    <a:pt x="283" y="6"/>
                    <a:pt x="262" y="16"/>
                  </a:cubicBezTo>
                  <a:lnTo>
                    <a:pt x="43" y="143"/>
                  </a:lnTo>
                  <a:cubicBezTo>
                    <a:pt x="22" y="150"/>
                    <a:pt x="8" y="171"/>
                    <a:pt x="1" y="192"/>
                  </a:cubicBezTo>
                  <a:cubicBezTo>
                    <a:pt x="8" y="214"/>
                    <a:pt x="15" y="228"/>
                    <a:pt x="36" y="235"/>
                  </a:cubicBezTo>
                  <a:lnTo>
                    <a:pt x="522" y="524"/>
                  </a:lnTo>
                  <a:cubicBezTo>
                    <a:pt x="544" y="538"/>
                    <a:pt x="565" y="538"/>
                    <a:pt x="586" y="538"/>
                  </a:cubicBezTo>
                  <a:cubicBezTo>
                    <a:pt x="592" y="540"/>
                    <a:pt x="598" y="541"/>
                    <a:pt x="604" y="541"/>
                  </a:cubicBezTo>
                  <a:cubicBezTo>
                    <a:pt x="622" y="541"/>
                    <a:pt x="641" y="534"/>
                    <a:pt x="656" y="524"/>
                  </a:cubicBezTo>
                  <a:lnTo>
                    <a:pt x="875" y="404"/>
                  </a:lnTo>
                  <a:cubicBezTo>
                    <a:pt x="896" y="390"/>
                    <a:pt x="910" y="369"/>
                    <a:pt x="917" y="347"/>
                  </a:cubicBezTo>
                  <a:cubicBezTo>
                    <a:pt x="910" y="326"/>
                    <a:pt x="903" y="312"/>
                    <a:pt x="882" y="305"/>
                  </a:cubicBezTo>
                  <a:lnTo>
                    <a:pt x="396" y="16"/>
                  </a:lnTo>
                  <a:cubicBezTo>
                    <a:pt x="374" y="6"/>
                    <a:pt x="352" y="0"/>
                    <a:pt x="32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g1b4ab322049_2_64"/>
            <p:cNvSpPr/>
            <p:nvPr/>
          </p:nvSpPr>
          <p:spPr>
            <a:xfrm>
              <a:off x="424225" y="3614750"/>
              <a:ext cx="22400" cy="12675"/>
            </a:xfrm>
            <a:custGeom>
              <a:rect b="b" l="l" r="r" t="t"/>
              <a:pathLst>
                <a:path extrusionOk="0" h="507" w="896">
                  <a:moveTo>
                    <a:pt x="318" y="1"/>
                  </a:moveTo>
                  <a:cubicBezTo>
                    <a:pt x="298" y="1"/>
                    <a:pt x="278" y="4"/>
                    <a:pt x="261" y="11"/>
                  </a:cubicBezTo>
                  <a:lnTo>
                    <a:pt x="42" y="138"/>
                  </a:lnTo>
                  <a:cubicBezTo>
                    <a:pt x="7" y="159"/>
                    <a:pt x="0" y="188"/>
                    <a:pt x="35" y="202"/>
                  </a:cubicBezTo>
                  <a:lnTo>
                    <a:pt x="522" y="491"/>
                  </a:lnTo>
                  <a:cubicBezTo>
                    <a:pt x="543" y="501"/>
                    <a:pt x="564" y="506"/>
                    <a:pt x="584" y="506"/>
                  </a:cubicBezTo>
                  <a:cubicBezTo>
                    <a:pt x="605" y="506"/>
                    <a:pt x="624" y="501"/>
                    <a:pt x="642" y="491"/>
                  </a:cubicBezTo>
                  <a:lnTo>
                    <a:pt x="860" y="371"/>
                  </a:lnTo>
                  <a:cubicBezTo>
                    <a:pt x="895" y="350"/>
                    <a:pt x="895" y="321"/>
                    <a:pt x="867" y="300"/>
                  </a:cubicBezTo>
                  <a:lnTo>
                    <a:pt x="381" y="11"/>
                  </a:lnTo>
                  <a:cubicBezTo>
                    <a:pt x="360" y="4"/>
                    <a:pt x="338" y="1"/>
                    <a:pt x="31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g1b4ab322049_2_64"/>
            <p:cNvSpPr/>
            <p:nvPr/>
          </p:nvSpPr>
          <p:spPr>
            <a:xfrm>
              <a:off x="424050" y="3614450"/>
              <a:ext cx="22750" cy="13450"/>
            </a:xfrm>
            <a:custGeom>
              <a:rect b="b" l="l" r="r" t="t"/>
              <a:pathLst>
                <a:path extrusionOk="0" h="538" w="910">
                  <a:moveTo>
                    <a:pt x="331" y="30"/>
                  </a:moveTo>
                  <a:cubicBezTo>
                    <a:pt x="345" y="30"/>
                    <a:pt x="360" y="37"/>
                    <a:pt x="374" y="44"/>
                  </a:cubicBezTo>
                  <a:cubicBezTo>
                    <a:pt x="374" y="44"/>
                    <a:pt x="867" y="333"/>
                    <a:pt x="860" y="369"/>
                  </a:cubicBezTo>
                  <a:lnTo>
                    <a:pt x="641" y="496"/>
                  </a:lnTo>
                  <a:cubicBezTo>
                    <a:pt x="624" y="503"/>
                    <a:pt x="606" y="506"/>
                    <a:pt x="589" y="506"/>
                  </a:cubicBezTo>
                  <a:cubicBezTo>
                    <a:pt x="573" y="506"/>
                    <a:pt x="557" y="503"/>
                    <a:pt x="543" y="496"/>
                  </a:cubicBezTo>
                  <a:cubicBezTo>
                    <a:pt x="543" y="496"/>
                    <a:pt x="49" y="207"/>
                    <a:pt x="56" y="164"/>
                  </a:cubicBezTo>
                  <a:lnTo>
                    <a:pt x="275" y="44"/>
                  </a:lnTo>
                  <a:cubicBezTo>
                    <a:pt x="289" y="37"/>
                    <a:pt x="310" y="30"/>
                    <a:pt x="331" y="30"/>
                  </a:cubicBezTo>
                  <a:close/>
                  <a:moveTo>
                    <a:pt x="328" y="0"/>
                  </a:moveTo>
                  <a:cubicBezTo>
                    <a:pt x="305" y="0"/>
                    <a:pt x="282" y="6"/>
                    <a:pt x="261" y="16"/>
                  </a:cubicBezTo>
                  <a:lnTo>
                    <a:pt x="42" y="136"/>
                  </a:lnTo>
                  <a:cubicBezTo>
                    <a:pt x="21" y="143"/>
                    <a:pt x="7" y="164"/>
                    <a:pt x="0" y="192"/>
                  </a:cubicBezTo>
                  <a:cubicBezTo>
                    <a:pt x="7" y="207"/>
                    <a:pt x="14" y="228"/>
                    <a:pt x="35" y="235"/>
                  </a:cubicBezTo>
                  <a:lnTo>
                    <a:pt x="522" y="524"/>
                  </a:lnTo>
                  <a:cubicBezTo>
                    <a:pt x="543" y="531"/>
                    <a:pt x="564" y="538"/>
                    <a:pt x="585" y="538"/>
                  </a:cubicBezTo>
                  <a:cubicBezTo>
                    <a:pt x="606" y="538"/>
                    <a:pt x="634" y="531"/>
                    <a:pt x="656" y="524"/>
                  </a:cubicBezTo>
                  <a:lnTo>
                    <a:pt x="874" y="404"/>
                  </a:lnTo>
                  <a:cubicBezTo>
                    <a:pt x="895" y="390"/>
                    <a:pt x="909" y="369"/>
                    <a:pt x="909" y="348"/>
                  </a:cubicBezTo>
                  <a:cubicBezTo>
                    <a:pt x="909" y="326"/>
                    <a:pt x="902" y="312"/>
                    <a:pt x="881" y="305"/>
                  </a:cubicBezTo>
                  <a:lnTo>
                    <a:pt x="395" y="16"/>
                  </a:lnTo>
                  <a:cubicBezTo>
                    <a:pt x="374" y="6"/>
                    <a:pt x="351" y="0"/>
                    <a:pt x="32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g1b4ab322049_2_64"/>
            <p:cNvSpPr/>
            <p:nvPr/>
          </p:nvSpPr>
          <p:spPr>
            <a:xfrm>
              <a:off x="442725" y="3625550"/>
              <a:ext cx="22400" cy="12675"/>
            </a:xfrm>
            <a:custGeom>
              <a:rect b="b" l="l" r="r" t="t"/>
              <a:pathLst>
                <a:path extrusionOk="0" h="507" w="896">
                  <a:moveTo>
                    <a:pt x="317" y="0"/>
                  </a:moveTo>
                  <a:cubicBezTo>
                    <a:pt x="298" y="0"/>
                    <a:pt x="279" y="6"/>
                    <a:pt x="261" y="16"/>
                  </a:cubicBezTo>
                  <a:lnTo>
                    <a:pt x="43" y="136"/>
                  </a:lnTo>
                  <a:cubicBezTo>
                    <a:pt x="7" y="157"/>
                    <a:pt x="0" y="186"/>
                    <a:pt x="35" y="207"/>
                  </a:cubicBezTo>
                  <a:lnTo>
                    <a:pt x="522" y="496"/>
                  </a:lnTo>
                  <a:cubicBezTo>
                    <a:pt x="539" y="503"/>
                    <a:pt x="561" y="506"/>
                    <a:pt x="582" y="506"/>
                  </a:cubicBezTo>
                  <a:cubicBezTo>
                    <a:pt x="603" y="506"/>
                    <a:pt x="624" y="503"/>
                    <a:pt x="642" y="496"/>
                  </a:cubicBezTo>
                  <a:lnTo>
                    <a:pt x="860" y="369"/>
                  </a:lnTo>
                  <a:cubicBezTo>
                    <a:pt x="895" y="355"/>
                    <a:pt x="895" y="319"/>
                    <a:pt x="867" y="305"/>
                  </a:cubicBezTo>
                  <a:lnTo>
                    <a:pt x="374" y="16"/>
                  </a:lnTo>
                  <a:cubicBezTo>
                    <a:pt x="356" y="6"/>
                    <a:pt x="337" y="0"/>
                    <a:pt x="31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g1b4ab322049_2_64"/>
            <p:cNvSpPr/>
            <p:nvPr/>
          </p:nvSpPr>
          <p:spPr>
            <a:xfrm>
              <a:off x="442550" y="3625200"/>
              <a:ext cx="22750" cy="13625"/>
            </a:xfrm>
            <a:custGeom>
              <a:rect b="b" l="l" r="r" t="t"/>
              <a:pathLst>
                <a:path extrusionOk="0" h="545" w="910">
                  <a:moveTo>
                    <a:pt x="331" y="37"/>
                  </a:moveTo>
                  <a:cubicBezTo>
                    <a:pt x="346" y="37"/>
                    <a:pt x="360" y="37"/>
                    <a:pt x="374" y="51"/>
                  </a:cubicBezTo>
                  <a:cubicBezTo>
                    <a:pt x="374" y="51"/>
                    <a:pt x="867" y="333"/>
                    <a:pt x="853" y="376"/>
                  </a:cubicBezTo>
                  <a:lnTo>
                    <a:pt x="642" y="496"/>
                  </a:lnTo>
                  <a:cubicBezTo>
                    <a:pt x="624" y="503"/>
                    <a:pt x="606" y="506"/>
                    <a:pt x="589" y="506"/>
                  </a:cubicBezTo>
                  <a:cubicBezTo>
                    <a:pt x="571" y="506"/>
                    <a:pt x="554" y="503"/>
                    <a:pt x="536" y="496"/>
                  </a:cubicBezTo>
                  <a:cubicBezTo>
                    <a:pt x="536" y="496"/>
                    <a:pt x="50" y="207"/>
                    <a:pt x="57" y="171"/>
                  </a:cubicBezTo>
                  <a:lnTo>
                    <a:pt x="275" y="51"/>
                  </a:lnTo>
                  <a:cubicBezTo>
                    <a:pt x="289" y="37"/>
                    <a:pt x="310" y="37"/>
                    <a:pt x="331" y="37"/>
                  </a:cubicBezTo>
                  <a:close/>
                  <a:moveTo>
                    <a:pt x="324" y="0"/>
                  </a:moveTo>
                  <a:cubicBezTo>
                    <a:pt x="300" y="0"/>
                    <a:pt x="275" y="6"/>
                    <a:pt x="254" y="16"/>
                  </a:cubicBezTo>
                  <a:lnTo>
                    <a:pt x="42" y="143"/>
                  </a:lnTo>
                  <a:cubicBezTo>
                    <a:pt x="21" y="150"/>
                    <a:pt x="7" y="171"/>
                    <a:pt x="0" y="192"/>
                  </a:cubicBezTo>
                  <a:cubicBezTo>
                    <a:pt x="0" y="214"/>
                    <a:pt x="14" y="228"/>
                    <a:pt x="28" y="242"/>
                  </a:cubicBezTo>
                  <a:lnTo>
                    <a:pt x="522" y="524"/>
                  </a:lnTo>
                  <a:cubicBezTo>
                    <a:pt x="543" y="538"/>
                    <a:pt x="564" y="545"/>
                    <a:pt x="585" y="545"/>
                  </a:cubicBezTo>
                  <a:cubicBezTo>
                    <a:pt x="606" y="545"/>
                    <a:pt x="635" y="538"/>
                    <a:pt x="656" y="524"/>
                  </a:cubicBezTo>
                  <a:lnTo>
                    <a:pt x="874" y="404"/>
                  </a:lnTo>
                  <a:cubicBezTo>
                    <a:pt x="895" y="397"/>
                    <a:pt x="910" y="376"/>
                    <a:pt x="910" y="348"/>
                  </a:cubicBezTo>
                  <a:cubicBezTo>
                    <a:pt x="910" y="333"/>
                    <a:pt x="902" y="312"/>
                    <a:pt x="881" y="305"/>
                  </a:cubicBezTo>
                  <a:lnTo>
                    <a:pt x="395" y="16"/>
                  </a:lnTo>
                  <a:cubicBezTo>
                    <a:pt x="374" y="6"/>
                    <a:pt x="349" y="0"/>
                    <a:pt x="32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g1b4ab322049_2_64"/>
            <p:cNvSpPr/>
            <p:nvPr/>
          </p:nvSpPr>
          <p:spPr>
            <a:xfrm>
              <a:off x="461225" y="3636425"/>
              <a:ext cx="22400" cy="12675"/>
            </a:xfrm>
            <a:custGeom>
              <a:rect b="b" l="l" r="r" t="t"/>
              <a:pathLst>
                <a:path extrusionOk="0" h="507" w="896">
                  <a:moveTo>
                    <a:pt x="317" y="1"/>
                  </a:moveTo>
                  <a:cubicBezTo>
                    <a:pt x="296" y="1"/>
                    <a:pt x="275" y="4"/>
                    <a:pt x="254" y="11"/>
                  </a:cubicBezTo>
                  <a:lnTo>
                    <a:pt x="43" y="138"/>
                  </a:lnTo>
                  <a:cubicBezTo>
                    <a:pt x="7" y="159"/>
                    <a:pt x="0" y="188"/>
                    <a:pt x="29" y="202"/>
                  </a:cubicBezTo>
                  <a:lnTo>
                    <a:pt x="522" y="491"/>
                  </a:lnTo>
                  <a:cubicBezTo>
                    <a:pt x="540" y="501"/>
                    <a:pt x="561" y="507"/>
                    <a:pt x="582" y="507"/>
                  </a:cubicBezTo>
                  <a:cubicBezTo>
                    <a:pt x="603" y="507"/>
                    <a:pt x="624" y="501"/>
                    <a:pt x="642" y="491"/>
                  </a:cubicBezTo>
                  <a:lnTo>
                    <a:pt x="860" y="371"/>
                  </a:lnTo>
                  <a:cubicBezTo>
                    <a:pt x="896" y="350"/>
                    <a:pt x="896" y="322"/>
                    <a:pt x="867" y="300"/>
                  </a:cubicBezTo>
                  <a:lnTo>
                    <a:pt x="374" y="11"/>
                  </a:lnTo>
                  <a:cubicBezTo>
                    <a:pt x="356" y="4"/>
                    <a:pt x="337" y="1"/>
                    <a:pt x="31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g1b4ab322049_2_64"/>
            <p:cNvSpPr/>
            <p:nvPr/>
          </p:nvSpPr>
          <p:spPr>
            <a:xfrm>
              <a:off x="461050" y="3636125"/>
              <a:ext cx="22750" cy="13450"/>
            </a:xfrm>
            <a:custGeom>
              <a:rect b="b" l="l" r="r" t="t"/>
              <a:pathLst>
                <a:path extrusionOk="0" h="538" w="910">
                  <a:moveTo>
                    <a:pt x="332" y="30"/>
                  </a:moveTo>
                  <a:cubicBezTo>
                    <a:pt x="346" y="30"/>
                    <a:pt x="360" y="37"/>
                    <a:pt x="374" y="44"/>
                  </a:cubicBezTo>
                  <a:cubicBezTo>
                    <a:pt x="374" y="44"/>
                    <a:pt x="860" y="334"/>
                    <a:pt x="853" y="369"/>
                  </a:cubicBezTo>
                  <a:lnTo>
                    <a:pt x="635" y="496"/>
                  </a:lnTo>
                  <a:cubicBezTo>
                    <a:pt x="621" y="503"/>
                    <a:pt x="605" y="506"/>
                    <a:pt x="588" y="506"/>
                  </a:cubicBezTo>
                  <a:cubicBezTo>
                    <a:pt x="571" y="506"/>
                    <a:pt x="554" y="503"/>
                    <a:pt x="536" y="496"/>
                  </a:cubicBezTo>
                  <a:cubicBezTo>
                    <a:pt x="536" y="496"/>
                    <a:pt x="50" y="207"/>
                    <a:pt x="57" y="171"/>
                  </a:cubicBezTo>
                  <a:lnTo>
                    <a:pt x="275" y="44"/>
                  </a:lnTo>
                  <a:cubicBezTo>
                    <a:pt x="289" y="37"/>
                    <a:pt x="311" y="30"/>
                    <a:pt x="332" y="30"/>
                  </a:cubicBezTo>
                  <a:close/>
                  <a:moveTo>
                    <a:pt x="321" y="0"/>
                  </a:moveTo>
                  <a:cubicBezTo>
                    <a:pt x="298" y="0"/>
                    <a:pt x="275" y="6"/>
                    <a:pt x="254" y="16"/>
                  </a:cubicBezTo>
                  <a:lnTo>
                    <a:pt x="36" y="136"/>
                  </a:lnTo>
                  <a:cubicBezTo>
                    <a:pt x="14" y="150"/>
                    <a:pt x="0" y="164"/>
                    <a:pt x="0" y="193"/>
                  </a:cubicBezTo>
                  <a:cubicBezTo>
                    <a:pt x="0" y="207"/>
                    <a:pt x="14" y="228"/>
                    <a:pt x="29" y="235"/>
                  </a:cubicBezTo>
                  <a:lnTo>
                    <a:pt x="522" y="524"/>
                  </a:lnTo>
                  <a:cubicBezTo>
                    <a:pt x="543" y="531"/>
                    <a:pt x="557" y="538"/>
                    <a:pt x="578" y="538"/>
                  </a:cubicBezTo>
                  <a:cubicBezTo>
                    <a:pt x="607" y="538"/>
                    <a:pt x="635" y="538"/>
                    <a:pt x="656" y="524"/>
                  </a:cubicBezTo>
                  <a:lnTo>
                    <a:pt x="874" y="397"/>
                  </a:lnTo>
                  <a:cubicBezTo>
                    <a:pt x="896" y="390"/>
                    <a:pt x="910" y="369"/>
                    <a:pt x="910" y="348"/>
                  </a:cubicBezTo>
                  <a:cubicBezTo>
                    <a:pt x="910" y="326"/>
                    <a:pt x="896" y="312"/>
                    <a:pt x="882" y="305"/>
                  </a:cubicBezTo>
                  <a:lnTo>
                    <a:pt x="388" y="16"/>
                  </a:lnTo>
                  <a:cubicBezTo>
                    <a:pt x="367" y="6"/>
                    <a:pt x="344" y="0"/>
                    <a:pt x="32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g1b4ab322049_2_64"/>
            <p:cNvSpPr/>
            <p:nvPr/>
          </p:nvSpPr>
          <p:spPr>
            <a:xfrm>
              <a:off x="479725" y="3647225"/>
              <a:ext cx="22400" cy="12650"/>
            </a:xfrm>
            <a:custGeom>
              <a:rect b="b" l="l" r="r" t="t"/>
              <a:pathLst>
                <a:path extrusionOk="0" h="506" w="896">
                  <a:moveTo>
                    <a:pt x="317" y="1"/>
                  </a:moveTo>
                  <a:cubicBezTo>
                    <a:pt x="297" y="1"/>
                    <a:pt x="275" y="6"/>
                    <a:pt x="254" y="16"/>
                  </a:cubicBezTo>
                  <a:lnTo>
                    <a:pt x="43" y="143"/>
                  </a:lnTo>
                  <a:cubicBezTo>
                    <a:pt x="8" y="157"/>
                    <a:pt x="1" y="193"/>
                    <a:pt x="29" y="207"/>
                  </a:cubicBezTo>
                  <a:lnTo>
                    <a:pt x="522" y="496"/>
                  </a:lnTo>
                  <a:cubicBezTo>
                    <a:pt x="538" y="502"/>
                    <a:pt x="557" y="506"/>
                    <a:pt x="576" y="506"/>
                  </a:cubicBezTo>
                  <a:cubicBezTo>
                    <a:pt x="599" y="506"/>
                    <a:pt x="623" y="500"/>
                    <a:pt x="642" y="489"/>
                  </a:cubicBezTo>
                  <a:lnTo>
                    <a:pt x="854" y="369"/>
                  </a:lnTo>
                  <a:cubicBezTo>
                    <a:pt x="889" y="355"/>
                    <a:pt x="896" y="320"/>
                    <a:pt x="868" y="305"/>
                  </a:cubicBezTo>
                  <a:lnTo>
                    <a:pt x="374" y="16"/>
                  </a:lnTo>
                  <a:cubicBezTo>
                    <a:pt x="357" y="6"/>
                    <a:pt x="337" y="1"/>
                    <a:pt x="31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g1b4ab322049_2_64"/>
            <p:cNvSpPr/>
            <p:nvPr/>
          </p:nvSpPr>
          <p:spPr>
            <a:xfrm>
              <a:off x="479550" y="3646875"/>
              <a:ext cx="22750" cy="13625"/>
            </a:xfrm>
            <a:custGeom>
              <a:rect b="b" l="l" r="r" t="t"/>
              <a:pathLst>
                <a:path extrusionOk="0" h="545" w="910">
                  <a:moveTo>
                    <a:pt x="332" y="37"/>
                  </a:moveTo>
                  <a:cubicBezTo>
                    <a:pt x="346" y="37"/>
                    <a:pt x="360" y="37"/>
                    <a:pt x="374" y="52"/>
                  </a:cubicBezTo>
                  <a:cubicBezTo>
                    <a:pt x="374" y="52"/>
                    <a:pt x="861" y="341"/>
                    <a:pt x="853" y="376"/>
                  </a:cubicBezTo>
                  <a:lnTo>
                    <a:pt x="635" y="496"/>
                  </a:lnTo>
                  <a:cubicBezTo>
                    <a:pt x="621" y="503"/>
                    <a:pt x="605" y="506"/>
                    <a:pt x="588" y="506"/>
                  </a:cubicBezTo>
                  <a:cubicBezTo>
                    <a:pt x="572" y="506"/>
                    <a:pt x="554" y="503"/>
                    <a:pt x="536" y="496"/>
                  </a:cubicBezTo>
                  <a:cubicBezTo>
                    <a:pt x="536" y="496"/>
                    <a:pt x="50" y="214"/>
                    <a:pt x="57" y="171"/>
                  </a:cubicBezTo>
                  <a:lnTo>
                    <a:pt x="275" y="52"/>
                  </a:lnTo>
                  <a:cubicBezTo>
                    <a:pt x="290" y="37"/>
                    <a:pt x="311" y="37"/>
                    <a:pt x="332" y="37"/>
                  </a:cubicBezTo>
                  <a:close/>
                  <a:moveTo>
                    <a:pt x="321" y="0"/>
                  </a:moveTo>
                  <a:cubicBezTo>
                    <a:pt x="298" y="0"/>
                    <a:pt x="275" y="6"/>
                    <a:pt x="254" y="16"/>
                  </a:cubicBezTo>
                  <a:lnTo>
                    <a:pt x="36" y="143"/>
                  </a:lnTo>
                  <a:cubicBezTo>
                    <a:pt x="15" y="150"/>
                    <a:pt x="1" y="171"/>
                    <a:pt x="1" y="193"/>
                  </a:cubicBezTo>
                  <a:cubicBezTo>
                    <a:pt x="1" y="214"/>
                    <a:pt x="15" y="235"/>
                    <a:pt x="29" y="242"/>
                  </a:cubicBezTo>
                  <a:lnTo>
                    <a:pt x="522" y="531"/>
                  </a:lnTo>
                  <a:cubicBezTo>
                    <a:pt x="536" y="538"/>
                    <a:pt x="557" y="545"/>
                    <a:pt x="579" y="545"/>
                  </a:cubicBezTo>
                  <a:cubicBezTo>
                    <a:pt x="607" y="545"/>
                    <a:pt x="635" y="538"/>
                    <a:pt x="656" y="531"/>
                  </a:cubicBezTo>
                  <a:lnTo>
                    <a:pt x="875" y="404"/>
                  </a:lnTo>
                  <a:cubicBezTo>
                    <a:pt x="896" y="397"/>
                    <a:pt x="910" y="376"/>
                    <a:pt x="910" y="355"/>
                  </a:cubicBezTo>
                  <a:cubicBezTo>
                    <a:pt x="910" y="334"/>
                    <a:pt x="896" y="312"/>
                    <a:pt x="882" y="305"/>
                  </a:cubicBezTo>
                  <a:lnTo>
                    <a:pt x="388" y="16"/>
                  </a:lnTo>
                  <a:cubicBezTo>
                    <a:pt x="367" y="6"/>
                    <a:pt x="344" y="0"/>
                    <a:pt x="32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g1b4ab322049_2_64"/>
            <p:cNvSpPr/>
            <p:nvPr/>
          </p:nvSpPr>
          <p:spPr>
            <a:xfrm>
              <a:off x="498225" y="3658150"/>
              <a:ext cx="22425" cy="12800"/>
            </a:xfrm>
            <a:custGeom>
              <a:rect b="b" l="l" r="r" t="t"/>
              <a:pathLst>
                <a:path extrusionOk="0" h="512" w="897">
                  <a:moveTo>
                    <a:pt x="314" y="1"/>
                  </a:moveTo>
                  <a:cubicBezTo>
                    <a:pt x="293" y="1"/>
                    <a:pt x="272" y="6"/>
                    <a:pt x="255" y="16"/>
                  </a:cubicBezTo>
                  <a:lnTo>
                    <a:pt x="36" y="143"/>
                  </a:lnTo>
                  <a:cubicBezTo>
                    <a:pt x="8" y="157"/>
                    <a:pt x="1" y="193"/>
                    <a:pt x="29" y="207"/>
                  </a:cubicBezTo>
                  <a:lnTo>
                    <a:pt x="522" y="496"/>
                  </a:lnTo>
                  <a:cubicBezTo>
                    <a:pt x="540" y="506"/>
                    <a:pt x="559" y="512"/>
                    <a:pt x="580" y="512"/>
                  </a:cubicBezTo>
                  <a:cubicBezTo>
                    <a:pt x="600" y="512"/>
                    <a:pt x="621" y="506"/>
                    <a:pt x="642" y="496"/>
                  </a:cubicBezTo>
                  <a:lnTo>
                    <a:pt x="854" y="376"/>
                  </a:lnTo>
                  <a:cubicBezTo>
                    <a:pt x="889" y="348"/>
                    <a:pt x="896" y="320"/>
                    <a:pt x="868" y="298"/>
                  </a:cubicBezTo>
                  <a:lnTo>
                    <a:pt x="374" y="16"/>
                  </a:lnTo>
                  <a:cubicBezTo>
                    <a:pt x="357" y="6"/>
                    <a:pt x="336" y="1"/>
                    <a:pt x="31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g1b4ab322049_2_64"/>
            <p:cNvSpPr/>
            <p:nvPr/>
          </p:nvSpPr>
          <p:spPr>
            <a:xfrm>
              <a:off x="498050" y="3657800"/>
              <a:ext cx="22775" cy="13450"/>
            </a:xfrm>
            <a:custGeom>
              <a:rect b="b" l="l" r="r" t="t"/>
              <a:pathLst>
                <a:path extrusionOk="0" h="538" w="911">
                  <a:moveTo>
                    <a:pt x="332" y="30"/>
                  </a:moveTo>
                  <a:cubicBezTo>
                    <a:pt x="346" y="30"/>
                    <a:pt x="360" y="38"/>
                    <a:pt x="374" y="45"/>
                  </a:cubicBezTo>
                  <a:cubicBezTo>
                    <a:pt x="374" y="45"/>
                    <a:pt x="861" y="334"/>
                    <a:pt x="854" y="369"/>
                  </a:cubicBezTo>
                  <a:lnTo>
                    <a:pt x="635" y="489"/>
                  </a:lnTo>
                  <a:cubicBezTo>
                    <a:pt x="620" y="500"/>
                    <a:pt x="602" y="506"/>
                    <a:pt x="583" y="506"/>
                  </a:cubicBezTo>
                  <a:cubicBezTo>
                    <a:pt x="568" y="506"/>
                    <a:pt x="552" y="502"/>
                    <a:pt x="536" y="496"/>
                  </a:cubicBezTo>
                  <a:cubicBezTo>
                    <a:pt x="536" y="496"/>
                    <a:pt x="43" y="207"/>
                    <a:pt x="57" y="171"/>
                  </a:cubicBezTo>
                  <a:lnTo>
                    <a:pt x="269" y="45"/>
                  </a:lnTo>
                  <a:cubicBezTo>
                    <a:pt x="290" y="38"/>
                    <a:pt x="311" y="30"/>
                    <a:pt x="332" y="30"/>
                  </a:cubicBezTo>
                  <a:close/>
                  <a:moveTo>
                    <a:pt x="321" y="0"/>
                  </a:moveTo>
                  <a:cubicBezTo>
                    <a:pt x="299" y="0"/>
                    <a:pt x="276" y="6"/>
                    <a:pt x="254" y="16"/>
                  </a:cubicBezTo>
                  <a:lnTo>
                    <a:pt x="36" y="136"/>
                  </a:lnTo>
                  <a:cubicBezTo>
                    <a:pt x="15" y="150"/>
                    <a:pt x="1" y="171"/>
                    <a:pt x="1" y="193"/>
                  </a:cubicBezTo>
                  <a:cubicBezTo>
                    <a:pt x="1" y="214"/>
                    <a:pt x="15" y="228"/>
                    <a:pt x="29" y="235"/>
                  </a:cubicBezTo>
                  <a:lnTo>
                    <a:pt x="522" y="524"/>
                  </a:lnTo>
                  <a:cubicBezTo>
                    <a:pt x="536" y="538"/>
                    <a:pt x="558" y="538"/>
                    <a:pt x="579" y="538"/>
                  </a:cubicBezTo>
                  <a:cubicBezTo>
                    <a:pt x="607" y="538"/>
                    <a:pt x="628" y="538"/>
                    <a:pt x="656" y="524"/>
                  </a:cubicBezTo>
                  <a:lnTo>
                    <a:pt x="875" y="404"/>
                  </a:lnTo>
                  <a:cubicBezTo>
                    <a:pt x="896" y="390"/>
                    <a:pt x="910" y="376"/>
                    <a:pt x="910" y="348"/>
                  </a:cubicBezTo>
                  <a:cubicBezTo>
                    <a:pt x="910" y="334"/>
                    <a:pt x="896" y="312"/>
                    <a:pt x="882" y="305"/>
                  </a:cubicBezTo>
                  <a:lnTo>
                    <a:pt x="388" y="16"/>
                  </a:lnTo>
                  <a:cubicBezTo>
                    <a:pt x="367" y="6"/>
                    <a:pt x="344" y="0"/>
                    <a:pt x="32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g1b4ab322049_2_64"/>
            <p:cNvSpPr/>
            <p:nvPr/>
          </p:nvSpPr>
          <p:spPr>
            <a:xfrm>
              <a:off x="516725" y="3668900"/>
              <a:ext cx="22425" cy="12800"/>
            </a:xfrm>
            <a:custGeom>
              <a:rect b="b" l="l" r="r" t="t"/>
              <a:pathLst>
                <a:path extrusionOk="0" h="512" w="897">
                  <a:moveTo>
                    <a:pt x="315" y="1"/>
                  </a:moveTo>
                  <a:cubicBezTo>
                    <a:pt x="293" y="1"/>
                    <a:pt x="272" y="6"/>
                    <a:pt x="255" y="16"/>
                  </a:cubicBezTo>
                  <a:lnTo>
                    <a:pt x="36" y="143"/>
                  </a:lnTo>
                  <a:cubicBezTo>
                    <a:pt x="1" y="157"/>
                    <a:pt x="1" y="193"/>
                    <a:pt x="29" y="207"/>
                  </a:cubicBezTo>
                  <a:lnTo>
                    <a:pt x="523" y="496"/>
                  </a:lnTo>
                  <a:cubicBezTo>
                    <a:pt x="540" y="506"/>
                    <a:pt x="560" y="512"/>
                    <a:pt x="579" y="512"/>
                  </a:cubicBezTo>
                  <a:cubicBezTo>
                    <a:pt x="598" y="512"/>
                    <a:pt x="618" y="506"/>
                    <a:pt x="635" y="496"/>
                  </a:cubicBezTo>
                  <a:lnTo>
                    <a:pt x="854" y="376"/>
                  </a:lnTo>
                  <a:cubicBezTo>
                    <a:pt x="889" y="355"/>
                    <a:pt x="896" y="327"/>
                    <a:pt x="861" y="305"/>
                  </a:cubicBezTo>
                  <a:lnTo>
                    <a:pt x="375" y="16"/>
                  </a:lnTo>
                  <a:cubicBezTo>
                    <a:pt x="357" y="6"/>
                    <a:pt x="336" y="1"/>
                    <a:pt x="31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g1b4ab322049_2_64"/>
            <p:cNvSpPr/>
            <p:nvPr/>
          </p:nvSpPr>
          <p:spPr>
            <a:xfrm>
              <a:off x="516550" y="3668600"/>
              <a:ext cx="22775" cy="13600"/>
            </a:xfrm>
            <a:custGeom>
              <a:rect b="b" l="l" r="r" t="t"/>
              <a:pathLst>
                <a:path extrusionOk="0" h="544" w="911">
                  <a:moveTo>
                    <a:pt x="332" y="36"/>
                  </a:moveTo>
                  <a:cubicBezTo>
                    <a:pt x="346" y="36"/>
                    <a:pt x="360" y="43"/>
                    <a:pt x="374" y="50"/>
                  </a:cubicBezTo>
                  <a:cubicBezTo>
                    <a:pt x="374" y="50"/>
                    <a:pt x="861" y="339"/>
                    <a:pt x="854" y="374"/>
                  </a:cubicBezTo>
                  <a:lnTo>
                    <a:pt x="635" y="501"/>
                  </a:lnTo>
                  <a:cubicBezTo>
                    <a:pt x="621" y="508"/>
                    <a:pt x="604" y="511"/>
                    <a:pt x="586" y="511"/>
                  </a:cubicBezTo>
                  <a:cubicBezTo>
                    <a:pt x="568" y="511"/>
                    <a:pt x="551" y="508"/>
                    <a:pt x="537" y="501"/>
                  </a:cubicBezTo>
                  <a:cubicBezTo>
                    <a:pt x="537" y="501"/>
                    <a:pt x="43" y="212"/>
                    <a:pt x="57" y="169"/>
                  </a:cubicBezTo>
                  <a:lnTo>
                    <a:pt x="269" y="50"/>
                  </a:lnTo>
                  <a:cubicBezTo>
                    <a:pt x="290" y="43"/>
                    <a:pt x="311" y="36"/>
                    <a:pt x="332" y="36"/>
                  </a:cubicBezTo>
                  <a:close/>
                  <a:moveTo>
                    <a:pt x="322" y="0"/>
                  </a:moveTo>
                  <a:cubicBezTo>
                    <a:pt x="299" y="0"/>
                    <a:pt x="276" y="7"/>
                    <a:pt x="255" y="21"/>
                  </a:cubicBezTo>
                  <a:lnTo>
                    <a:pt x="36" y="141"/>
                  </a:lnTo>
                  <a:cubicBezTo>
                    <a:pt x="15" y="148"/>
                    <a:pt x="1" y="169"/>
                    <a:pt x="1" y="198"/>
                  </a:cubicBezTo>
                  <a:cubicBezTo>
                    <a:pt x="1" y="212"/>
                    <a:pt x="8" y="233"/>
                    <a:pt x="29" y="240"/>
                  </a:cubicBezTo>
                  <a:lnTo>
                    <a:pt x="515" y="529"/>
                  </a:lnTo>
                  <a:cubicBezTo>
                    <a:pt x="537" y="536"/>
                    <a:pt x="558" y="543"/>
                    <a:pt x="579" y="543"/>
                  </a:cubicBezTo>
                  <a:cubicBezTo>
                    <a:pt x="607" y="543"/>
                    <a:pt x="628" y="536"/>
                    <a:pt x="656" y="529"/>
                  </a:cubicBezTo>
                  <a:lnTo>
                    <a:pt x="868" y="402"/>
                  </a:lnTo>
                  <a:cubicBezTo>
                    <a:pt x="889" y="395"/>
                    <a:pt x="903" y="374"/>
                    <a:pt x="910" y="353"/>
                  </a:cubicBezTo>
                  <a:cubicBezTo>
                    <a:pt x="910" y="332"/>
                    <a:pt x="896" y="317"/>
                    <a:pt x="882" y="303"/>
                  </a:cubicBezTo>
                  <a:lnTo>
                    <a:pt x="389" y="21"/>
                  </a:lnTo>
                  <a:cubicBezTo>
                    <a:pt x="367" y="7"/>
                    <a:pt x="345" y="0"/>
                    <a:pt x="32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g1b4ab322049_2_64"/>
            <p:cNvSpPr/>
            <p:nvPr/>
          </p:nvSpPr>
          <p:spPr>
            <a:xfrm>
              <a:off x="500875" y="3643325"/>
              <a:ext cx="29275" cy="16700"/>
            </a:xfrm>
            <a:custGeom>
              <a:rect b="b" l="l" r="r" t="t"/>
              <a:pathLst>
                <a:path extrusionOk="0" h="668" w="1171">
                  <a:moveTo>
                    <a:pt x="579" y="0"/>
                  </a:moveTo>
                  <a:cubicBezTo>
                    <a:pt x="556" y="0"/>
                    <a:pt x="534" y="6"/>
                    <a:pt x="515" y="17"/>
                  </a:cubicBezTo>
                  <a:lnTo>
                    <a:pt x="36" y="285"/>
                  </a:lnTo>
                  <a:cubicBezTo>
                    <a:pt x="0" y="306"/>
                    <a:pt x="0" y="335"/>
                    <a:pt x="29" y="356"/>
                  </a:cubicBezTo>
                  <a:lnTo>
                    <a:pt x="536" y="652"/>
                  </a:lnTo>
                  <a:cubicBezTo>
                    <a:pt x="557" y="662"/>
                    <a:pt x="579" y="668"/>
                    <a:pt x="599" y="668"/>
                  </a:cubicBezTo>
                  <a:cubicBezTo>
                    <a:pt x="619" y="668"/>
                    <a:pt x="638" y="662"/>
                    <a:pt x="656" y="652"/>
                  </a:cubicBezTo>
                  <a:lnTo>
                    <a:pt x="1135" y="377"/>
                  </a:lnTo>
                  <a:cubicBezTo>
                    <a:pt x="1171" y="363"/>
                    <a:pt x="1171" y="327"/>
                    <a:pt x="1142" y="313"/>
                  </a:cubicBezTo>
                  <a:lnTo>
                    <a:pt x="635" y="10"/>
                  </a:lnTo>
                  <a:cubicBezTo>
                    <a:pt x="616" y="4"/>
                    <a:pt x="597" y="0"/>
                    <a:pt x="57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g1b4ab322049_2_64"/>
            <p:cNvSpPr/>
            <p:nvPr/>
          </p:nvSpPr>
          <p:spPr>
            <a:xfrm>
              <a:off x="500700" y="3643000"/>
              <a:ext cx="29625" cy="17500"/>
            </a:xfrm>
            <a:custGeom>
              <a:rect b="b" l="l" r="r" t="t"/>
              <a:pathLst>
                <a:path extrusionOk="0" h="700" w="1185">
                  <a:moveTo>
                    <a:pt x="586" y="30"/>
                  </a:moveTo>
                  <a:cubicBezTo>
                    <a:pt x="607" y="30"/>
                    <a:pt x="621" y="37"/>
                    <a:pt x="628" y="44"/>
                  </a:cubicBezTo>
                  <a:cubicBezTo>
                    <a:pt x="628" y="44"/>
                    <a:pt x="1142" y="340"/>
                    <a:pt x="1135" y="383"/>
                  </a:cubicBezTo>
                  <a:lnTo>
                    <a:pt x="656" y="651"/>
                  </a:lnTo>
                  <a:cubicBezTo>
                    <a:pt x="638" y="658"/>
                    <a:pt x="621" y="661"/>
                    <a:pt x="604" y="661"/>
                  </a:cubicBezTo>
                  <a:cubicBezTo>
                    <a:pt x="587" y="661"/>
                    <a:pt x="571" y="658"/>
                    <a:pt x="557" y="651"/>
                  </a:cubicBezTo>
                  <a:cubicBezTo>
                    <a:pt x="557" y="651"/>
                    <a:pt x="43" y="355"/>
                    <a:pt x="57" y="319"/>
                  </a:cubicBezTo>
                  <a:lnTo>
                    <a:pt x="529" y="44"/>
                  </a:lnTo>
                  <a:cubicBezTo>
                    <a:pt x="550" y="37"/>
                    <a:pt x="571" y="30"/>
                    <a:pt x="586" y="30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6"/>
                    <a:pt x="515" y="16"/>
                  </a:cubicBezTo>
                  <a:lnTo>
                    <a:pt x="36" y="284"/>
                  </a:lnTo>
                  <a:cubicBezTo>
                    <a:pt x="15" y="291"/>
                    <a:pt x="0" y="312"/>
                    <a:pt x="0" y="340"/>
                  </a:cubicBezTo>
                  <a:cubicBezTo>
                    <a:pt x="0" y="355"/>
                    <a:pt x="7" y="376"/>
                    <a:pt x="29" y="383"/>
                  </a:cubicBezTo>
                  <a:lnTo>
                    <a:pt x="536" y="686"/>
                  </a:lnTo>
                  <a:cubicBezTo>
                    <a:pt x="557" y="693"/>
                    <a:pt x="578" y="700"/>
                    <a:pt x="600" y="700"/>
                  </a:cubicBezTo>
                  <a:cubicBezTo>
                    <a:pt x="621" y="700"/>
                    <a:pt x="649" y="693"/>
                    <a:pt x="670" y="679"/>
                  </a:cubicBezTo>
                  <a:lnTo>
                    <a:pt x="1149" y="411"/>
                  </a:lnTo>
                  <a:cubicBezTo>
                    <a:pt x="1171" y="404"/>
                    <a:pt x="1185" y="383"/>
                    <a:pt x="1185" y="355"/>
                  </a:cubicBezTo>
                  <a:cubicBezTo>
                    <a:pt x="1185" y="340"/>
                    <a:pt x="1178" y="319"/>
                    <a:pt x="1157" y="312"/>
                  </a:cubicBezTo>
                  <a:lnTo>
                    <a:pt x="649" y="16"/>
                  </a:lnTo>
                  <a:cubicBezTo>
                    <a:pt x="628" y="6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g1b4ab322049_2_64"/>
            <p:cNvSpPr/>
            <p:nvPr/>
          </p:nvSpPr>
          <p:spPr>
            <a:xfrm>
              <a:off x="483075" y="3632925"/>
              <a:ext cx="29275" cy="16700"/>
            </a:xfrm>
            <a:custGeom>
              <a:rect b="b" l="l" r="r" t="t"/>
              <a:pathLst>
                <a:path extrusionOk="0" h="668" w="1171">
                  <a:moveTo>
                    <a:pt x="581" y="1"/>
                  </a:moveTo>
                  <a:cubicBezTo>
                    <a:pt x="558" y="1"/>
                    <a:pt x="535" y="6"/>
                    <a:pt x="515" y="17"/>
                  </a:cubicBezTo>
                  <a:lnTo>
                    <a:pt x="36" y="285"/>
                  </a:lnTo>
                  <a:cubicBezTo>
                    <a:pt x="8" y="306"/>
                    <a:pt x="1" y="335"/>
                    <a:pt x="29" y="356"/>
                  </a:cubicBezTo>
                  <a:lnTo>
                    <a:pt x="536" y="652"/>
                  </a:lnTo>
                  <a:cubicBezTo>
                    <a:pt x="557" y="662"/>
                    <a:pt x="579" y="668"/>
                    <a:pt x="599" y="668"/>
                  </a:cubicBezTo>
                  <a:cubicBezTo>
                    <a:pt x="619" y="668"/>
                    <a:pt x="638" y="662"/>
                    <a:pt x="656" y="652"/>
                  </a:cubicBezTo>
                  <a:lnTo>
                    <a:pt x="1135" y="384"/>
                  </a:lnTo>
                  <a:cubicBezTo>
                    <a:pt x="1171" y="356"/>
                    <a:pt x="1171" y="328"/>
                    <a:pt x="1142" y="306"/>
                  </a:cubicBezTo>
                  <a:lnTo>
                    <a:pt x="635" y="10"/>
                  </a:lnTo>
                  <a:cubicBezTo>
                    <a:pt x="619" y="4"/>
                    <a:pt x="600" y="1"/>
                    <a:pt x="58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g1b4ab322049_2_64"/>
            <p:cNvSpPr/>
            <p:nvPr/>
          </p:nvSpPr>
          <p:spPr>
            <a:xfrm>
              <a:off x="482900" y="3632425"/>
              <a:ext cx="29625" cy="17525"/>
            </a:xfrm>
            <a:custGeom>
              <a:rect b="b" l="l" r="r" t="t"/>
              <a:pathLst>
                <a:path extrusionOk="0" h="701" w="1185">
                  <a:moveTo>
                    <a:pt x="593" y="37"/>
                  </a:moveTo>
                  <a:cubicBezTo>
                    <a:pt x="607" y="37"/>
                    <a:pt x="621" y="37"/>
                    <a:pt x="635" y="52"/>
                  </a:cubicBezTo>
                  <a:cubicBezTo>
                    <a:pt x="635" y="52"/>
                    <a:pt x="1142" y="348"/>
                    <a:pt x="1135" y="383"/>
                  </a:cubicBezTo>
                  <a:lnTo>
                    <a:pt x="656" y="658"/>
                  </a:lnTo>
                  <a:cubicBezTo>
                    <a:pt x="638" y="665"/>
                    <a:pt x="621" y="668"/>
                    <a:pt x="604" y="668"/>
                  </a:cubicBezTo>
                  <a:cubicBezTo>
                    <a:pt x="587" y="668"/>
                    <a:pt x="571" y="665"/>
                    <a:pt x="557" y="658"/>
                  </a:cubicBezTo>
                  <a:cubicBezTo>
                    <a:pt x="557" y="658"/>
                    <a:pt x="43" y="362"/>
                    <a:pt x="57" y="319"/>
                  </a:cubicBezTo>
                  <a:lnTo>
                    <a:pt x="529" y="52"/>
                  </a:lnTo>
                  <a:cubicBezTo>
                    <a:pt x="550" y="37"/>
                    <a:pt x="571" y="37"/>
                    <a:pt x="593" y="37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6"/>
                    <a:pt x="515" y="16"/>
                  </a:cubicBezTo>
                  <a:lnTo>
                    <a:pt x="36" y="291"/>
                  </a:lnTo>
                  <a:cubicBezTo>
                    <a:pt x="15" y="298"/>
                    <a:pt x="0" y="319"/>
                    <a:pt x="0" y="341"/>
                  </a:cubicBezTo>
                  <a:cubicBezTo>
                    <a:pt x="0" y="362"/>
                    <a:pt x="8" y="383"/>
                    <a:pt x="29" y="390"/>
                  </a:cubicBezTo>
                  <a:lnTo>
                    <a:pt x="536" y="686"/>
                  </a:lnTo>
                  <a:cubicBezTo>
                    <a:pt x="557" y="700"/>
                    <a:pt x="579" y="700"/>
                    <a:pt x="600" y="700"/>
                  </a:cubicBezTo>
                  <a:cubicBezTo>
                    <a:pt x="621" y="700"/>
                    <a:pt x="649" y="700"/>
                    <a:pt x="670" y="686"/>
                  </a:cubicBezTo>
                  <a:lnTo>
                    <a:pt x="1149" y="418"/>
                  </a:lnTo>
                  <a:cubicBezTo>
                    <a:pt x="1171" y="404"/>
                    <a:pt x="1185" y="383"/>
                    <a:pt x="1185" y="362"/>
                  </a:cubicBezTo>
                  <a:cubicBezTo>
                    <a:pt x="1185" y="341"/>
                    <a:pt x="1178" y="326"/>
                    <a:pt x="1157" y="319"/>
                  </a:cubicBezTo>
                  <a:lnTo>
                    <a:pt x="649" y="16"/>
                  </a:lnTo>
                  <a:cubicBezTo>
                    <a:pt x="628" y="6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g1b4ab322049_2_64"/>
            <p:cNvSpPr/>
            <p:nvPr/>
          </p:nvSpPr>
          <p:spPr>
            <a:xfrm>
              <a:off x="465275" y="3622375"/>
              <a:ext cx="29275" cy="16675"/>
            </a:xfrm>
            <a:custGeom>
              <a:rect b="b" l="l" r="r" t="t"/>
              <a:pathLst>
                <a:path extrusionOk="0" h="667" w="1171">
                  <a:moveTo>
                    <a:pt x="575" y="1"/>
                  </a:moveTo>
                  <a:cubicBezTo>
                    <a:pt x="554" y="1"/>
                    <a:pt x="533" y="6"/>
                    <a:pt x="515" y="16"/>
                  </a:cubicBezTo>
                  <a:lnTo>
                    <a:pt x="43" y="284"/>
                  </a:lnTo>
                  <a:cubicBezTo>
                    <a:pt x="8" y="305"/>
                    <a:pt x="1" y="334"/>
                    <a:pt x="29" y="355"/>
                  </a:cubicBezTo>
                  <a:lnTo>
                    <a:pt x="543" y="651"/>
                  </a:lnTo>
                  <a:cubicBezTo>
                    <a:pt x="561" y="661"/>
                    <a:pt x="580" y="667"/>
                    <a:pt x="600" y="667"/>
                  </a:cubicBezTo>
                  <a:cubicBezTo>
                    <a:pt x="619" y="667"/>
                    <a:pt x="638" y="661"/>
                    <a:pt x="656" y="651"/>
                  </a:cubicBezTo>
                  <a:lnTo>
                    <a:pt x="1135" y="383"/>
                  </a:lnTo>
                  <a:cubicBezTo>
                    <a:pt x="1171" y="362"/>
                    <a:pt x="1171" y="334"/>
                    <a:pt x="1143" y="313"/>
                  </a:cubicBezTo>
                  <a:lnTo>
                    <a:pt x="635" y="16"/>
                  </a:lnTo>
                  <a:cubicBezTo>
                    <a:pt x="617" y="6"/>
                    <a:pt x="596" y="1"/>
                    <a:pt x="57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g1b4ab322049_2_64"/>
            <p:cNvSpPr/>
            <p:nvPr/>
          </p:nvSpPr>
          <p:spPr>
            <a:xfrm>
              <a:off x="465100" y="3622025"/>
              <a:ext cx="29625" cy="17525"/>
            </a:xfrm>
            <a:custGeom>
              <a:rect b="b" l="l" r="r" t="t"/>
              <a:pathLst>
                <a:path extrusionOk="0" h="701" w="1185">
                  <a:moveTo>
                    <a:pt x="573" y="35"/>
                  </a:moveTo>
                  <a:cubicBezTo>
                    <a:pt x="578" y="35"/>
                    <a:pt x="582" y="36"/>
                    <a:pt x="586" y="37"/>
                  </a:cubicBezTo>
                  <a:cubicBezTo>
                    <a:pt x="607" y="37"/>
                    <a:pt x="621" y="37"/>
                    <a:pt x="635" y="52"/>
                  </a:cubicBezTo>
                  <a:cubicBezTo>
                    <a:pt x="635" y="52"/>
                    <a:pt x="1142" y="348"/>
                    <a:pt x="1135" y="383"/>
                  </a:cubicBezTo>
                  <a:lnTo>
                    <a:pt x="656" y="658"/>
                  </a:lnTo>
                  <a:cubicBezTo>
                    <a:pt x="638" y="665"/>
                    <a:pt x="621" y="668"/>
                    <a:pt x="604" y="668"/>
                  </a:cubicBezTo>
                  <a:cubicBezTo>
                    <a:pt x="587" y="668"/>
                    <a:pt x="571" y="665"/>
                    <a:pt x="557" y="658"/>
                  </a:cubicBezTo>
                  <a:cubicBezTo>
                    <a:pt x="557" y="658"/>
                    <a:pt x="50" y="355"/>
                    <a:pt x="57" y="319"/>
                  </a:cubicBezTo>
                  <a:lnTo>
                    <a:pt x="529" y="52"/>
                  </a:lnTo>
                  <a:cubicBezTo>
                    <a:pt x="545" y="41"/>
                    <a:pt x="560" y="35"/>
                    <a:pt x="573" y="35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6"/>
                    <a:pt x="515" y="16"/>
                  </a:cubicBezTo>
                  <a:lnTo>
                    <a:pt x="36" y="291"/>
                  </a:lnTo>
                  <a:cubicBezTo>
                    <a:pt x="15" y="298"/>
                    <a:pt x="0" y="319"/>
                    <a:pt x="0" y="341"/>
                  </a:cubicBezTo>
                  <a:cubicBezTo>
                    <a:pt x="0" y="362"/>
                    <a:pt x="15" y="376"/>
                    <a:pt x="29" y="390"/>
                  </a:cubicBezTo>
                  <a:lnTo>
                    <a:pt x="536" y="686"/>
                  </a:lnTo>
                  <a:cubicBezTo>
                    <a:pt x="557" y="693"/>
                    <a:pt x="579" y="700"/>
                    <a:pt x="600" y="700"/>
                  </a:cubicBezTo>
                  <a:cubicBezTo>
                    <a:pt x="621" y="700"/>
                    <a:pt x="649" y="693"/>
                    <a:pt x="670" y="686"/>
                  </a:cubicBezTo>
                  <a:lnTo>
                    <a:pt x="1150" y="418"/>
                  </a:lnTo>
                  <a:cubicBezTo>
                    <a:pt x="1171" y="404"/>
                    <a:pt x="1185" y="383"/>
                    <a:pt x="1185" y="362"/>
                  </a:cubicBezTo>
                  <a:cubicBezTo>
                    <a:pt x="1185" y="341"/>
                    <a:pt x="1178" y="327"/>
                    <a:pt x="1157" y="319"/>
                  </a:cubicBezTo>
                  <a:lnTo>
                    <a:pt x="649" y="16"/>
                  </a:lnTo>
                  <a:cubicBezTo>
                    <a:pt x="628" y="6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g1b4ab322049_2_64"/>
            <p:cNvSpPr/>
            <p:nvPr/>
          </p:nvSpPr>
          <p:spPr>
            <a:xfrm>
              <a:off x="447475" y="3611975"/>
              <a:ext cx="29450" cy="16675"/>
            </a:xfrm>
            <a:custGeom>
              <a:rect b="b" l="l" r="r" t="t"/>
              <a:pathLst>
                <a:path extrusionOk="0" h="667" w="1178">
                  <a:moveTo>
                    <a:pt x="578" y="1"/>
                  </a:moveTo>
                  <a:cubicBezTo>
                    <a:pt x="557" y="1"/>
                    <a:pt x="536" y="6"/>
                    <a:pt x="515" y="17"/>
                  </a:cubicBezTo>
                  <a:lnTo>
                    <a:pt x="43" y="284"/>
                  </a:lnTo>
                  <a:cubicBezTo>
                    <a:pt x="8" y="306"/>
                    <a:pt x="1" y="334"/>
                    <a:pt x="29" y="355"/>
                  </a:cubicBezTo>
                  <a:lnTo>
                    <a:pt x="543" y="651"/>
                  </a:lnTo>
                  <a:cubicBezTo>
                    <a:pt x="561" y="662"/>
                    <a:pt x="580" y="667"/>
                    <a:pt x="600" y="667"/>
                  </a:cubicBezTo>
                  <a:cubicBezTo>
                    <a:pt x="619" y="667"/>
                    <a:pt x="639" y="662"/>
                    <a:pt x="656" y="651"/>
                  </a:cubicBezTo>
                  <a:lnTo>
                    <a:pt x="1135" y="383"/>
                  </a:lnTo>
                  <a:cubicBezTo>
                    <a:pt x="1171" y="362"/>
                    <a:pt x="1178" y="334"/>
                    <a:pt x="1143" y="313"/>
                  </a:cubicBezTo>
                  <a:lnTo>
                    <a:pt x="635" y="17"/>
                  </a:lnTo>
                  <a:cubicBezTo>
                    <a:pt x="617" y="6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g1b4ab322049_2_64"/>
            <p:cNvSpPr/>
            <p:nvPr/>
          </p:nvSpPr>
          <p:spPr>
            <a:xfrm>
              <a:off x="447300" y="3611625"/>
              <a:ext cx="29800" cy="17525"/>
            </a:xfrm>
            <a:custGeom>
              <a:rect b="b" l="l" r="r" t="t"/>
              <a:pathLst>
                <a:path extrusionOk="0" h="701" w="1192">
                  <a:moveTo>
                    <a:pt x="593" y="31"/>
                  </a:moveTo>
                  <a:cubicBezTo>
                    <a:pt x="607" y="31"/>
                    <a:pt x="621" y="38"/>
                    <a:pt x="635" y="45"/>
                  </a:cubicBezTo>
                  <a:cubicBezTo>
                    <a:pt x="635" y="45"/>
                    <a:pt x="1142" y="348"/>
                    <a:pt x="1135" y="383"/>
                  </a:cubicBezTo>
                  <a:lnTo>
                    <a:pt x="656" y="651"/>
                  </a:lnTo>
                  <a:cubicBezTo>
                    <a:pt x="642" y="661"/>
                    <a:pt x="624" y="667"/>
                    <a:pt x="607" y="667"/>
                  </a:cubicBezTo>
                  <a:cubicBezTo>
                    <a:pt x="589" y="667"/>
                    <a:pt x="572" y="661"/>
                    <a:pt x="557" y="651"/>
                  </a:cubicBezTo>
                  <a:cubicBezTo>
                    <a:pt x="557" y="651"/>
                    <a:pt x="50" y="355"/>
                    <a:pt x="57" y="320"/>
                  </a:cubicBezTo>
                  <a:lnTo>
                    <a:pt x="536" y="45"/>
                  </a:lnTo>
                  <a:cubicBezTo>
                    <a:pt x="550" y="38"/>
                    <a:pt x="572" y="31"/>
                    <a:pt x="593" y="31"/>
                  </a:cubicBezTo>
                  <a:close/>
                  <a:moveTo>
                    <a:pt x="582" y="1"/>
                  </a:moveTo>
                  <a:cubicBezTo>
                    <a:pt x="559" y="1"/>
                    <a:pt x="536" y="6"/>
                    <a:pt x="515" y="16"/>
                  </a:cubicBezTo>
                  <a:lnTo>
                    <a:pt x="36" y="284"/>
                  </a:lnTo>
                  <a:cubicBezTo>
                    <a:pt x="15" y="298"/>
                    <a:pt x="1" y="320"/>
                    <a:pt x="1" y="341"/>
                  </a:cubicBezTo>
                  <a:cubicBezTo>
                    <a:pt x="1" y="362"/>
                    <a:pt x="15" y="376"/>
                    <a:pt x="29" y="383"/>
                  </a:cubicBezTo>
                  <a:lnTo>
                    <a:pt x="536" y="686"/>
                  </a:lnTo>
                  <a:cubicBezTo>
                    <a:pt x="557" y="693"/>
                    <a:pt x="579" y="700"/>
                    <a:pt x="600" y="700"/>
                  </a:cubicBezTo>
                  <a:cubicBezTo>
                    <a:pt x="628" y="700"/>
                    <a:pt x="649" y="693"/>
                    <a:pt x="677" y="686"/>
                  </a:cubicBezTo>
                  <a:lnTo>
                    <a:pt x="1150" y="411"/>
                  </a:lnTo>
                  <a:cubicBezTo>
                    <a:pt x="1171" y="404"/>
                    <a:pt x="1185" y="383"/>
                    <a:pt x="1192" y="362"/>
                  </a:cubicBezTo>
                  <a:cubicBezTo>
                    <a:pt x="1192" y="341"/>
                    <a:pt x="1178" y="320"/>
                    <a:pt x="1164" y="313"/>
                  </a:cubicBezTo>
                  <a:lnTo>
                    <a:pt x="649" y="16"/>
                  </a:lnTo>
                  <a:cubicBezTo>
                    <a:pt x="628" y="6"/>
                    <a:pt x="605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g1b4ab322049_2_64"/>
            <p:cNvSpPr/>
            <p:nvPr/>
          </p:nvSpPr>
          <p:spPr>
            <a:xfrm>
              <a:off x="429675" y="3601400"/>
              <a:ext cx="29450" cy="16675"/>
            </a:xfrm>
            <a:custGeom>
              <a:rect b="b" l="l" r="r" t="t"/>
              <a:pathLst>
                <a:path extrusionOk="0" h="667" w="1178">
                  <a:moveTo>
                    <a:pt x="578" y="1"/>
                  </a:moveTo>
                  <a:cubicBezTo>
                    <a:pt x="557" y="1"/>
                    <a:pt x="536" y="6"/>
                    <a:pt x="515" y="17"/>
                  </a:cubicBezTo>
                  <a:lnTo>
                    <a:pt x="43" y="284"/>
                  </a:lnTo>
                  <a:cubicBezTo>
                    <a:pt x="8" y="306"/>
                    <a:pt x="1" y="334"/>
                    <a:pt x="29" y="355"/>
                  </a:cubicBezTo>
                  <a:lnTo>
                    <a:pt x="543" y="651"/>
                  </a:lnTo>
                  <a:cubicBezTo>
                    <a:pt x="561" y="662"/>
                    <a:pt x="580" y="667"/>
                    <a:pt x="600" y="667"/>
                  </a:cubicBezTo>
                  <a:cubicBezTo>
                    <a:pt x="619" y="667"/>
                    <a:pt x="639" y="662"/>
                    <a:pt x="656" y="651"/>
                  </a:cubicBezTo>
                  <a:lnTo>
                    <a:pt x="1136" y="383"/>
                  </a:lnTo>
                  <a:cubicBezTo>
                    <a:pt x="1171" y="369"/>
                    <a:pt x="1178" y="334"/>
                    <a:pt x="1143" y="313"/>
                  </a:cubicBezTo>
                  <a:lnTo>
                    <a:pt x="635" y="17"/>
                  </a:lnTo>
                  <a:cubicBezTo>
                    <a:pt x="617" y="6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g1b4ab322049_2_64"/>
            <p:cNvSpPr/>
            <p:nvPr/>
          </p:nvSpPr>
          <p:spPr>
            <a:xfrm>
              <a:off x="429500" y="3601225"/>
              <a:ext cx="29800" cy="17525"/>
            </a:xfrm>
            <a:custGeom>
              <a:rect b="b" l="l" r="r" t="t"/>
              <a:pathLst>
                <a:path extrusionOk="0" h="701" w="1192">
                  <a:moveTo>
                    <a:pt x="593" y="31"/>
                  </a:moveTo>
                  <a:cubicBezTo>
                    <a:pt x="607" y="31"/>
                    <a:pt x="621" y="38"/>
                    <a:pt x="635" y="45"/>
                  </a:cubicBezTo>
                  <a:cubicBezTo>
                    <a:pt x="635" y="45"/>
                    <a:pt x="1143" y="341"/>
                    <a:pt x="1135" y="383"/>
                  </a:cubicBezTo>
                  <a:lnTo>
                    <a:pt x="656" y="651"/>
                  </a:lnTo>
                  <a:cubicBezTo>
                    <a:pt x="642" y="658"/>
                    <a:pt x="624" y="662"/>
                    <a:pt x="607" y="662"/>
                  </a:cubicBezTo>
                  <a:cubicBezTo>
                    <a:pt x="589" y="662"/>
                    <a:pt x="572" y="658"/>
                    <a:pt x="557" y="651"/>
                  </a:cubicBezTo>
                  <a:cubicBezTo>
                    <a:pt x="557" y="651"/>
                    <a:pt x="50" y="355"/>
                    <a:pt x="57" y="313"/>
                  </a:cubicBezTo>
                  <a:lnTo>
                    <a:pt x="536" y="45"/>
                  </a:lnTo>
                  <a:cubicBezTo>
                    <a:pt x="550" y="38"/>
                    <a:pt x="572" y="31"/>
                    <a:pt x="593" y="31"/>
                  </a:cubicBezTo>
                  <a:close/>
                  <a:moveTo>
                    <a:pt x="582" y="1"/>
                  </a:moveTo>
                  <a:cubicBezTo>
                    <a:pt x="559" y="1"/>
                    <a:pt x="536" y="6"/>
                    <a:pt x="515" y="17"/>
                  </a:cubicBezTo>
                  <a:lnTo>
                    <a:pt x="43" y="284"/>
                  </a:lnTo>
                  <a:cubicBezTo>
                    <a:pt x="15" y="291"/>
                    <a:pt x="1" y="313"/>
                    <a:pt x="1" y="341"/>
                  </a:cubicBezTo>
                  <a:cubicBezTo>
                    <a:pt x="1" y="355"/>
                    <a:pt x="15" y="376"/>
                    <a:pt x="29" y="383"/>
                  </a:cubicBezTo>
                  <a:lnTo>
                    <a:pt x="536" y="679"/>
                  </a:lnTo>
                  <a:cubicBezTo>
                    <a:pt x="557" y="693"/>
                    <a:pt x="579" y="700"/>
                    <a:pt x="600" y="700"/>
                  </a:cubicBezTo>
                  <a:cubicBezTo>
                    <a:pt x="628" y="700"/>
                    <a:pt x="649" y="693"/>
                    <a:pt x="677" y="679"/>
                  </a:cubicBezTo>
                  <a:lnTo>
                    <a:pt x="1150" y="411"/>
                  </a:lnTo>
                  <a:cubicBezTo>
                    <a:pt x="1171" y="404"/>
                    <a:pt x="1185" y="383"/>
                    <a:pt x="1192" y="355"/>
                  </a:cubicBezTo>
                  <a:cubicBezTo>
                    <a:pt x="1192" y="341"/>
                    <a:pt x="1178" y="320"/>
                    <a:pt x="1164" y="313"/>
                  </a:cubicBezTo>
                  <a:lnTo>
                    <a:pt x="649" y="17"/>
                  </a:lnTo>
                  <a:cubicBezTo>
                    <a:pt x="628" y="6"/>
                    <a:pt x="605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g1b4ab322049_2_64"/>
            <p:cNvSpPr/>
            <p:nvPr/>
          </p:nvSpPr>
          <p:spPr>
            <a:xfrm>
              <a:off x="411875" y="3591000"/>
              <a:ext cx="29450" cy="16725"/>
            </a:xfrm>
            <a:custGeom>
              <a:rect b="b" l="l" r="r" t="t"/>
              <a:pathLst>
                <a:path extrusionOk="0" h="669" w="1178">
                  <a:moveTo>
                    <a:pt x="579" y="1"/>
                  </a:moveTo>
                  <a:cubicBezTo>
                    <a:pt x="559" y="1"/>
                    <a:pt x="540" y="6"/>
                    <a:pt x="522" y="17"/>
                  </a:cubicBezTo>
                  <a:lnTo>
                    <a:pt x="43" y="285"/>
                  </a:lnTo>
                  <a:cubicBezTo>
                    <a:pt x="8" y="306"/>
                    <a:pt x="1" y="341"/>
                    <a:pt x="36" y="355"/>
                  </a:cubicBezTo>
                  <a:lnTo>
                    <a:pt x="543" y="658"/>
                  </a:lnTo>
                  <a:cubicBezTo>
                    <a:pt x="561" y="665"/>
                    <a:pt x="580" y="669"/>
                    <a:pt x="600" y="669"/>
                  </a:cubicBezTo>
                  <a:cubicBezTo>
                    <a:pt x="619" y="669"/>
                    <a:pt x="639" y="665"/>
                    <a:pt x="656" y="658"/>
                  </a:cubicBezTo>
                  <a:lnTo>
                    <a:pt x="1136" y="383"/>
                  </a:lnTo>
                  <a:cubicBezTo>
                    <a:pt x="1171" y="362"/>
                    <a:pt x="1178" y="334"/>
                    <a:pt x="1143" y="313"/>
                  </a:cubicBezTo>
                  <a:lnTo>
                    <a:pt x="635" y="17"/>
                  </a:lnTo>
                  <a:cubicBezTo>
                    <a:pt x="617" y="6"/>
                    <a:pt x="598" y="1"/>
                    <a:pt x="57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g1b4ab322049_2_64"/>
            <p:cNvSpPr/>
            <p:nvPr/>
          </p:nvSpPr>
          <p:spPr>
            <a:xfrm>
              <a:off x="411700" y="3590650"/>
              <a:ext cx="29800" cy="17525"/>
            </a:xfrm>
            <a:custGeom>
              <a:rect b="b" l="l" r="r" t="t"/>
              <a:pathLst>
                <a:path extrusionOk="0" h="701" w="1192">
                  <a:moveTo>
                    <a:pt x="593" y="38"/>
                  </a:moveTo>
                  <a:cubicBezTo>
                    <a:pt x="607" y="38"/>
                    <a:pt x="621" y="45"/>
                    <a:pt x="635" y="52"/>
                  </a:cubicBezTo>
                  <a:cubicBezTo>
                    <a:pt x="635" y="52"/>
                    <a:pt x="1143" y="348"/>
                    <a:pt x="1135" y="390"/>
                  </a:cubicBezTo>
                  <a:lnTo>
                    <a:pt x="656" y="658"/>
                  </a:lnTo>
                  <a:cubicBezTo>
                    <a:pt x="642" y="665"/>
                    <a:pt x="624" y="669"/>
                    <a:pt x="607" y="669"/>
                  </a:cubicBezTo>
                  <a:cubicBezTo>
                    <a:pt x="589" y="669"/>
                    <a:pt x="572" y="665"/>
                    <a:pt x="557" y="658"/>
                  </a:cubicBezTo>
                  <a:cubicBezTo>
                    <a:pt x="557" y="658"/>
                    <a:pt x="50" y="362"/>
                    <a:pt x="57" y="320"/>
                  </a:cubicBezTo>
                  <a:lnTo>
                    <a:pt x="536" y="52"/>
                  </a:lnTo>
                  <a:cubicBezTo>
                    <a:pt x="550" y="38"/>
                    <a:pt x="572" y="38"/>
                    <a:pt x="593" y="38"/>
                  </a:cubicBezTo>
                  <a:close/>
                  <a:moveTo>
                    <a:pt x="582" y="1"/>
                  </a:moveTo>
                  <a:cubicBezTo>
                    <a:pt x="559" y="1"/>
                    <a:pt x="536" y="6"/>
                    <a:pt x="515" y="17"/>
                  </a:cubicBezTo>
                  <a:lnTo>
                    <a:pt x="36" y="292"/>
                  </a:lnTo>
                  <a:cubicBezTo>
                    <a:pt x="15" y="299"/>
                    <a:pt x="1" y="320"/>
                    <a:pt x="1" y="341"/>
                  </a:cubicBezTo>
                  <a:cubicBezTo>
                    <a:pt x="1" y="362"/>
                    <a:pt x="15" y="383"/>
                    <a:pt x="29" y="390"/>
                  </a:cubicBezTo>
                  <a:lnTo>
                    <a:pt x="536" y="686"/>
                  </a:lnTo>
                  <a:cubicBezTo>
                    <a:pt x="557" y="700"/>
                    <a:pt x="579" y="700"/>
                    <a:pt x="600" y="700"/>
                  </a:cubicBezTo>
                  <a:cubicBezTo>
                    <a:pt x="628" y="700"/>
                    <a:pt x="649" y="700"/>
                    <a:pt x="677" y="686"/>
                  </a:cubicBezTo>
                  <a:lnTo>
                    <a:pt x="1150" y="418"/>
                  </a:lnTo>
                  <a:cubicBezTo>
                    <a:pt x="1171" y="404"/>
                    <a:pt x="1185" y="390"/>
                    <a:pt x="1192" y="362"/>
                  </a:cubicBezTo>
                  <a:cubicBezTo>
                    <a:pt x="1192" y="348"/>
                    <a:pt x="1178" y="327"/>
                    <a:pt x="1164" y="320"/>
                  </a:cubicBezTo>
                  <a:lnTo>
                    <a:pt x="649" y="17"/>
                  </a:lnTo>
                  <a:cubicBezTo>
                    <a:pt x="628" y="6"/>
                    <a:pt x="605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g1b4ab322049_2_64"/>
            <p:cNvSpPr/>
            <p:nvPr/>
          </p:nvSpPr>
          <p:spPr>
            <a:xfrm>
              <a:off x="394075" y="3580600"/>
              <a:ext cx="29450" cy="16700"/>
            </a:xfrm>
            <a:custGeom>
              <a:rect b="b" l="l" r="r" t="t"/>
              <a:pathLst>
                <a:path extrusionOk="0" h="668" w="1178">
                  <a:moveTo>
                    <a:pt x="579" y="1"/>
                  </a:moveTo>
                  <a:cubicBezTo>
                    <a:pt x="559" y="1"/>
                    <a:pt x="540" y="6"/>
                    <a:pt x="522" y="17"/>
                  </a:cubicBezTo>
                  <a:lnTo>
                    <a:pt x="43" y="285"/>
                  </a:lnTo>
                  <a:cubicBezTo>
                    <a:pt x="8" y="306"/>
                    <a:pt x="1" y="334"/>
                    <a:pt x="36" y="355"/>
                  </a:cubicBezTo>
                  <a:lnTo>
                    <a:pt x="543" y="651"/>
                  </a:lnTo>
                  <a:cubicBezTo>
                    <a:pt x="561" y="662"/>
                    <a:pt x="580" y="667"/>
                    <a:pt x="601" y="667"/>
                  </a:cubicBezTo>
                  <a:cubicBezTo>
                    <a:pt x="621" y="667"/>
                    <a:pt x="642" y="662"/>
                    <a:pt x="663" y="651"/>
                  </a:cubicBezTo>
                  <a:lnTo>
                    <a:pt x="1136" y="383"/>
                  </a:lnTo>
                  <a:cubicBezTo>
                    <a:pt x="1171" y="362"/>
                    <a:pt x="1178" y="334"/>
                    <a:pt x="1143" y="313"/>
                  </a:cubicBezTo>
                  <a:lnTo>
                    <a:pt x="635" y="17"/>
                  </a:lnTo>
                  <a:cubicBezTo>
                    <a:pt x="617" y="6"/>
                    <a:pt x="598" y="1"/>
                    <a:pt x="57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g1b4ab322049_2_64"/>
            <p:cNvSpPr/>
            <p:nvPr/>
          </p:nvSpPr>
          <p:spPr>
            <a:xfrm>
              <a:off x="393900" y="3580250"/>
              <a:ext cx="29800" cy="17525"/>
            </a:xfrm>
            <a:custGeom>
              <a:rect b="b" l="l" r="r" t="t"/>
              <a:pathLst>
                <a:path extrusionOk="0" h="701" w="1192">
                  <a:moveTo>
                    <a:pt x="576" y="35"/>
                  </a:moveTo>
                  <a:cubicBezTo>
                    <a:pt x="581" y="35"/>
                    <a:pt x="587" y="36"/>
                    <a:pt x="593" y="38"/>
                  </a:cubicBezTo>
                  <a:cubicBezTo>
                    <a:pt x="607" y="38"/>
                    <a:pt x="621" y="38"/>
                    <a:pt x="635" y="52"/>
                  </a:cubicBezTo>
                  <a:cubicBezTo>
                    <a:pt x="635" y="52"/>
                    <a:pt x="1143" y="348"/>
                    <a:pt x="1136" y="383"/>
                  </a:cubicBezTo>
                  <a:lnTo>
                    <a:pt x="656" y="658"/>
                  </a:lnTo>
                  <a:cubicBezTo>
                    <a:pt x="642" y="665"/>
                    <a:pt x="626" y="669"/>
                    <a:pt x="609" y="669"/>
                  </a:cubicBezTo>
                  <a:cubicBezTo>
                    <a:pt x="593" y="669"/>
                    <a:pt x="575" y="665"/>
                    <a:pt x="557" y="658"/>
                  </a:cubicBezTo>
                  <a:cubicBezTo>
                    <a:pt x="557" y="658"/>
                    <a:pt x="50" y="355"/>
                    <a:pt x="57" y="320"/>
                  </a:cubicBezTo>
                  <a:lnTo>
                    <a:pt x="536" y="52"/>
                  </a:lnTo>
                  <a:cubicBezTo>
                    <a:pt x="547" y="42"/>
                    <a:pt x="561" y="35"/>
                    <a:pt x="576" y="35"/>
                  </a:cubicBezTo>
                  <a:close/>
                  <a:moveTo>
                    <a:pt x="582" y="1"/>
                  </a:moveTo>
                  <a:cubicBezTo>
                    <a:pt x="559" y="1"/>
                    <a:pt x="536" y="6"/>
                    <a:pt x="515" y="17"/>
                  </a:cubicBezTo>
                  <a:lnTo>
                    <a:pt x="43" y="292"/>
                  </a:lnTo>
                  <a:cubicBezTo>
                    <a:pt x="22" y="299"/>
                    <a:pt x="8" y="320"/>
                    <a:pt x="1" y="341"/>
                  </a:cubicBezTo>
                  <a:cubicBezTo>
                    <a:pt x="1" y="362"/>
                    <a:pt x="15" y="376"/>
                    <a:pt x="29" y="383"/>
                  </a:cubicBezTo>
                  <a:lnTo>
                    <a:pt x="543" y="686"/>
                  </a:lnTo>
                  <a:cubicBezTo>
                    <a:pt x="557" y="693"/>
                    <a:pt x="579" y="700"/>
                    <a:pt x="600" y="700"/>
                  </a:cubicBezTo>
                  <a:cubicBezTo>
                    <a:pt x="628" y="700"/>
                    <a:pt x="649" y="700"/>
                    <a:pt x="677" y="686"/>
                  </a:cubicBezTo>
                  <a:lnTo>
                    <a:pt x="1150" y="418"/>
                  </a:lnTo>
                  <a:cubicBezTo>
                    <a:pt x="1178" y="404"/>
                    <a:pt x="1192" y="383"/>
                    <a:pt x="1192" y="362"/>
                  </a:cubicBezTo>
                  <a:cubicBezTo>
                    <a:pt x="1192" y="341"/>
                    <a:pt x="1178" y="327"/>
                    <a:pt x="1164" y="320"/>
                  </a:cubicBezTo>
                  <a:lnTo>
                    <a:pt x="649" y="17"/>
                  </a:lnTo>
                  <a:cubicBezTo>
                    <a:pt x="628" y="6"/>
                    <a:pt x="605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g1b4ab322049_2_64"/>
            <p:cNvSpPr/>
            <p:nvPr/>
          </p:nvSpPr>
          <p:spPr>
            <a:xfrm>
              <a:off x="376275" y="3570225"/>
              <a:ext cx="29450" cy="16675"/>
            </a:xfrm>
            <a:custGeom>
              <a:rect b="b" l="l" r="r" t="t"/>
              <a:pathLst>
                <a:path extrusionOk="0" h="667" w="1178">
                  <a:moveTo>
                    <a:pt x="579" y="0"/>
                  </a:moveTo>
                  <a:cubicBezTo>
                    <a:pt x="559" y="0"/>
                    <a:pt x="540" y="5"/>
                    <a:pt x="522" y="16"/>
                  </a:cubicBezTo>
                  <a:lnTo>
                    <a:pt x="43" y="284"/>
                  </a:lnTo>
                  <a:cubicBezTo>
                    <a:pt x="8" y="305"/>
                    <a:pt x="1" y="333"/>
                    <a:pt x="36" y="354"/>
                  </a:cubicBezTo>
                  <a:lnTo>
                    <a:pt x="543" y="650"/>
                  </a:lnTo>
                  <a:cubicBezTo>
                    <a:pt x="561" y="661"/>
                    <a:pt x="580" y="666"/>
                    <a:pt x="601" y="666"/>
                  </a:cubicBezTo>
                  <a:cubicBezTo>
                    <a:pt x="621" y="666"/>
                    <a:pt x="642" y="661"/>
                    <a:pt x="663" y="650"/>
                  </a:cubicBezTo>
                  <a:lnTo>
                    <a:pt x="1136" y="382"/>
                  </a:lnTo>
                  <a:cubicBezTo>
                    <a:pt x="1171" y="361"/>
                    <a:pt x="1178" y="326"/>
                    <a:pt x="1150" y="312"/>
                  </a:cubicBezTo>
                  <a:lnTo>
                    <a:pt x="635" y="16"/>
                  </a:lnTo>
                  <a:cubicBezTo>
                    <a:pt x="617" y="5"/>
                    <a:pt x="598" y="0"/>
                    <a:pt x="57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g1b4ab322049_2_64"/>
            <p:cNvSpPr/>
            <p:nvPr/>
          </p:nvSpPr>
          <p:spPr>
            <a:xfrm>
              <a:off x="376100" y="3569675"/>
              <a:ext cx="29800" cy="17525"/>
            </a:xfrm>
            <a:custGeom>
              <a:rect b="b" l="l" r="r" t="t"/>
              <a:pathLst>
                <a:path extrusionOk="0" h="701" w="1192">
                  <a:moveTo>
                    <a:pt x="600" y="38"/>
                  </a:moveTo>
                  <a:cubicBezTo>
                    <a:pt x="614" y="38"/>
                    <a:pt x="621" y="45"/>
                    <a:pt x="635" y="52"/>
                  </a:cubicBezTo>
                  <a:cubicBezTo>
                    <a:pt x="635" y="52"/>
                    <a:pt x="1143" y="348"/>
                    <a:pt x="1136" y="383"/>
                  </a:cubicBezTo>
                  <a:lnTo>
                    <a:pt x="656" y="658"/>
                  </a:lnTo>
                  <a:cubicBezTo>
                    <a:pt x="642" y="665"/>
                    <a:pt x="626" y="669"/>
                    <a:pt x="609" y="669"/>
                  </a:cubicBezTo>
                  <a:cubicBezTo>
                    <a:pt x="593" y="669"/>
                    <a:pt x="575" y="665"/>
                    <a:pt x="557" y="658"/>
                  </a:cubicBezTo>
                  <a:cubicBezTo>
                    <a:pt x="557" y="658"/>
                    <a:pt x="50" y="355"/>
                    <a:pt x="57" y="320"/>
                  </a:cubicBezTo>
                  <a:lnTo>
                    <a:pt x="536" y="52"/>
                  </a:lnTo>
                  <a:cubicBezTo>
                    <a:pt x="550" y="38"/>
                    <a:pt x="572" y="38"/>
                    <a:pt x="593" y="38"/>
                  </a:cubicBezTo>
                  <a:close/>
                  <a:moveTo>
                    <a:pt x="589" y="1"/>
                  </a:moveTo>
                  <a:cubicBezTo>
                    <a:pt x="566" y="1"/>
                    <a:pt x="543" y="6"/>
                    <a:pt x="522" y="17"/>
                  </a:cubicBezTo>
                  <a:lnTo>
                    <a:pt x="43" y="292"/>
                  </a:lnTo>
                  <a:cubicBezTo>
                    <a:pt x="22" y="299"/>
                    <a:pt x="8" y="320"/>
                    <a:pt x="1" y="341"/>
                  </a:cubicBezTo>
                  <a:cubicBezTo>
                    <a:pt x="1" y="362"/>
                    <a:pt x="15" y="376"/>
                    <a:pt x="29" y="390"/>
                  </a:cubicBezTo>
                  <a:lnTo>
                    <a:pt x="543" y="686"/>
                  </a:lnTo>
                  <a:cubicBezTo>
                    <a:pt x="557" y="700"/>
                    <a:pt x="579" y="700"/>
                    <a:pt x="600" y="700"/>
                  </a:cubicBezTo>
                  <a:cubicBezTo>
                    <a:pt x="628" y="700"/>
                    <a:pt x="656" y="700"/>
                    <a:pt x="677" y="686"/>
                  </a:cubicBezTo>
                  <a:lnTo>
                    <a:pt x="1157" y="419"/>
                  </a:lnTo>
                  <a:cubicBezTo>
                    <a:pt x="1178" y="404"/>
                    <a:pt x="1192" y="390"/>
                    <a:pt x="1192" y="362"/>
                  </a:cubicBezTo>
                  <a:cubicBezTo>
                    <a:pt x="1192" y="348"/>
                    <a:pt x="1178" y="327"/>
                    <a:pt x="1164" y="320"/>
                  </a:cubicBezTo>
                  <a:lnTo>
                    <a:pt x="656" y="17"/>
                  </a:lnTo>
                  <a:cubicBezTo>
                    <a:pt x="635" y="6"/>
                    <a:pt x="612" y="1"/>
                    <a:pt x="58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g1b4ab322049_2_64"/>
            <p:cNvSpPr/>
            <p:nvPr/>
          </p:nvSpPr>
          <p:spPr>
            <a:xfrm>
              <a:off x="358475" y="3559775"/>
              <a:ext cx="29450" cy="16575"/>
            </a:xfrm>
            <a:custGeom>
              <a:rect b="b" l="l" r="r" t="t"/>
              <a:pathLst>
                <a:path extrusionOk="0" h="663" w="1178">
                  <a:moveTo>
                    <a:pt x="580" y="0"/>
                  </a:moveTo>
                  <a:cubicBezTo>
                    <a:pt x="559" y="0"/>
                    <a:pt x="540" y="4"/>
                    <a:pt x="522" y="11"/>
                  </a:cubicBezTo>
                  <a:lnTo>
                    <a:pt x="43" y="286"/>
                  </a:lnTo>
                  <a:cubicBezTo>
                    <a:pt x="8" y="300"/>
                    <a:pt x="1" y="335"/>
                    <a:pt x="36" y="349"/>
                  </a:cubicBezTo>
                  <a:lnTo>
                    <a:pt x="543" y="652"/>
                  </a:lnTo>
                  <a:cubicBezTo>
                    <a:pt x="561" y="659"/>
                    <a:pt x="580" y="663"/>
                    <a:pt x="601" y="663"/>
                  </a:cubicBezTo>
                  <a:cubicBezTo>
                    <a:pt x="621" y="663"/>
                    <a:pt x="642" y="659"/>
                    <a:pt x="663" y="652"/>
                  </a:cubicBezTo>
                  <a:lnTo>
                    <a:pt x="1143" y="377"/>
                  </a:lnTo>
                  <a:cubicBezTo>
                    <a:pt x="1171" y="356"/>
                    <a:pt x="1178" y="328"/>
                    <a:pt x="1150" y="314"/>
                  </a:cubicBezTo>
                  <a:lnTo>
                    <a:pt x="642" y="11"/>
                  </a:lnTo>
                  <a:cubicBezTo>
                    <a:pt x="621" y="4"/>
                    <a:pt x="600" y="0"/>
                    <a:pt x="58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g1b4ab322049_2_64"/>
            <p:cNvSpPr/>
            <p:nvPr/>
          </p:nvSpPr>
          <p:spPr>
            <a:xfrm>
              <a:off x="358475" y="3559475"/>
              <a:ext cx="29625" cy="17500"/>
            </a:xfrm>
            <a:custGeom>
              <a:rect b="b" l="l" r="r" t="t"/>
              <a:pathLst>
                <a:path extrusionOk="0" h="700" w="1185">
                  <a:moveTo>
                    <a:pt x="586" y="30"/>
                  </a:moveTo>
                  <a:cubicBezTo>
                    <a:pt x="600" y="30"/>
                    <a:pt x="621" y="37"/>
                    <a:pt x="628" y="44"/>
                  </a:cubicBezTo>
                  <a:cubicBezTo>
                    <a:pt x="628" y="44"/>
                    <a:pt x="1143" y="340"/>
                    <a:pt x="1129" y="382"/>
                  </a:cubicBezTo>
                  <a:lnTo>
                    <a:pt x="656" y="650"/>
                  </a:lnTo>
                  <a:cubicBezTo>
                    <a:pt x="639" y="657"/>
                    <a:pt x="621" y="661"/>
                    <a:pt x="603" y="661"/>
                  </a:cubicBezTo>
                  <a:cubicBezTo>
                    <a:pt x="586" y="661"/>
                    <a:pt x="568" y="657"/>
                    <a:pt x="551" y="650"/>
                  </a:cubicBezTo>
                  <a:cubicBezTo>
                    <a:pt x="551" y="650"/>
                    <a:pt x="43" y="354"/>
                    <a:pt x="50" y="312"/>
                  </a:cubicBezTo>
                  <a:lnTo>
                    <a:pt x="529" y="44"/>
                  </a:lnTo>
                  <a:cubicBezTo>
                    <a:pt x="551" y="37"/>
                    <a:pt x="572" y="30"/>
                    <a:pt x="586" y="30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5"/>
                    <a:pt x="515" y="16"/>
                  </a:cubicBezTo>
                  <a:lnTo>
                    <a:pt x="36" y="284"/>
                  </a:lnTo>
                  <a:cubicBezTo>
                    <a:pt x="15" y="291"/>
                    <a:pt x="1" y="312"/>
                    <a:pt x="1" y="340"/>
                  </a:cubicBezTo>
                  <a:cubicBezTo>
                    <a:pt x="1" y="354"/>
                    <a:pt x="8" y="375"/>
                    <a:pt x="29" y="382"/>
                  </a:cubicBezTo>
                  <a:lnTo>
                    <a:pt x="536" y="678"/>
                  </a:lnTo>
                  <a:cubicBezTo>
                    <a:pt x="558" y="693"/>
                    <a:pt x="579" y="700"/>
                    <a:pt x="600" y="700"/>
                  </a:cubicBezTo>
                  <a:cubicBezTo>
                    <a:pt x="621" y="700"/>
                    <a:pt x="649" y="693"/>
                    <a:pt x="670" y="686"/>
                  </a:cubicBezTo>
                  <a:lnTo>
                    <a:pt x="1150" y="411"/>
                  </a:lnTo>
                  <a:cubicBezTo>
                    <a:pt x="1171" y="404"/>
                    <a:pt x="1185" y="382"/>
                    <a:pt x="1185" y="361"/>
                  </a:cubicBezTo>
                  <a:cubicBezTo>
                    <a:pt x="1185" y="340"/>
                    <a:pt x="1178" y="319"/>
                    <a:pt x="1157" y="312"/>
                  </a:cubicBezTo>
                  <a:lnTo>
                    <a:pt x="649" y="16"/>
                  </a:lnTo>
                  <a:cubicBezTo>
                    <a:pt x="628" y="5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g1b4ab322049_2_64"/>
            <p:cNvSpPr/>
            <p:nvPr/>
          </p:nvSpPr>
          <p:spPr>
            <a:xfrm>
              <a:off x="340850" y="3549250"/>
              <a:ext cx="29275" cy="16675"/>
            </a:xfrm>
            <a:custGeom>
              <a:rect b="b" l="l" r="r" t="t"/>
              <a:pathLst>
                <a:path extrusionOk="0" h="667" w="1171">
                  <a:moveTo>
                    <a:pt x="572" y="0"/>
                  </a:moveTo>
                  <a:cubicBezTo>
                    <a:pt x="552" y="0"/>
                    <a:pt x="533" y="5"/>
                    <a:pt x="515" y="16"/>
                  </a:cubicBezTo>
                  <a:lnTo>
                    <a:pt x="36" y="284"/>
                  </a:lnTo>
                  <a:cubicBezTo>
                    <a:pt x="1" y="305"/>
                    <a:pt x="1" y="333"/>
                    <a:pt x="29" y="354"/>
                  </a:cubicBezTo>
                  <a:lnTo>
                    <a:pt x="536" y="650"/>
                  </a:lnTo>
                  <a:cubicBezTo>
                    <a:pt x="554" y="661"/>
                    <a:pt x="575" y="666"/>
                    <a:pt x="596" y="666"/>
                  </a:cubicBezTo>
                  <a:cubicBezTo>
                    <a:pt x="618" y="666"/>
                    <a:pt x="639" y="661"/>
                    <a:pt x="656" y="650"/>
                  </a:cubicBezTo>
                  <a:lnTo>
                    <a:pt x="1129" y="383"/>
                  </a:lnTo>
                  <a:cubicBezTo>
                    <a:pt x="1171" y="361"/>
                    <a:pt x="1171" y="333"/>
                    <a:pt x="1143" y="312"/>
                  </a:cubicBezTo>
                  <a:lnTo>
                    <a:pt x="628" y="16"/>
                  </a:lnTo>
                  <a:cubicBezTo>
                    <a:pt x="610" y="5"/>
                    <a:pt x="591" y="0"/>
                    <a:pt x="57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g1b4ab322049_2_64"/>
            <p:cNvSpPr/>
            <p:nvPr/>
          </p:nvSpPr>
          <p:spPr>
            <a:xfrm>
              <a:off x="340675" y="3548900"/>
              <a:ext cx="29625" cy="17500"/>
            </a:xfrm>
            <a:custGeom>
              <a:rect b="b" l="l" r="r" t="t"/>
              <a:pathLst>
                <a:path extrusionOk="0" h="700" w="1185">
                  <a:moveTo>
                    <a:pt x="586" y="37"/>
                  </a:moveTo>
                  <a:cubicBezTo>
                    <a:pt x="600" y="37"/>
                    <a:pt x="614" y="44"/>
                    <a:pt x="628" y="51"/>
                  </a:cubicBezTo>
                  <a:cubicBezTo>
                    <a:pt x="628" y="51"/>
                    <a:pt x="1136" y="347"/>
                    <a:pt x="1129" y="382"/>
                  </a:cubicBezTo>
                  <a:lnTo>
                    <a:pt x="649" y="657"/>
                  </a:lnTo>
                  <a:cubicBezTo>
                    <a:pt x="635" y="664"/>
                    <a:pt x="619" y="668"/>
                    <a:pt x="603" y="668"/>
                  </a:cubicBezTo>
                  <a:cubicBezTo>
                    <a:pt x="586" y="668"/>
                    <a:pt x="568" y="664"/>
                    <a:pt x="551" y="657"/>
                  </a:cubicBezTo>
                  <a:cubicBezTo>
                    <a:pt x="551" y="657"/>
                    <a:pt x="43" y="354"/>
                    <a:pt x="50" y="319"/>
                  </a:cubicBezTo>
                  <a:lnTo>
                    <a:pt x="529" y="51"/>
                  </a:lnTo>
                  <a:cubicBezTo>
                    <a:pt x="551" y="37"/>
                    <a:pt x="565" y="37"/>
                    <a:pt x="586" y="37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5"/>
                    <a:pt x="515" y="16"/>
                  </a:cubicBezTo>
                  <a:lnTo>
                    <a:pt x="36" y="291"/>
                  </a:lnTo>
                  <a:cubicBezTo>
                    <a:pt x="15" y="298"/>
                    <a:pt x="1" y="319"/>
                    <a:pt x="1" y="340"/>
                  </a:cubicBezTo>
                  <a:cubicBezTo>
                    <a:pt x="1" y="361"/>
                    <a:pt x="8" y="382"/>
                    <a:pt x="29" y="390"/>
                  </a:cubicBezTo>
                  <a:lnTo>
                    <a:pt x="536" y="686"/>
                  </a:lnTo>
                  <a:cubicBezTo>
                    <a:pt x="558" y="700"/>
                    <a:pt x="572" y="700"/>
                    <a:pt x="593" y="700"/>
                  </a:cubicBezTo>
                  <a:cubicBezTo>
                    <a:pt x="621" y="700"/>
                    <a:pt x="649" y="700"/>
                    <a:pt x="670" y="686"/>
                  </a:cubicBezTo>
                  <a:lnTo>
                    <a:pt x="1150" y="418"/>
                  </a:lnTo>
                  <a:cubicBezTo>
                    <a:pt x="1171" y="404"/>
                    <a:pt x="1185" y="390"/>
                    <a:pt x="1185" y="361"/>
                  </a:cubicBezTo>
                  <a:cubicBezTo>
                    <a:pt x="1185" y="347"/>
                    <a:pt x="1178" y="326"/>
                    <a:pt x="1157" y="319"/>
                  </a:cubicBezTo>
                  <a:lnTo>
                    <a:pt x="649" y="16"/>
                  </a:lnTo>
                  <a:cubicBezTo>
                    <a:pt x="628" y="5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g1b4ab322049_2_64"/>
            <p:cNvSpPr/>
            <p:nvPr/>
          </p:nvSpPr>
          <p:spPr>
            <a:xfrm>
              <a:off x="323050" y="3538850"/>
              <a:ext cx="29275" cy="16675"/>
            </a:xfrm>
            <a:custGeom>
              <a:rect b="b" l="l" r="r" t="t"/>
              <a:pathLst>
                <a:path extrusionOk="0" h="667" w="1171">
                  <a:moveTo>
                    <a:pt x="573" y="0"/>
                  </a:moveTo>
                  <a:cubicBezTo>
                    <a:pt x="552" y="0"/>
                    <a:pt x="533" y="6"/>
                    <a:pt x="515" y="16"/>
                  </a:cubicBezTo>
                  <a:lnTo>
                    <a:pt x="36" y="284"/>
                  </a:lnTo>
                  <a:cubicBezTo>
                    <a:pt x="1" y="305"/>
                    <a:pt x="1" y="333"/>
                    <a:pt x="29" y="354"/>
                  </a:cubicBezTo>
                  <a:lnTo>
                    <a:pt x="537" y="651"/>
                  </a:lnTo>
                  <a:cubicBezTo>
                    <a:pt x="554" y="661"/>
                    <a:pt x="575" y="666"/>
                    <a:pt x="596" y="666"/>
                  </a:cubicBezTo>
                  <a:cubicBezTo>
                    <a:pt x="618" y="666"/>
                    <a:pt x="639" y="661"/>
                    <a:pt x="656" y="651"/>
                  </a:cubicBezTo>
                  <a:lnTo>
                    <a:pt x="1136" y="383"/>
                  </a:lnTo>
                  <a:cubicBezTo>
                    <a:pt x="1171" y="362"/>
                    <a:pt x="1171" y="333"/>
                    <a:pt x="1143" y="312"/>
                  </a:cubicBezTo>
                  <a:lnTo>
                    <a:pt x="635" y="16"/>
                  </a:lnTo>
                  <a:cubicBezTo>
                    <a:pt x="614" y="6"/>
                    <a:pt x="593" y="0"/>
                    <a:pt x="57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g1b4ab322049_2_64"/>
            <p:cNvSpPr/>
            <p:nvPr/>
          </p:nvSpPr>
          <p:spPr>
            <a:xfrm>
              <a:off x="322875" y="3538500"/>
              <a:ext cx="29625" cy="17500"/>
            </a:xfrm>
            <a:custGeom>
              <a:rect b="b" l="l" r="r" t="t"/>
              <a:pathLst>
                <a:path extrusionOk="0" h="700" w="1185">
                  <a:moveTo>
                    <a:pt x="569" y="34"/>
                  </a:moveTo>
                  <a:cubicBezTo>
                    <a:pt x="574" y="34"/>
                    <a:pt x="580" y="35"/>
                    <a:pt x="586" y="37"/>
                  </a:cubicBezTo>
                  <a:cubicBezTo>
                    <a:pt x="600" y="37"/>
                    <a:pt x="621" y="37"/>
                    <a:pt x="628" y="51"/>
                  </a:cubicBezTo>
                  <a:cubicBezTo>
                    <a:pt x="628" y="51"/>
                    <a:pt x="1143" y="347"/>
                    <a:pt x="1129" y="383"/>
                  </a:cubicBezTo>
                  <a:lnTo>
                    <a:pt x="656" y="657"/>
                  </a:lnTo>
                  <a:cubicBezTo>
                    <a:pt x="639" y="665"/>
                    <a:pt x="621" y="668"/>
                    <a:pt x="603" y="668"/>
                  </a:cubicBezTo>
                  <a:cubicBezTo>
                    <a:pt x="586" y="668"/>
                    <a:pt x="568" y="665"/>
                    <a:pt x="551" y="657"/>
                  </a:cubicBezTo>
                  <a:cubicBezTo>
                    <a:pt x="551" y="657"/>
                    <a:pt x="43" y="354"/>
                    <a:pt x="57" y="319"/>
                  </a:cubicBezTo>
                  <a:lnTo>
                    <a:pt x="529" y="44"/>
                  </a:lnTo>
                  <a:cubicBezTo>
                    <a:pt x="544" y="39"/>
                    <a:pt x="556" y="34"/>
                    <a:pt x="569" y="34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5"/>
                    <a:pt x="515" y="16"/>
                  </a:cubicBezTo>
                  <a:lnTo>
                    <a:pt x="36" y="291"/>
                  </a:lnTo>
                  <a:cubicBezTo>
                    <a:pt x="15" y="298"/>
                    <a:pt x="1" y="319"/>
                    <a:pt x="1" y="340"/>
                  </a:cubicBezTo>
                  <a:cubicBezTo>
                    <a:pt x="1" y="361"/>
                    <a:pt x="8" y="376"/>
                    <a:pt x="29" y="383"/>
                  </a:cubicBezTo>
                  <a:lnTo>
                    <a:pt x="536" y="686"/>
                  </a:lnTo>
                  <a:cubicBezTo>
                    <a:pt x="558" y="693"/>
                    <a:pt x="579" y="700"/>
                    <a:pt x="600" y="700"/>
                  </a:cubicBezTo>
                  <a:cubicBezTo>
                    <a:pt x="621" y="700"/>
                    <a:pt x="649" y="693"/>
                    <a:pt x="670" y="686"/>
                  </a:cubicBezTo>
                  <a:lnTo>
                    <a:pt x="1150" y="411"/>
                  </a:lnTo>
                  <a:cubicBezTo>
                    <a:pt x="1171" y="404"/>
                    <a:pt x="1185" y="383"/>
                    <a:pt x="1185" y="361"/>
                  </a:cubicBezTo>
                  <a:cubicBezTo>
                    <a:pt x="1185" y="340"/>
                    <a:pt x="1178" y="326"/>
                    <a:pt x="1157" y="312"/>
                  </a:cubicBezTo>
                  <a:lnTo>
                    <a:pt x="649" y="16"/>
                  </a:lnTo>
                  <a:cubicBezTo>
                    <a:pt x="628" y="5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g1b4ab322049_2_64"/>
            <p:cNvSpPr/>
            <p:nvPr/>
          </p:nvSpPr>
          <p:spPr>
            <a:xfrm>
              <a:off x="305075" y="3528400"/>
              <a:ext cx="29450" cy="16725"/>
            </a:xfrm>
            <a:custGeom>
              <a:rect b="b" l="l" r="r" t="t"/>
              <a:pathLst>
                <a:path extrusionOk="0" h="669" w="1178">
                  <a:moveTo>
                    <a:pt x="579" y="1"/>
                  </a:moveTo>
                  <a:cubicBezTo>
                    <a:pt x="559" y="1"/>
                    <a:pt x="540" y="4"/>
                    <a:pt x="522" y="11"/>
                  </a:cubicBezTo>
                  <a:lnTo>
                    <a:pt x="43" y="286"/>
                  </a:lnTo>
                  <a:cubicBezTo>
                    <a:pt x="8" y="307"/>
                    <a:pt x="1" y="335"/>
                    <a:pt x="36" y="350"/>
                  </a:cubicBezTo>
                  <a:lnTo>
                    <a:pt x="544" y="653"/>
                  </a:lnTo>
                  <a:cubicBezTo>
                    <a:pt x="561" y="663"/>
                    <a:pt x="581" y="668"/>
                    <a:pt x="601" y="668"/>
                  </a:cubicBezTo>
                  <a:cubicBezTo>
                    <a:pt x="621" y="668"/>
                    <a:pt x="642" y="663"/>
                    <a:pt x="663" y="653"/>
                  </a:cubicBezTo>
                  <a:lnTo>
                    <a:pt x="1136" y="385"/>
                  </a:lnTo>
                  <a:cubicBezTo>
                    <a:pt x="1178" y="364"/>
                    <a:pt x="1178" y="328"/>
                    <a:pt x="1150" y="314"/>
                  </a:cubicBezTo>
                  <a:lnTo>
                    <a:pt x="635" y="11"/>
                  </a:lnTo>
                  <a:cubicBezTo>
                    <a:pt x="618" y="4"/>
                    <a:pt x="598" y="1"/>
                    <a:pt x="57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g1b4ab322049_2_64"/>
            <p:cNvSpPr/>
            <p:nvPr/>
          </p:nvSpPr>
          <p:spPr>
            <a:xfrm>
              <a:off x="305075" y="3528100"/>
              <a:ext cx="29825" cy="17500"/>
            </a:xfrm>
            <a:custGeom>
              <a:rect b="b" l="l" r="r" t="t"/>
              <a:pathLst>
                <a:path extrusionOk="0" h="700" w="1193">
                  <a:moveTo>
                    <a:pt x="586" y="30"/>
                  </a:moveTo>
                  <a:cubicBezTo>
                    <a:pt x="607" y="30"/>
                    <a:pt x="621" y="37"/>
                    <a:pt x="635" y="44"/>
                  </a:cubicBezTo>
                  <a:cubicBezTo>
                    <a:pt x="635" y="44"/>
                    <a:pt x="1143" y="347"/>
                    <a:pt x="1136" y="383"/>
                  </a:cubicBezTo>
                  <a:lnTo>
                    <a:pt x="656" y="651"/>
                  </a:lnTo>
                  <a:cubicBezTo>
                    <a:pt x="639" y="658"/>
                    <a:pt x="621" y="661"/>
                    <a:pt x="604" y="661"/>
                  </a:cubicBezTo>
                  <a:cubicBezTo>
                    <a:pt x="588" y="661"/>
                    <a:pt x="572" y="658"/>
                    <a:pt x="558" y="651"/>
                  </a:cubicBezTo>
                  <a:cubicBezTo>
                    <a:pt x="558" y="651"/>
                    <a:pt x="43" y="354"/>
                    <a:pt x="57" y="319"/>
                  </a:cubicBezTo>
                  <a:lnTo>
                    <a:pt x="529" y="44"/>
                  </a:lnTo>
                  <a:cubicBezTo>
                    <a:pt x="551" y="37"/>
                    <a:pt x="572" y="30"/>
                    <a:pt x="586" y="30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6"/>
                    <a:pt x="515" y="16"/>
                  </a:cubicBezTo>
                  <a:lnTo>
                    <a:pt x="43" y="284"/>
                  </a:lnTo>
                  <a:cubicBezTo>
                    <a:pt x="15" y="291"/>
                    <a:pt x="1" y="312"/>
                    <a:pt x="1" y="340"/>
                  </a:cubicBezTo>
                  <a:cubicBezTo>
                    <a:pt x="1" y="354"/>
                    <a:pt x="8" y="376"/>
                    <a:pt x="29" y="383"/>
                  </a:cubicBezTo>
                  <a:lnTo>
                    <a:pt x="536" y="686"/>
                  </a:lnTo>
                  <a:cubicBezTo>
                    <a:pt x="558" y="693"/>
                    <a:pt x="579" y="700"/>
                    <a:pt x="600" y="700"/>
                  </a:cubicBezTo>
                  <a:cubicBezTo>
                    <a:pt x="621" y="700"/>
                    <a:pt x="649" y="693"/>
                    <a:pt x="677" y="686"/>
                  </a:cubicBezTo>
                  <a:lnTo>
                    <a:pt x="1150" y="411"/>
                  </a:lnTo>
                  <a:cubicBezTo>
                    <a:pt x="1171" y="404"/>
                    <a:pt x="1185" y="383"/>
                    <a:pt x="1192" y="354"/>
                  </a:cubicBezTo>
                  <a:cubicBezTo>
                    <a:pt x="1192" y="340"/>
                    <a:pt x="1178" y="319"/>
                    <a:pt x="1164" y="312"/>
                  </a:cubicBezTo>
                  <a:lnTo>
                    <a:pt x="649" y="16"/>
                  </a:lnTo>
                  <a:cubicBezTo>
                    <a:pt x="628" y="6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g1b4ab322049_2_64"/>
            <p:cNvSpPr/>
            <p:nvPr/>
          </p:nvSpPr>
          <p:spPr>
            <a:xfrm>
              <a:off x="287100" y="3517700"/>
              <a:ext cx="29275" cy="16675"/>
            </a:xfrm>
            <a:custGeom>
              <a:rect b="b" l="l" r="r" t="t"/>
              <a:pathLst>
                <a:path extrusionOk="0" h="667" w="1171">
                  <a:moveTo>
                    <a:pt x="573" y="0"/>
                  </a:moveTo>
                  <a:cubicBezTo>
                    <a:pt x="552" y="0"/>
                    <a:pt x="533" y="6"/>
                    <a:pt x="515" y="16"/>
                  </a:cubicBezTo>
                  <a:lnTo>
                    <a:pt x="36" y="284"/>
                  </a:lnTo>
                  <a:cubicBezTo>
                    <a:pt x="1" y="305"/>
                    <a:pt x="1" y="333"/>
                    <a:pt x="29" y="355"/>
                  </a:cubicBezTo>
                  <a:lnTo>
                    <a:pt x="536" y="651"/>
                  </a:lnTo>
                  <a:cubicBezTo>
                    <a:pt x="554" y="661"/>
                    <a:pt x="575" y="666"/>
                    <a:pt x="596" y="666"/>
                  </a:cubicBezTo>
                  <a:cubicBezTo>
                    <a:pt x="618" y="666"/>
                    <a:pt x="639" y="661"/>
                    <a:pt x="656" y="651"/>
                  </a:cubicBezTo>
                  <a:lnTo>
                    <a:pt x="1136" y="383"/>
                  </a:lnTo>
                  <a:cubicBezTo>
                    <a:pt x="1164" y="362"/>
                    <a:pt x="1171" y="333"/>
                    <a:pt x="1143" y="312"/>
                  </a:cubicBezTo>
                  <a:lnTo>
                    <a:pt x="635" y="16"/>
                  </a:lnTo>
                  <a:cubicBezTo>
                    <a:pt x="614" y="6"/>
                    <a:pt x="593" y="0"/>
                    <a:pt x="57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g1b4ab322049_2_64"/>
            <p:cNvSpPr/>
            <p:nvPr/>
          </p:nvSpPr>
          <p:spPr>
            <a:xfrm>
              <a:off x="286750" y="3517350"/>
              <a:ext cx="29800" cy="17500"/>
            </a:xfrm>
            <a:custGeom>
              <a:rect b="b" l="l" r="r" t="t"/>
              <a:pathLst>
                <a:path extrusionOk="0" h="700" w="1192">
                  <a:moveTo>
                    <a:pt x="593" y="37"/>
                  </a:moveTo>
                  <a:cubicBezTo>
                    <a:pt x="607" y="37"/>
                    <a:pt x="628" y="37"/>
                    <a:pt x="635" y="51"/>
                  </a:cubicBezTo>
                  <a:cubicBezTo>
                    <a:pt x="635" y="51"/>
                    <a:pt x="1150" y="347"/>
                    <a:pt x="1136" y="383"/>
                  </a:cubicBezTo>
                  <a:lnTo>
                    <a:pt x="663" y="658"/>
                  </a:lnTo>
                  <a:cubicBezTo>
                    <a:pt x="646" y="665"/>
                    <a:pt x="628" y="668"/>
                    <a:pt x="610" y="668"/>
                  </a:cubicBezTo>
                  <a:cubicBezTo>
                    <a:pt x="593" y="668"/>
                    <a:pt x="575" y="665"/>
                    <a:pt x="557" y="658"/>
                  </a:cubicBezTo>
                  <a:cubicBezTo>
                    <a:pt x="557" y="658"/>
                    <a:pt x="50" y="354"/>
                    <a:pt x="57" y="319"/>
                  </a:cubicBezTo>
                  <a:lnTo>
                    <a:pt x="536" y="51"/>
                  </a:lnTo>
                  <a:cubicBezTo>
                    <a:pt x="557" y="37"/>
                    <a:pt x="572" y="37"/>
                    <a:pt x="593" y="37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6"/>
                    <a:pt x="515" y="16"/>
                  </a:cubicBezTo>
                  <a:lnTo>
                    <a:pt x="36" y="291"/>
                  </a:lnTo>
                  <a:cubicBezTo>
                    <a:pt x="15" y="298"/>
                    <a:pt x="1" y="319"/>
                    <a:pt x="1" y="340"/>
                  </a:cubicBezTo>
                  <a:cubicBezTo>
                    <a:pt x="1" y="362"/>
                    <a:pt x="15" y="376"/>
                    <a:pt x="29" y="390"/>
                  </a:cubicBezTo>
                  <a:lnTo>
                    <a:pt x="543" y="686"/>
                  </a:lnTo>
                  <a:cubicBezTo>
                    <a:pt x="565" y="693"/>
                    <a:pt x="579" y="700"/>
                    <a:pt x="607" y="700"/>
                  </a:cubicBezTo>
                  <a:cubicBezTo>
                    <a:pt x="628" y="700"/>
                    <a:pt x="656" y="693"/>
                    <a:pt x="677" y="679"/>
                  </a:cubicBezTo>
                  <a:lnTo>
                    <a:pt x="1150" y="418"/>
                  </a:lnTo>
                  <a:cubicBezTo>
                    <a:pt x="1171" y="404"/>
                    <a:pt x="1185" y="383"/>
                    <a:pt x="1192" y="362"/>
                  </a:cubicBezTo>
                  <a:cubicBezTo>
                    <a:pt x="1192" y="340"/>
                    <a:pt x="1178" y="326"/>
                    <a:pt x="1164" y="319"/>
                  </a:cubicBezTo>
                  <a:lnTo>
                    <a:pt x="649" y="16"/>
                  </a:lnTo>
                  <a:cubicBezTo>
                    <a:pt x="628" y="6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g1b4ab322049_2_64"/>
            <p:cNvSpPr/>
            <p:nvPr/>
          </p:nvSpPr>
          <p:spPr>
            <a:xfrm>
              <a:off x="518675" y="3653725"/>
              <a:ext cx="37925" cy="21650"/>
            </a:xfrm>
            <a:custGeom>
              <a:rect b="b" l="l" r="r" t="t"/>
              <a:pathLst>
                <a:path extrusionOk="0" h="866" w="1517">
                  <a:moveTo>
                    <a:pt x="579" y="0"/>
                  </a:moveTo>
                  <a:cubicBezTo>
                    <a:pt x="556" y="0"/>
                    <a:pt x="534" y="6"/>
                    <a:pt x="515" y="17"/>
                  </a:cubicBezTo>
                  <a:lnTo>
                    <a:pt x="36" y="285"/>
                  </a:lnTo>
                  <a:cubicBezTo>
                    <a:pt x="0" y="306"/>
                    <a:pt x="0" y="334"/>
                    <a:pt x="29" y="356"/>
                  </a:cubicBezTo>
                  <a:lnTo>
                    <a:pt x="882" y="856"/>
                  </a:lnTo>
                  <a:cubicBezTo>
                    <a:pt x="897" y="862"/>
                    <a:pt x="916" y="866"/>
                    <a:pt x="935" y="866"/>
                  </a:cubicBezTo>
                  <a:cubicBezTo>
                    <a:pt x="958" y="866"/>
                    <a:pt x="982" y="861"/>
                    <a:pt x="1001" y="849"/>
                  </a:cubicBezTo>
                  <a:lnTo>
                    <a:pt x="1474" y="581"/>
                  </a:lnTo>
                  <a:cubicBezTo>
                    <a:pt x="1509" y="560"/>
                    <a:pt x="1516" y="532"/>
                    <a:pt x="1488" y="511"/>
                  </a:cubicBezTo>
                  <a:lnTo>
                    <a:pt x="635" y="10"/>
                  </a:lnTo>
                  <a:cubicBezTo>
                    <a:pt x="616" y="4"/>
                    <a:pt x="597" y="0"/>
                    <a:pt x="57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g1b4ab322049_2_64"/>
            <p:cNvSpPr/>
            <p:nvPr/>
          </p:nvSpPr>
          <p:spPr>
            <a:xfrm>
              <a:off x="518500" y="3653400"/>
              <a:ext cx="38275" cy="22625"/>
            </a:xfrm>
            <a:custGeom>
              <a:rect b="b" l="l" r="r" t="t"/>
              <a:pathLst>
                <a:path extrusionOk="0" h="905" w="1531">
                  <a:moveTo>
                    <a:pt x="586" y="30"/>
                  </a:moveTo>
                  <a:cubicBezTo>
                    <a:pt x="600" y="30"/>
                    <a:pt x="621" y="37"/>
                    <a:pt x="635" y="44"/>
                  </a:cubicBezTo>
                  <a:cubicBezTo>
                    <a:pt x="635" y="44"/>
                    <a:pt x="1488" y="545"/>
                    <a:pt x="1474" y="587"/>
                  </a:cubicBezTo>
                  <a:lnTo>
                    <a:pt x="1001" y="855"/>
                  </a:lnTo>
                  <a:cubicBezTo>
                    <a:pt x="984" y="862"/>
                    <a:pt x="966" y="866"/>
                    <a:pt x="949" y="866"/>
                  </a:cubicBezTo>
                  <a:cubicBezTo>
                    <a:pt x="931" y="866"/>
                    <a:pt x="913" y="862"/>
                    <a:pt x="896" y="855"/>
                  </a:cubicBezTo>
                  <a:cubicBezTo>
                    <a:pt x="896" y="855"/>
                    <a:pt x="43" y="354"/>
                    <a:pt x="57" y="319"/>
                  </a:cubicBezTo>
                  <a:lnTo>
                    <a:pt x="529" y="44"/>
                  </a:lnTo>
                  <a:cubicBezTo>
                    <a:pt x="550" y="37"/>
                    <a:pt x="571" y="30"/>
                    <a:pt x="586" y="30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6"/>
                    <a:pt x="515" y="16"/>
                  </a:cubicBezTo>
                  <a:lnTo>
                    <a:pt x="36" y="284"/>
                  </a:lnTo>
                  <a:cubicBezTo>
                    <a:pt x="15" y="298"/>
                    <a:pt x="0" y="319"/>
                    <a:pt x="0" y="340"/>
                  </a:cubicBezTo>
                  <a:cubicBezTo>
                    <a:pt x="0" y="362"/>
                    <a:pt x="7" y="376"/>
                    <a:pt x="29" y="383"/>
                  </a:cubicBezTo>
                  <a:lnTo>
                    <a:pt x="882" y="883"/>
                  </a:lnTo>
                  <a:cubicBezTo>
                    <a:pt x="896" y="897"/>
                    <a:pt x="917" y="904"/>
                    <a:pt x="938" y="904"/>
                  </a:cubicBezTo>
                  <a:cubicBezTo>
                    <a:pt x="966" y="904"/>
                    <a:pt x="994" y="897"/>
                    <a:pt x="1016" y="883"/>
                  </a:cubicBezTo>
                  <a:lnTo>
                    <a:pt x="1495" y="615"/>
                  </a:lnTo>
                  <a:cubicBezTo>
                    <a:pt x="1516" y="608"/>
                    <a:pt x="1530" y="587"/>
                    <a:pt x="1530" y="559"/>
                  </a:cubicBezTo>
                  <a:cubicBezTo>
                    <a:pt x="1530" y="545"/>
                    <a:pt x="1516" y="524"/>
                    <a:pt x="1502" y="517"/>
                  </a:cubicBezTo>
                  <a:lnTo>
                    <a:pt x="649" y="16"/>
                  </a:lnTo>
                  <a:cubicBezTo>
                    <a:pt x="628" y="6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g1b4ab322049_2_64"/>
            <p:cNvSpPr/>
            <p:nvPr/>
          </p:nvSpPr>
          <p:spPr>
            <a:xfrm>
              <a:off x="509150" y="3627850"/>
              <a:ext cx="29275" cy="16675"/>
            </a:xfrm>
            <a:custGeom>
              <a:rect b="b" l="l" r="r" t="t"/>
              <a:pathLst>
                <a:path extrusionOk="0" h="667" w="1171">
                  <a:moveTo>
                    <a:pt x="575" y="0"/>
                  </a:moveTo>
                  <a:cubicBezTo>
                    <a:pt x="554" y="0"/>
                    <a:pt x="533" y="5"/>
                    <a:pt x="515" y="16"/>
                  </a:cubicBezTo>
                  <a:lnTo>
                    <a:pt x="36" y="284"/>
                  </a:lnTo>
                  <a:cubicBezTo>
                    <a:pt x="1" y="305"/>
                    <a:pt x="1" y="333"/>
                    <a:pt x="29" y="354"/>
                  </a:cubicBezTo>
                  <a:lnTo>
                    <a:pt x="537" y="650"/>
                  </a:lnTo>
                  <a:cubicBezTo>
                    <a:pt x="558" y="661"/>
                    <a:pt x="579" y="666"/>
                    <a:pt x="599" y="666"/>
                  </a:cubicBezTo>
                  <a:cubicBezTo>
                    <a:pt x="619" y="666"/>
                    <a:pt x="639" y="661"/>
                    <a:pt x="656" y="650"/>
                  </a:cubicBezTo>
                  <a:lnTo>
                    <a:pt x="1136" y="383"/>
                  </a:lnTo>
                  <a:cubicBezTo>
                    <a:pt x="1171" y="368"/>
                    <a:pt x="1171" y="333"/>
                    <a:pt x="1143" y="312"/>
                  </a:cubicBezTo>
                  <a:lnTo>
                    <a:pt x="635" y="16"/>
                  </a:lnTo>
                  <a:cubicBezTo>
                    <a:pt x="618" y="5"/>
                    <a:pt x="596" y="0"/>
                    <a:pt x="57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g1b4ab322049_2_64"/>
            <p:cNvSpPr/>
            <p:nvPr/>
          </p:nvSpPr>
          <p:spPr>
            <a:xfrm>
              <a:off x="508975" y="3627675"/>
              <a:ext cx="29650" cy="17500"/>
            </a:xfrm>
            <a:custGeom>
              <a:rect b="b" l="l" r="r" t="t"/>
              <a:pathLst>
                <a:path extrusionOk="0" h="700" w="1186">
                  <a:moveTo>
                    <a:pt x="586" y="30"/>
                  </a:moveTo>
                  <a:cubicBezTo>
                    <a:pt x="607" y="30"/>
                    <a:pt x="621" y="37"/>
                    <a:pt x="635" y="44"/>
                  </a:cubicBezTo>
                  <a:cubicBezTo>
                    <a:pt x="635" y="44"/>
                    <a:pt x="1143" y="347"/>
                    <a:pt x="1136" y="382"/>
                  </a:cubicBezTo>
                  <a:lnTo>
                    <a:pt x="656" y="650"/>
                  </a:lnTo>
                  <a:cubicBezTo>
                    <a:pt x="639" y="657"/>
                    <a:pt x="621" y="661"/>
                    <a:pt x="604" y="661"/>
                  </a:cubicBezTo>
                  <a:cubicBezTo>
                    <a:pt x="588" y="661"/>
                    <a:pt x="572" y="657"/>
                    <a:pt x="558" y="650"/>
                  </a:cubicBezTo>
                  <a:cubicBezTo>
                    <a:pt x="558" y="650"/>
                    <a:pt x="43" y="354"/>
                    <a:pt x="57" y="319"/>
                  </a:cubicBezTo>
                  <a:lnTo>
                    <a:pt x="529" y="44"/>
                  </a:lnTo>
                  <a:cubicBezTo>
                    <a:pt x="551" y="37"/>
                    <a:pt x="572" y="30"/>
                    <a:pt x="586" y="30"/>
                  </a:cubicBezTo>
                  <a:close/>
                  <a:moveTo>
                    <a:pt x="582" y="0"/>
                  </a:moveTo>
                  <a:cubicBezTo>
                    <a:pt x="559" y="0"/>
                    <a:pt x="537" y="5"/>
                    <a:pt x="515" y="16"/>
                  </a:cubicBezTo>
                  <a:lnTo>
                    <a:pt x="36" y="284"/>
                  </a:lnTo>
                  <a:cubicBezTo>
                    <a:pt x="15" y="298"/>
                    <a:pt x="1" y="312"/>
                    <a:pt x="1" y="340"/>
                  </a:cubicBezTo>
                  <a:cubicBezTo>
                    <a:pt x="1" y="354"/>
                    <a:pt x="8" y="375"/>
                    <a:pt x="29" y="382"/>
                  </a:cubicBezTo>
                  <a:lnTo>
                    <a:pt x="537" y="686"/>
                  </a:lnTo>
                  <a:cubicBezTo>
                    <a:pt x="558" y="693"/>
                    <a:pt x="579" y="700"/>
                    <a:pt x="600" y="700"/>
                  </a:cubicBezTo>
                  <a:cubicBezTo>
                    <a:pt x="621" y="700"/>
                    <a:pt x="649" y="693"/>
                    <a:pt x="670" y="686"/>
                  </a:cubicBezTo>
                  <a:lnTo>
                    <a:pt x="1150" y="411"/>
                  </a:lnTo>
                  <a:cubicBezTo>
                    <a:pt x="1171" y="404"/>
                    <a:pt x="1185" y="382"/>
                    <a:pt x="1185" y="361"/>
                  </a:cubicBezTo>
                  <a:cubicBezTo>
                    <a:pt x="1185" y="340"/>
                    <a:pt x="1178" y="319"/>
                    <a:pt x="1157" y="312"/>
                  </a:cubicBezTo>
                  <a:lnTo>
                    <a:pt x="649" y="16"/>
                  </a:lnTo>
                  <a:cubicBezTo>
                    <a:pt x="628" y="5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g1b4ab322049_2_64"/>
            <p:cNvSpPr/>
            <p:nvPr/>
          </p:nvSpPr>
          <p:spPr>
            <a:xfrm>
              <a:off x="526775" y="3638425"/>
              <a:ext cx="29450" cy="16675"/>
            </a:xfrm>
            <a:custGeom>
              <a:rect b="b" l="l" r="r" t="t"/>
              <a:pathLst>
                <a:path extrusionOk="0" h="667" w="1178">
                  <a:moveTo>
                    <a:pt x="579" y="0"/>
                  </a:moveTo>
                  <a:cubicBezTo>
                    <a:pt x="559" y="0"/>
                    <a:pt x="540" y="5"/>
                    <a:pt x="522" y="16"/>
                  </a:cubicBezTo>
                  <a:lnTo>
                    <a:pt x="43" y="284"/>
                  </a:lnTo>
                  <a:cubicBezTo>
                    <a:pt x="8" y="305"/>
                    <a:pt x="1" y="333"/>
                    <a:pt x="36" y="354"/>
                  </a:cubicBezTo>
                  <a:lnTo>
                    <a:pt x="544" y="650"/>
                  </a:lnTo>
                  <a:cubicBezTo>
                    <a:pt x="561" y="661"/>
                    <a:pt x="581" y="666"/>
                    <a:pt x="601" y="666"/>
                  </a:cubicBezTo>
                  <a:cubicBezTo>
                    <a:pt x="621" y="666"/>
                    <a:pt x="642" y="661"/>
                    <a:pt x="663" y="650"/>
                  </a:cubicBezTo>
                  <a:lnTo>
                    <a:pt x="1136" y="382"/>
                  </a:lnTo>
                  <a:cubicBezTo>
                    <a:pt x="1171" y="361"/>
                    <a:pt x="1178" y="333"/>
                    <a:pt x="1150" y="312"/>
                  </a:cubicBezTo>
                  <a:lnTo>
                    <a:pt x="635" y="16"/>
                  </a:lnTo>
                  <a:cubicBezTo>
                    <a:pt x="618" y="5"/>
                    <a:pt x="598" y="0"/>
                    <a:pt x="57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g1b4ab322049_2_64"/>
            <p:cNvSpPr/>
            <p:nvPr/>
          </p:nvSpPr>
          <p:spPr>
            <a:xfrm>
              <a:off x="526600" y="3638050"/>
              <a:ext cx="29825" cy="17525"/>
            </a:xfrm>
            <a:custGeom>
              <a:rect b="b" l="l" r="r" t="t"/>
              <a:pathLst>
                <a:path extrusionOk="0" h="701" w="1193">
                  <a:moveTo>
                    <a:pt x="593" y="31"/>
                  </a:moveTo>
                  <a:cubicBezTo>
                    <a:pt x="607" y="31"/>
                    <a:pt x="621" y="38"/>
                    <a:pt x="635" y="45"/>
                  </a:cubicBezTo>
                  <a:cubicBezTo>
                    <a:pt x="635" y="45"/>
                    <a:pt x="1143" y="348"/>
                    <a:pt x="1136" y="383"/>
                  </a:cubicBezTo>
                  <a:lnTo>
                    <a:pt x="656" y="651"/>
                  </a:lnTo>
                  <a:cubicBezTo>
                    <a:pt x="642" y="662"/>
                    <a:pt x="626" y="667"/>
                    <a:pt x="610" y="667"/>
                  </a:cubicBezTo>
                  <a:cubicBezTo>
                    <a:pt x="593" y="667"/>
                    <a:pt x="575" y="662"/>
                    <a:pt x="558" y="651"/>
                  </a:cubicBezTo>
                  <a:cubicBezTo>
                    <a:pt x="558" y="651"/>
                    <a:pt x="50" y="355"/>
                    <a:pt x="57" y="320"/>
                  </a:cubicBezTo>
                  <a:lnTo>
                    <a:pt x="536" y="45"/>
                  </a:lnTo>
                  <a:cubicBezTo>
                    <a:pt x="551" y="38"/>
                    <a:pt x="572" y="31"/>
                    <a:pt x="593" y="31"/>
                  </a:cubicBezTo>
                  <a:close/>
                  <a:moveTo>
                    <a:pt x="588" y="1"/>
                  </a:moveTo>
                  <a:cubicBezTo>
                    <a:pt x="565" y="1"/>
                    <a:pt x="540" y="6"/>
                    <a:pt x="515" y="17"/>
                  </a:cubicBezTo>
                  <a:lnTo>
                    <a:pt x="43" y="285"/>
                  </a:lnTo>
                  <a:cubicBezTo>
                    <a:pt x="22" y="299"/>
                    <a:pt x="8" y="320"/>
                    <a:pt x="1" y="341"/>
                  </a:cubicBezTo>
                  <a:cubicBezTo>
                    <a:pt x="1" y="362"/>
                    <a:pt x="15" y="376"/>
                    <a:pt x="36" y="383"/>
                  </a:cubicBezTo>
                  <a:lnTo>
                    <a:pt x="543" y="687"/>
                  </a:lnTo>
                  <a:cubicBezTo>
                    <a:pt x="558" y="694"/>
                    <a:pt x="579" y="701"/>
                    <a:pt x="600" y="701"/>
                  </a:cubicBezTo>
                  <a:cubicBezTo>
                    <a:pt x="628" y="701"/>
                    <a:pt x="656" y="694"/>
                    <a:pt x="677" y="687"/>
                  </a:cubicBezTo>
                  <a:lnTo>
                    <a:pt x="1157" y="412"/>
                  </a:lnTo>
                  <a:cubicBezTo>
                    <a:pt x="1178" y="405"/>
                    <a:pt x="1192" y="383"/>
                    <a:pt x="1192" y="362"/>
                  </a:cubicBezTo>
                  <a:cubicBezTo>
                    <a:pt x="1192" y="341"/>
                    <a:pt x="1178" y="327"/>
                    <a:pt x="1164" y="313"/>
                  </a:cubicBezTo>
                  <a:lnTo>
                    <a:pt x="656" y="17"/>
                  </a:lnTo>
                  <a:cubicBezTo>
                    <a:pt x="635" y="6"/>
                    <a:pt x="612" y="1"/>
                    <a:pt x="58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g1b4ab322049_2_64"/>
            <p:cNvSpPr/>
            <p:nvPr/>
          </p:nvSpPr>
          <p:spPr>
            <a:xfrm>
              <a:off x="491350" y="3617575"/>
              <a:ext cx="29300" cy="16600"/>
            </a:xfrm>
            <a:custGeom>
              <a:rect b="b" l="l" r="r" t="t"/>
              <a:pathLst>
                <a:path extrusionOk="0" h="664" w="1172">
                  <a:moveTo>
                    <a:pt x="575" y="0"/>
                  </a:moveTo>
                  <a:cubicBezTo>
                    <a:pt x="554" y="0"/>
                    <a:pt x="533" y="4"/>
                    <a:pt x="515" y="11"/>
                  </a:cubicBezTo>
                  <a:lnTo>
                    <a:pt x="43" y="286"/>
                  </a:lnTo>
                  <a:cubicBezTo>
                    <a:pt x="8" y="307"/>
                    <a:pt x="1" y="335"/>
                    <a:pt x="29" y="349"/>
                  </a:cubicBezTo>
                  <a:lnTo>
                    <a:pt x="544" y="653"/>
                  </a:lnTo>
                  <a:cubicBezTo>
                    <a:pt x="561" y="660"/>
                    <a:pt x="581" y="663"/>
                    <a:pt x="600" y="663"/>
                  </a:cubicBezTo>
                  <a:cubicBezTo>
                    <a:pt x="619" y="663"/>
                    <a:pt x="639" y="660"/>
                    <a:pt x="656" y="653"/>
                  </a:cubicBezTo>
                  <a:lnTo>
                    <a:pt x="1136" y="378"/>
                  </a:lnTo>
                  <a:cubicBezTo>
                    <a:pt x="1171" y="356"/>
                    <a:pt x="1171" y="328"/>
                    <a:pt x="1143" y="314"/>
                  </a:cubicBezTo>
                  <a:lnTo>
                    <a:pt x="635" y="11"/>
                  </a:lnTo>
                  <a:cubicBezTo>
                    <a:pt x="618" y="4"/>
                    <a:pt x="596" y="0"/>
                    <a:pt x="57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g1b4ab322049_2_64"/>
            <p:cNvSpPr/>
            <p:nvPr/>
          </p:nvSpPr>
          <p:spPr>
            <a:xfrm>
              <a:off x="491175" y="3617125"/>
              <a:ext cx="29650" cy="17550"/>
            </a:xfrm>
            <a:custGeom>
              <a:rect b="b" l="l" r="r" t="t"/>
              <a:pathLst>
                <a:path extrusionOk="0" h="702" w="1186">
                  <a:moveTo>
                    <a:pt x="593" y="36"/>
                  </a:moveTo>
                  <a:cubicBezTo>
                    <a:pt x="607" y="36"/>
                    <a:pt x="621" y="43"/>
                    <a:pt x="635" y="50"/>
                  </a:cubicBezTo>
                  <a:cubicBezTo>
                    <a:pt x="635" y="50"/>
                    <a:pt x="1143" y="346"/>
                    <a:pt x="1136" y="389"/>
                  </a:cubicBezTo>
                  <a:lnTo>
                    <a:pt x="656" y="656"/>
                  </a:lnTo>
                  <a:cubicBezTo>
                    <a:pt x="639" y="664"/>
                    <a:pt x="621" y="667"/>
                    <a:pt x="604" y="667"/>
                  </a:cubicBezTo>
                  <a:cubicBezTo>
                    <a:pt x="588" y="667"/>
                    <a:pt x="572" y="664"/>
                    <a:pt x="558" y="656"/>
                  </a:cubicBezTo>
                  <a:cubicBezTo>
                    <a:pt x="558" y="656"/>
                    <a:pt x="43" y="360"/>
                    <a:pt x="57" y="318"/>
                  </a:cubicBezTo>
                  <a:lnTo>
                    <a:pt x="529" y="50"/>
                  </a:lnTo>
                  <a:cubicBezTo>
                    <a:pt x="551" y="43"/>
                    <a:pt x="572" y="36"/>
                    <a:pt x="593" y="36"/>
                  </a:cubicBezTo>
                  <a:close/>
                  <a:moveTo>
                    <a:pt x="582" y="1"/>
                  </a:moveTo>
                  <a:cubicBezTo>
                    <a:pt x="559" y="1"/>
                    <a:pt x="537" y="8"/>
                    <a:pt x="515" y="22"/>
                  </a:cubicBezTo>
                  <a:lnTo>
                    <a:pt x="36" y="290"/>
                  </a:lnTo>
                  <a:cubicBezTo>
                    <a:pt x="15" y="297"/>
                    <a:pt x="1" y="318"/>
                    <a:pt x="1" y="339"/>
                  </a:cubicBezTo>
                  <a:cubicBezTo>
                    <a:pt x="1" y="360"/>
                    <a:pt x="8" y="382"/>
                    <a:pt x="29" y="389"/>
                  </a:cubicBezTo>
                  <a:lnTo>
                    <a:pt x="537" y="685"/>
                  </a:lnTo>
                  <a:cubicBezTo>
                    <a:pt x="558" y="699"/>
                    <a:pt x="579" y="699"/>
                    <a:pt x="600" y="699"/>
                  </a:cubicBezTo>
                  <a:cubicBezTo>
                    <a:pt x="606" y="701"/>
                    <a:pt x="612" y="702"/>
                    <a:pt x="618" y="702"/>
                  </a:cubicBezTo>
                  <a:cubicBezTo>
                    <a:pt x="636" y="702"/>
                    <a:pt x="655" y="695"/>
                    <a:pt x="670" y="685"/>
                  </a:cubicBezTo>
                  <a:lnTo>
                    <a:pt x="1150" y="417"/>
                  </a:lnTo>
                  <a:cubicBezTo>
                    <a:pt x="1171" y="403"/>
                    <a:pt x="1185" y="389"/>
                    <a:pt x="1185" y="360"/>
                  </a:cubicBezTo>
                  <a:cubicBezTo>
                    <a:pt x="1185" y="346"/>
                    <a:pt x="1178" y="325"/>
                    <a:pt x="1157" y="318"/>
                  </a:cubicBezTo>
                  <a:lnTo>
                    <a:pt x="649" y="22"/>
                  </a:lnTo>
                  <a:cubicBezTo>
                    <a:pt x="628" y="8"/>
                    <a:pt x="605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g1b4ab322049_2_64"/>
            <p:cNvSpPr/>
            <p:nvPr/>
          </p:nvSpPr>
          <p:spPr>
            <a:xfrm>
              <a:off x="473550" y="3607050"/>
              <a:ext cx="29300" cy="16675"/>
            </a:xfrm>
            <a:custGeom>
              <a:rect b="b" l="l" r="r" t="t"/>
              <a:pathLst>
                <a:path extrusionOk="0" h="667" w="1172">
                  <a:moveTo>
                    <a:pt x="578" y="0"/>
                  </a:moveTo>
                  <a:cubicBezTo>
                    <a:pt x="558" y="0"/>
                    <a:pt x="537" y="6"/>
                    <a:pt x="515" y="16"/>
                  </a:cubicBezTo>
                  <a:lnTo>
                    <a:pt x="43" y="284"/>
                  </a:lnTo>
                  <a:cubicBezTo>
                    <a:pt x="8" y="305"/>
                    <a:pt x="1" y="333"/>
                    <a:pt x="29" y="355"/>
                  </a:cubicBezTo>
                  <a:lnTo>
                    <a:pt x="544" y="651"/>
                  </a:lnTo>
                  <a:cubicBezTo>
                    <a:pt x="561" y="661"/>
                    <a:pt x="581" y="666"/>
                    <a:pt x="600" y="666"/>
                  </a:cubicBezTo>
                  <a:cubicBezTo>
                    <a:pt x="619" y="666"/>
                    <a:pt x="639" y="661"/>
                    <a:pt x="656" y="651"/>
                  </a:cubicBezTo>
                  <a:lnTo>
                    <a:pt x="1136" y="383"/>
                  </a:lnTo>
                  <a:cubicBezTo>
                    <a:pt x="1171" y="362"/>
                    <a:pt x="1171" y="333"/>
                    <a:pt x="1143" y="312"/>
                  </a:cubicBezTo>
                  <a:lnTo>
                    <a:pt x="635" y="16"/>
                  </a:lnTo>
                  <a:cubicBezTo>
                    <a:pt x="618" y="6"/>
                    <a:pt x="598" y="0"/>
                    <a:pt x="57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g1b4ab322049_2_64"/>
            <p:cNvSpPr/>
            <p:nvPr/>
          </p:nvSpPr>
          <p:spPr>
            <a:xfrm>
              <a:off x="473375" y="3606700"/>
              <a:ext cx="29650" cy="17500"/>
            </a:xfrm>
            <a:custGeom>
              <a:rect b="b" l="l" r="r" t="t"/>
              <a:pathLst>
                <a:path extrusionOk="0" h="700" w="1186">
                  <a:moveTo>
                    <a:pt x="593" y="37"/>
                  </a:moveTo>
                  <a:cubicBezTo>
                    <a:pt x="607" y="37"/>
                    <a:pt x="621" y="37"/>
                    <a:pt x="635" y="51"/>
                  </a:cubicBezTo>
                  <a:cubicBezTo>
                    <a:pt x="635" y="51"/>
                    <a:pt x="1143" y="347"/>
                    <a:pt x="1136" y="383"/>
                  </a:cubicBezTo>
                  <a:lnTo>
                    <a:pt x="656" y="658"/>
                  </a:lnTo>
                  <a:cubicBezTo>
                    <a:pt x="639" y="665"/>
                    <a:pt x="621" y="668"/>
                    <a:pt x="604" y="668"/>
                  </a:cubicBezTo>
                  <a:cubicBezTo>
                    <a:pt x="588" y="668"/>
                    <a:pt x="572" y="665"/>
                    <a:pt x="558" y="658"/>
                  </a:cubicBezTo>
                  <a:cubicBezTo>
                    <a:pt x="558" y="658"/>
                    <a:pt x="50" y="354"/>
                    <a:pt x="57" y="319"/>
                  </a:cubicBezTo>
                  <a:lnTo>
                    <a:pt x="537" y="51"/>
                  </a:lnTo>
                  <a:cubicBezTo>
                    <a:pt x="551" y="37"/>
                    <a:pt x="572" y="37"/>
                    <a:pt x="593" y="37"/>
                  </a:cubicBezTo>
                  <a:close/>
                  <a:moveTo>
                    <a:pt x="582" y="0"/>
                  </a:moveTo>
                  <a:cubicBezTo>
                    <a:pt x="559" y="0"/>
                    <a:pt x="537" y="5"/>
                    <a:pt x="515" y="16"/>
                  </a:cubicBezTo>
                  <a:lnTo>
                    <a:pt x="36" y="291"/>
                  </a:lnTo>
                  <a:cubicBezTo>
                    <a:pt x="15" y="298"/>
                    <a:pt x="1" y="319"/>
                    <a:pt x="1" y="340"/>
                  </a:cubicBezTo>
                  <a:cubicBezTo>
                    <a:pt x="1" y="361"/>
                    <a:pt x="15" y="376"/>
                    <a:pt x="29" y="390"/>
                  </a:cubicBezTo>
                  <a:lnTo>
                    <a:pt x="537" y="686"/>
                  </a:lnTo>
                  <a:cubicBezTo>
                    <a:pt x="558" y="700"/>
                    <a:pt x="579" y="700"/>
                    <a:pt x="600" y="700"/>
                  </a:cubicBezTo>
                  <a:cubicBezTo>
                    <a:pt x="621" y="700"/>
                    <a:pt x="649" y="700"/>
                    <a:pt x="670" y="686"/>
                  </a:cubicBezTo>
                  <a:lnTo>
                    <a:pt x="1150" y="418"/>
                  </a:lnTo>
                  <a:cubicBezTo>
                    <a:pt x="1171" y="404"/>
                    <a:pt x="1185" y="383"/>
                    <a:pt x="1185" y="361"/>
                  </a:cubicBezTo>
                  <a:cubicBezTo>
                    <a:pt x="1185" y="340"/>
                    <a:pt x="1178" y="326"/>
                    <a:pt x="1157" y="319"/>
                  </a:cubicBezTo>
                  <a:lnTo>
                    <a:pt x="649" y="16"/>
                  </a:lnTo>
                  <a:cubicBezTo>
                    <a:pt x="628" y="5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g1b4ab322049_2_64"/>
            <p:cNvSpPr/>
            <p:nvPr/>
          </p:nvSpPr>
          <p:spPr>
            <a:xfrm>
              <a:off x="455750" y="3596650"/>
              <a:ext cx="29475" cy="16675"/>
            </a:xfrm>
            <a:custGeom>
              <a:rect b="b" l="l" r="r" t="t"/>
              <a:pathLst>
                <a:path extrusionOk="0" h="667" w="1179">
                  <a:moveTo>
                    <a:pt x="578" y="0"/>
                  </a:moveTo>
                  <a:cubicBezTo>
                    <a:pt x="558" y="0"/>
                    <a:pt x="537" y="6"/>
                    <a:pt x="515" y="16"/>
                  </a:cubicBezTo>
                  <a:lnTo>
                    <a:pt x="43" y="284"/>
                  </a:lnTo>
                  <a:cubicBezTo>
                    <a:pt x="8" y="305"/>
                    <a:pt x="1" y="333"/>
                    <a:pt x="29" y="355"/>
                  </a:cubicBezTo>
                  <a:lnTo>
                    <a:pt x="544" y="651"/>
                  </a:lnTo>
                  <a:cubicBezTo>
                    <a:pt x="561" y="661"/>
                    <a:pt x="581" y="667"/>
                    <a:pt x="600" y="667"/>
                  </a:cubicBezTo>
                  <a:cubicBezTo>
                    <a:pt x="619" y="667"/>
                    <a:pt x="639" y="661"/>
                    <a:pt x="656" y="651"/>
                  </a:cubicBezTo>
                  <a:lnTo>
                    <a:pt x="1136" y="383"/>
                  </a:lnTo>
                  <a:cubicBezTo>
                    <a:pt x="1171" y="362"/>
                    <a:pt x="1178" y="326"/>
                    <a:pt x="1143" y="312"/>
                  </a:cubicBezTo>
                  <a:lnTo>
                    <a:pt x="635" y="16"/>
                  </a:lnTo>
                  <a:cubicBezTo>
                    <a:pt x="618" y="6"/>
                    <a:pt x="598" y="0"/>
                    <a:pt x="57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g1b4ab322049_2_64"/>
            <p:cNvSpPr/>
            <p:nvPr/>
          </p:nvSpPr>
          <p:spPr>
            <a:xfrm>
              <a:off x="455575" y="3596300"/>
              <a:ext cx="29825" cy="17500"/>
            </a:xfrm>
            <a:custGeom>
              <a:rect b="b" l="l" r="r" t="t"/>
              <a:pathLst>
                <a:path extrusionOk="0" h="700" w="1193">
                  <a:moveTo>
                    <a:pt x="593" y="30"/>
                  </a:moveTo>
                  <a:cubicBezTo>
                    <a:pt x="607" y="30"/>
                    <a:pt x="621" y="37"/>
                    <a:pt x="635" y="44"/>
                  </a:cubicBezTo>
                  <a:cubicBezTo>
                    <a:pt x="635" y="44"/>
                    <a:pt x="1143" y="347"/>
                    <a:pt x="1136" y="383"/>
                  </a:cubicBezTo>
                  <a:lnTo>
                    <a:pt x="656" y="658"/>
                  </a:lnTo>
                  <a:cubicBezTo>
                    <a:pt x="642" y="665"/>
                    <a:pt x="625" y="668"/>
                    <a:pt x="607" y="668"/>
                  </a:cubicBezTo>
                  <a:cubicBezTo>
                    <a:pt x="589" y="668"/>
                    <a:pt x="572" y="665"/>
                    <a:pt x="558" y="658"/>
                  </a:cubicBezTo>
                  <a:cubicBezTo>
                    <a:pt x="558" y="658"/>
                    <a:pt x="50" y="355"/>
                    <a:pt x="57" y="319"/>
                  </a:cubicBezTo>
                  <a:lnTo>
                    <a:pt x="537" y="44"/>
                  </a:lnTo>
                  <a:cubicBezTo>
                    <a:pt x="551" y="37"/>
                    <a:pt x="572" y="30"/>
                    <a:pt x="593" y="30"/>
                  </a:cubicBezTo>
                  <a:close/>
                  <a:moveTo>
                    <a:pt x="582" y="0"/>
                  </a:moveTo>
                  <a:cubicBezTo>
                    <a:pt x="559" y="0"/>
                    <a:pt x="537" y="6"/>
                    <a:pt x="515" y="16"/>
                  </a:cubicBezTo>
                  <a:lnTo>
                    <a:pt x="36" y="284"/>
                  </a:lnTo>
                  <a:cubicBezTo>
                    <a:pt x="15" y="298"/>
                    <a:pt x="1" y="319"/>
                    <a:pt x="1" y="340"/>
                  </a:cubicBezTo>
                  <a:cubicBezTo>
                    <a:pt x="1" y="362"/>
                    <a:pt x="15" y="376"/>
                    <a:pt x="29" y="383"/>
                  </a:cubicBezTo>
                  <a:lnTo>
                    <a:pt x="537" y="686"/>
                  </a:lnTo>
                  <a:cubicBezTo>
                    <a:pt x="558" y="693"/>
                    <a:pt x="579" y="700"/>
                    <a:pt x="600" y="700"/>
                  </a:cubicBezTo>
                  <a:cubicBezTo>
                    <a:pt x="628" y="700"/>
                    <a:pt x="649" y="693"/>
                    <a:pt x="678" y="686"/>
                  </a:cubicBezTo>
                  <a:lnTo>
                    <a:pt x="1150" y="411"/>
                  </a:lnTo>
                  <a:cubicBezTo>
                    <a:pt x="1171" y="404"/>
                    <a:pt x="1185" y="383"/>
                    <a:pt x="1192" y="362"/>
                  </a:cubicBezTo>
                  <a:cubicBezTo>
                    <a:pt x="1192" y="340"/>
                    <a:pt x="1178" y="326"/>
                    <a:pt x="1164" y="319"/>
                  </a:cubicBezTo>
                  <a:lnTo>
                    <a:pt x="649" y="16"/>
                  </a:lnTo>
                  <a:cubicBezTo>
                    <a:pt x="628" y="6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g1b4ab322049_2_64"/>
            <p:cNvSpPr/>
            <p:nvPr/>
          </p:nvSpPr>
          <p:spPr>
            <a:xfrm>
              <a:off x="437950" y="3586200"/>
              <a:ext cx="29475" cy="16600"/>
            </a:xfrm>
            <a:custGeom>
              <a:rect b="b" l="l" r="r" t="t"/>
              <a:pathLst>
                <a:path extrusionOk="0" h="664" w="1179">
                  <a:moveTo>
                    <a:pt x="579" y="1"/>
                  </a:moveTo>
                  <a:cubicBezTo>
                    <a:pt x="560" y="1"/>
                    <a:pt x="540" y="4"/>
                    <a:pt x="523" y="11"/>
                  </a:cubicBezTo>
                  <a:lnTo>
                    <a:pt x="43" y="286"/>
                  </a:lnTo>
                  <a:cubicBezTo>
                    <a:pt x="8" y="307"/>
                    <a:pt x="1" y="336"/>
                    <a:pt x="36" y="350"/>
                  </a:cubicBezTo>
                  <a:lnTo>
                    <a:pt x="544" y="653"/>
                  </a:lnTo>
                  <a:cubicBezTo>
                    <a:pt x="561" y="660"/>
                    <a:pt x="581" y="663"/>
                    <a:pt x="600" y="663"/>
                  </a:cubicBezTo>
                  <a:cubicBezTo>
                    <a:pt x="619" y="663"/>
                    <a:pt x="639" y="660"/>
                    <a:pt x="656" y="653"/>
                  </a:cubicBezTo>
                  <a:lnTo>
                    <a:pt x="1136" y="378"/>
                  </a:lnTo>
                  <a:cubicBezTo>
                    <a:pt x="1171" y="364"/>
                    <a:pt x="1178" y="329"/>
                    <a:pt x="1143" y="314"/>
                  </a:cubicBezTo>
                  <a:lnTo>
                    <a:pt x="635" y="11"/>
                  </a:lnTo>
                  <a:cubicBezTo>
                    <a:pt x="618" y="4"/>
                    <a:pt x="598" y="1"/>
                    <a:pt x="57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g1b4ab322049_2_64"/>
            <p:cNvSpPr/>
            <p:nvPr/>
          </p:nvSpPr>
          <p:spPr>
            <a:xfrm>
              <a:off x="437775" y="3585900"/>
              <a:ext cx="29650" cy="17525"/>
            </a:xfrm>
            <a:custGeom>
              <a:rect b="b" l="l" r="r" t="t"/>
              <a:pathLst>
                <a:path extrusionOk="0" h="701" w="1186">
                  <a:moveTo>
                    <a:pt x="593" y="30"/>
                  </a:moveTo>
                  <a:cubicBezTo>
                    <a:pt x="607" y="30"/>
                    <a:pt x="621" y="37"/>
                    <a:pt x="628" y="44"/>
                  </a:cubicBezTo>
                  <a:cubicBezTo>
                    <a:pt x="628" y="44"/>
                    <a:pt x="1143" y="348"/>
                    <a:pt x="1129" y="383"/>
                  </a:cubicBezTo>
                  <a:lnTo>
                    <a:pt x="656" y="651"/>
                  </a:lnTo>
                  <a:cubicBezTo>
                    <a:pt x="639" y="658"/>
                    <a:pt x="621" y="661"/>
                    <a:pt x="604" y="661"/>
                  </a:cubicBezTo>
                  <a:cubicBezTo>
                    <a:pt x="588" y="661"/>
                    <a:pt x="572" y="658"/>
                    <a:pt x="558" y="651"/>
                  </a:cubicBezTo>
                  <a:cubicBezTo>
                    <a:pt x="558" y="651"/>
                    <a:pt x="43" y="355"/>
                    <a:pt x="57" y="319"/>
                  </a:cubicBezTo>
                  <a:lnTo>
                    <a:pt x="530" y="44"/>
                  </a:lnTo>
                  <a:cubicBezTo>
                    <a:pt x="551" y="37"/>
                    <a:pt x="565" y="30"/>
                    <a:pt x="586" y="30"/>
                  </a:cubicBezTo>
                  <a:close/>
                  <a:moveTo>
                    <a:pt x="582" y="0"/>
                  </a:moveTo>
                  <a:cubicBezTo>
                    <a:pt x="560" y="0"/>
                    <a:pt x="537" y="6"/>
                    <a:pt x="515" y="16"/>
                  </a:cubicBezTo>
                  <a:lnTo>
                    <a:pt x="36" y="284"/>
                  </a:lnTo>
                  <a:cubicBezTo>
                    <a:pt x="15" y="298"/>
                    <a:pt x="1" y="312"/>
                    <a:pt x="1" y="341"/>
                  </a:cubicBezTo>
                  <a:cubicBezTo>
                    <a:pt x="1" y="355"/>
                    <a:pt x="8" y="376"/>
                    <a:pt x="29" y="383"/>
                  </a:cubicBezTo>
                  <a:lnTo>
                    <a:pt x="537" y="686"/>
                  </a:lnTo>
                  <a:cubicBezTo>
                    <a:pt x="558" y="693"/>
                    <a:pt x="579" y="700"/>
                    <a:pt x="600" y="700"/>
                  </a:cubicBezTo>
                  <a:cubicBezTo>
                    <a:pt x="621" y="700"/>
                    <a:pt x="649" y="693"/>
                    <a:pt x="671" y="686"/>
                  </a:cubicBezTo>
                  <a:lnTo>
                    <a:pt x="1150" y="411"/>
                  </a:lnTo>
                  <a:cubicBezTo>
                    <a:pt x="1171" y="404"/>
                    <a:pt x="1185" y="383"/>
                    <a:pt x="1185" y="362"/>
                  </a:cubicBezTo>
                  <a:cubicBezTo>
                    <a:pt x="1185" y="341"/>
                    <a:pt x="1178" y="319"/>
                    <a:pt x="1157" y="312"/>
                  </a:cubicBezTo>
                  <a:lnTo>
                    <a:pt x="649" y="16"/>
                  </a:lnTo>
                  <a:cubicBezTo>
                    <a:pt x="628" y="6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g1b4ab322049_2_64"/>
            <p:cNvSpPr/>
            <p:nvPr/>
          </p:nvSpPr>
          <p:spPr>
            <a:xfrm>
              <a:off x="420150" y="3575800"/>
              <a:ext cx="29475" cy="16600"/>
            </a:xfrm>
            <a:custGeom>
              <a:rect b="b" l="l" r="r" t="t"/>
              <a:pathLst>
                <a:path extrusionOk="0" h="664" w="1179">
                  <a:moveTo>
                    <a:pt x="578" y="1"/>
                  </a:moveTo>
                  <a:cubicBezTo>
                    <a:pt x="558" y="1"/>
                    <a:pt x="537" y="4"/>
                    <a:pt x="516" y="11"/>
                  </a:cubicBezTo>
                  <a:lnTo>
                    <a:pt x="43" y="286"/>
                  </a:lnTo>
                  <a:cubicBezTo>
                    <a:pt x="8" y="300"/>
                    <a:pt x="1" y="336"/>
                    <a:pt x="36" y="350"/>
                  </a:cubicBezTo>
                  <a:lnTo>
                    <a:pt x="544" y="653"/>
                  </a:lnTo>
                  <a:cubicBezTo>
                    <a:pt x="561" y="660"/>
                    <a:pt x="581" y="663"/>
                    <a:pt x="600" y="663"/>
                  </a:cubicBezTo>
                  <a:cubicBezTo>
                    <a:pt x="619" y="663"/>
                    <a:pt x="639" y="660"/>
                    <a:pt x="657" y="653"/>
                  </a:cubicBezTo>
                  <a:lnTo>
                    <a:pt x="1136" y="378"/>
                  </a:lnTo>
                  <a:cubicBezTo>
                    <a:pt x="1171" y="357"/>
                    <a:pt x="1178" y="329"/>
                    <a:pt x="1143" y="315"/>
                  </a:cubicBezTo>
                  <a:lnTo>
                    <a:pt x="635" y="11"/>
                  </a:lnTo>
                  <a:cubicBezTo>
                    <a:pt x="618" y="4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g1b4ab322049_2_64"/>
            <p:cNvSpPr/>
            <p:nvPr/>
          </p:nvSpPr>
          <p:spPr>
            <a:xfrm>
              <a:off x="420150" y="3575375"/>
              <a:ext cx="29650" cy="17525"/>
            </a:xfrm>
            <a:custGeom>
              <a:rect b="b" l="l" r="r" t="t"/>
              <a:pathLst>
                <a:path extrusionOk="0" h="701" w="1186">
                  <a:moveTo>
                    <a:pt x="586" y="35"/>
                  </a:moveTo>
                  <a:cubicBezTo>
                    <a:pt x="600" y="35"/>
                    <a:pt x="621" y="42"/>
                    <a:pt x="628" y="50"/>
                  </a:cubicBezTo>
                  <a:cubicBezTo>
                    <a:pt x="628" y="50"/>
                    <a:pt x="1143" y="346"/>
                    <a:pt x="1129" y="388"/>
                  </a:cubicBezTo>
                  <a:lnTo>
                    <a:pt x="657" y="656"/>
                  </a:lnTo>
                  <a:cubicBezTo>
                    <a:pt x="639" y="663"/>
                    <a:pt x="621" y="666"/>
                    <a:pt x="605" y="666"/>
                  </a:cubicBezTo>
                  <a:cubicBezTo>
                    <a:pt x="588" y="666"/>
                    <a:pt x="572" y="663"/>
                    <a:pt x="558" y="656"/>
                  </a:cubicBezTo>
                  <a:cubicBezTo>
                    <a:pt x="558" y="656"/>
                    <a:pt x="43" y="360"/>
                    <a:pt x="57" y="317"/>
                  </a:cubicBezTo>
                  <a:lnTo>
                    <a:pt x="530" y="50"/>
                  </a:lnTo>
                  <a:cubicBezTo>
                    <a:pt x="551" y="35"/>
                    <a:pt x="572" y="35"/>
                    <a:pt x="586" y="35"/>
                  </a:cubicBezTo>
                  <a:close/>
                  <a:moveTo>
                    <a:pt x="582" y="0"/>
                  </a:moveTo>
                  <a:cubicBezTo>
                    <a:pt x="560" y="0"/>
                    <a:pt x="537" y="7"/>
                    <a:pt x="516" y="21"/>
                  </a:cubicBezTo>
                  <a:lnTo>
                    <a:pt x="36" y="289"/>
                  </a:lnTo>
                  <a:cubicBezTo>
                    <a:pt x="15" y="296"/>
                    <a:pt x="1" y="317"/>
                    <a:pt x="1" y="339"/>
                  </a:cubicBezTo>
                  <a:cubicBezTo>
                    <a:pt x="1" y="360"/>
                    <a:pt x="8" y="381"/>
                    <a:pt x="29" y="388"/>
                  </a:cubicBezTo>
                  <a:lnTo>
                    <a:pt x="537" y="684"/>
                  </a:lnTo>
                  <a:cubicBezTo>
                    <a:pt x="558" y="698"/>
                    <a:pt x="579" y="698"/>
                    <a:pt x="600" y="698"/>
                  </a:cubicBezTo>
                  <a:cubicBezTo>
                    <a:pt x="606" y="700"/>
                    <a:pt x="612" y="701"/>
                    <a:pt x="618" y="701"/>
                  </a:cubicBezTo>
                  <a:cubicBezTo>
                    <a:pt x="636" y="701"/>
                    <a:pt x="655" y="694"/>
                    <a:pt x="671" y="684"/>
                  </a:cubicBezTo>
                  <a:lnTo>
                    <a:pt x="1150" y="416"/>
                  </a:lnTo>
                  <a:cubicBezTo>
                    <a:pt x="1171" y="409"/>
                    <a:pt x="1185" y="388"/>
                    <a:pt x="1185" y="360"/>
                  </a:cubicBezTo>
                  <a:cubicBezTo>
                    <a:pt x="1185" y="346"/>
                    <a:pt x="1178" y="324"/>
                    <a:pt x="1157" y="317"/>
                  </a:cubicBezTo>
                  <a:lnTo>
                    <a:pt x="649" y="21"/>
                  </a:lnTo>
                  <a:cubicBezTo>
                    <a:pt x="628" y="7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g1b4ab322049_2_64"/>
            <p:cNvSpPr/>
            <p:nvPr/>
          </p:nvSpPr>
          <p:spPr>
            <a:xfrm>
              <a:off x="402350" y="3565275"/>
              <a:ext cx="29475" cy="16675"/>
            </a:xfrm>
            <a:custGeom>
              <a:rect b="b" l="l" r="r" t="t"/>
              <a:pathLst>
                <a:path extrusionOk="0" h="667" w="1179">
                  <a:moveTo>
                    <a:pt x="579" y="1"/>
                  </a:moveTo>
                  <a:cubicBezTo>
                    <a:pt x="560" y="1"/>
                    <a:pt x="540" y="6"/>
                    <a:pt x="523" y="16"/>
                  </a:cubicBezTo>
                  <a:lnTo>
                    <a:pt x="43" y="284"/>
                  </a:lnTo>
                  <a:cubicBezTo>
                    <a:pt x="8" y="306"/>
                    <a:pt x="1" y="334"/>
                    <a:pt x="36" y="355"/>
                  </a:cubicBezTo>
                  <a:lnTo>
                    <a:pt x="544" y="651"/>
                  </a:lnTo>
                  <a:cubicBezTo>
                    <a:pt x="561" y="661"/>
                    <a:pt x="581" y="667"/>
                    <a:pt x="601" y="667"/>
                  </a:cubicBezTo>
                  <a:cubicBezTo>
                    <a:pt x="621" y="667"/>
                    <a:pt x="642" y="661"/>
                    <a:pt x="664" y="651"/>
                  </a:cubicBezTo>
                  <a:lnTo>
                    <a:pt x="1136" y="383"/>
                  </a:lnTo>
                  <a:cubicBezTo>
                    <a:pt x="1171" y="362"/>
                    <a:pt x="1178" y="334"/>
                    <a:pt x="1150" y="313"/>
                  </a:cubicBezTo>
                  <a:lnTo>
                    <a:pt x="635" y="16"/>
                  </a:lnTo>
                  <a:cubicBezTo>
                    <a:pt x="618" y="6"/>
                    <a:pt x="598" y="1"/>
                    <a:pt x="57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5" name="Google Shape;2365;g1b4ab322049_2_64"/>
            <p:cNvSpPr/>
            <p:nvPr/>
          </p:nvSpPr>
          <p:spPr>
            <a:xfrm>
              <a:off x="402175" y="3564925"/>
              <a:ext cx="29825" cy="17525"/>
            </a:xfrm>
            <a:custGeom>
              <a:rect b="b" l="l" r="r" t="t"/>
              <a:pathLst>
                <a:path extrusionOk="0" h="701" w="1193">
                  <a:moveTo>
                    <a:pt x="593" y="38"/>
                  </a:moveTo>
                  <a:cubicBezTo>
                    <a:pt x="607" y="38"/>
                    <a:pt x="621" y="38"/>
                    <a:pt x="635" y="52"/>
                  </a:cubicBezTo>
                  <a:cubicBezTo>
                    <a:pt x="635" y="52"/>
                    <a:pt x="1143" y="348"/>
                    <a:pt x="1136" y="383"/>
                  </a:cubicBezTo>
                  <a:lnTo>
                    <a:pt x="656" y="658"/>
                  </a:lnTo>
                  <a:cubicBezTo>
                    <a:pt x="642" y="665"/>
                    <a:pt x="627" y="668"/>
                    <a:pt x="610" y="668"/>
                  </a:cubicBezTo>
                  <a:cubicBezTo>
                    <a:pt x="593" y="668"/>
                    <a:pt x="575" y="665"/>
                    <a:pt x="558" y="658"/>
                  </a:cubicBezTo>
                  <a:cubicBezTo>
                    <a:pt x="558" y="658"/>
                    <a:pt x="50" y="355"/>
                    <a:pt x="57" y="320"/>
                  </a:cubicBezTo>
                  <a:lnTo>
                    <a:pt x="537" y="52"/>
                  </a:lnTo>
                  <a:cubicBezTo>
                    <a:pt x="551" y="38"/>
                    <a:pt x="572" y="38"/>
                    <a:pt x="593" y="38"/>
                  </a:cubicBezTo>
                  <a:close/>
                  <a:moveTo>
                    <a:pt x="586" y="1"/>
                  </a:moveTo>
                  <a:cubicBezTo>
                    <a:pt x="561" y="1"/>
                    <a:pt x="537" y="6"/>
                    <a:pt x="515" y="16"/>
                  </a:cubicBezTo>
                  <a:lnTo>
                    <a:pt x="43" y="291"/>
                  </a:lnTo>
                  <a:cubicBezTo>
                    <a:pt x="22" y="298"/>
                    <a:pt x="8" y="320"/>
                    <a:pt x="1" y="341"/>
                  </a:cubicBezTo>
                  <a:cubicBezTo>
                    <a:pt x="1" y="362"/>
                    <a:pt x="15" y="376"/>
                    <a:pt x="29" y="390"/>
                  </a:cubicBezTo>
                  <a:lnTo>
                    <a:pt x="544" y="686"/>
                  </a:lnTo>
                  <a:cubicBezTo>
                    <a:pt x="558" y="693"/>
                    <a:pt x="579" y="700"/>
                    <a:pt x="600" y="700"/>
                  </a:cubicBezTo>
                  <a:cubicBezTo>
                    <a:pt x="628" y="700"/>
                    <a:pt x="649" y="700"/>
                    <a:pt x="678" y="686"/>
                  </a:cubicBezTo>
                  <a:lnTo>
                    <a:pt x="1150" y="418"/>
                  </a:lnTo>
                  <a:cubicBezTo>
                    <a:pt x="1178" y="404"/>
                    <a:pt x="1192" y="383"/>
                    <a:pt x="1192" y="362"/>
                  </a:cubicBezTo>
                  <a:cubicBezTo>
                    <a:pt x="1192" y="341"/>
                    <a:pt x="1178" y="327"/>
                    <a:pt x="1164" y="320"/>
                  </a:cubicBezTo>
                  <a:lnTo>
                    <a:pt x="656" y="16"/>
                  </a:lnTo>
                  <a:cubicBezTo>
                    <a:pt x="635" y="6"/>
                    <a:pt x="611" y="1"/>
                    <a:pt x="58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6" name="Google Shape;2366;g1b4ab322049_2_64"/>
            <p:cNvSpPr/>
            <p:nvPr/>
          </p:nvSpPr>
          <p:spPr>
            <a:xfrm>
              <a:off x="384750" y="3554825"/>
              <a:ext cx="29275" cy="16725"/>
            </a:xfrm>
            <a:custGeom>
              <a:rect b="b" l="l" r="r" t="t"/>
              <a:pathLst>
                <a:path extrusionOk="0" h="669" w="1171">
                  <a:moveTo>
                    <a:pt x="571" y="1"/>
                  </a:moveTo>
                  <a:cubicBezTo>
                    <a:pt x="552" y="1"/>
                    <a:pt x="532" y="4"/>
                    <a:pt x="515" y="12"/>
                  </a:cubicBezTo>
                  <a:lnTo>
                    <a:pt x="35" y="286"/>
                  </a:lnTo>
                  <a:cubicBezTo>
                    <a:pt x="0" y="308"/>
                    <a:pt x="0" y="336"/>
                    <a:pt x="28" y="350"/>
                  </a:cubicBezTo>
                  <a:lnTo>
                    <a:pt x="536" y="653"/>
                  </a:lnTo>
                  <a:cubicBezTo>
                    <a:pt x="553" y="664"/>
                    <a:pt x="573" y="669"/>
                    <a:pt x="593" y="669"/>
                  </a:cubicBezTo>
                  <a:cubicBezTo>
                    <a:pt x="613" y="669"/>
                    <a:pt x="634" y="664"/>
                    <a:pt x="656" y="653"/>
                  </a:cubicBezTo>
                  <a:lnTo>
                    <a:pt x="1128" y="385"/>
                  </a:lnTo>
                  <a:cubicBezTo>
                    <a:pt x="1163" y="364"/>
                    <a:pt x="1170" y="336"/>
                    <a:pt x="1142" y="315"/>
                  </a:cubicBezTo>
                  <a:lnTo>
                    <a:pt x="627" y="12"/>
                  </a:lnTo>
                  <a:cubicBezTo>
                    <a:pt x="610" y="4"/>
                    <a:pt x="590" y="1"/>
                    <a:pt x="57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g1b4ab322049_2_64"/>
            <p:cNvSpPr/>
            <p:nvPr/>
          </p:nvSpPr>
          <p:spPr>
            <a:xfrm>
              <a:off x="384375" y="3554525"/>
              <a:ext cx="29825" cy="17525"/>
            </a:xfrm>
            <a:custGeom>
              <a:rect b="b" l="l" r="r" t="t"/>
              <a:pathLst>
                <a:path extrusionOk="0" h="701" w="1193">
                  <a:moveTo>
                    <a:pt x="593" y="31"/>
                  </a:moveTo>
                  <a:cubicBezTo>
                    <a:pt x="607" y="31"/>
                    <a:pt x="621" y="38"/>
                    <a:pt x="635" y="45"/>
                  </a:cubicBezTo>
                  <a:cubicBezTo>
                    <a:pt x="635" y="45"/>
                    <a:pt x="1143" y="348"/>
                    <a:pt x="1136" y="383"/>
                  </a:cubicBezTo>
                  <a:lnTo>
                    <a:pt x="656" y="658"/>
                  </a:lnTo>
                  <a:cubicBezTo>
                    <a:pt x="642" y="665"/>
                    <a:pt x="627" y="669"/>
                    <a:pt x="610" y="669"/>
                  </a:cubicBezTo>
                  <a:cubicBezTo>
                    <a:pt x="593" y="669"/>
                    <a:pt x="575" y="665"/>
                    <a:pt x="558" y="658"/>
                  </a:cubicBezTo>
                  <a:cubicBezTo>
                    <a:pt x="558" y="658"/>
                    <a:pt x="50" y="355"/>
                    <a:pt x="57" y="320"/>
                  </a:cubicBezTo>
                  <a:lnTo>
                    <a:pt x="537" y="45"/>
                  </a:lnTo>
                  <a:cubicBezTo>
                    <a:pt x="551" y="38"/>
                    <a:pt x="572" y="31"/>
                    <a:pt x="593" y="31"/>
                  </a:cubicBezTo>
                  <a:close/>
                  <a:moveTo>
                    <a:pt x="586" y="1"/>
                  </a:moveTo>
                  <a:cubicBezTo>
                    <a:pt x="561" y="1"/>
                    <a:pt x="537" y="6"/>
                    <a:pt x="516" y="16"/>
                  </a:cubicBezTo>
                  <a:lnTo>
                    <a:pt x="43" y="284"/>
                  </a:lnTo>
                  <a:cubicBezTo>
                    <a:pt x="22" y="298"/>
                    <a:pt x="8" y="320"/>
                    <a:pt x="1" y="341"/>
                  </a:cubicBezTo>
                  <a:cubicBezTo>
                    <a:pt x="1" y="362"/>
                    <a:pt x="15" y="376"/>
                    <a:pt x="29" y="383"/>
                  </a:cubicBezTo>
                  <a:lnTo>
                    <a:pt x="544" y="686"/>
                  </a:lnTo>
                  <a:cubicBezTo>
                    <a:pt x="558" y="693"/>
                    <a:pt x="579" y="700"/>
                    <a:pt x="600" y="700"/>
                  </a:cubicBezTo>
                  <a:cubicBezTo>
                    <a:pt x="628" y="700"/>
                    <a:pt x="656" y="693"/>
                    <a:pt x="678" y="686"/>
                  </a:cubicBezTo>
                  <a:lnTo>
                    <a:pt x="1157" y="411"/>
                  </a:lnTo>
                  <a:cubicBezTo>
                    <a:pt x="1178" y="404"/>
                    <a:pt x="1192" y="383"/>
                    <a:pt x="1192" y="362"/>
                  </a:cubicBezTo>
                  <a:cubicBezTo>
                    <a:pt x="1192" y="341"/>
                    <a:pt x="1178" y="327"/>
                    <a:pt x="1164" y="320"/>
                  </a:cubicBezTo>
                  <a:lnTo>
                    <a:pt x="656" y="16"/>
                  </a:lnTo>
                  <a:cubicBezTo>
                    <a:pt x="635" y="6"/>
                    <a:pt x="611" y="1"/>
                    <a:pt x="58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g1b4ab322049_2_64"/>
            <p:cNvSpPr/>
            <p:nvPr/>
          </p:nvSpPr>
          <p:spPr>
            <a:xfrm>
              <a:off x="366750" y="3544450"/>
              <a:ext cx="29475" cy="16575"/>
            </a:xfrm>
            <a:custGeom>
              <a:rect b="b" l="l" r="r" t="t"/>
              <a:pathLst>
                <a:path extrusionOk="0" h="663" w="1179">
                  <a:moveTo>
                    <a:pt x="579" y="0"/>
                  </a:moveTo>
                  <a:cubicBezTo>
                    <a:pt x="560" y="0"/>
                    <a:pt x="540" y="4"/>
                    <a:pt x="523" y="11"/>
                  </a:cubicBezTo>
                  <a:lnTo>
                    <a:pt x="43" y="286"/>
                  </a:lnTo>
                  <a:cubicBezTo>
                    <a:pt x="8" y="300"/>
                    <a:pt x="1" y="335"/>
                    <a:pt x="36" y="349"/>
                  </a:cubicBezTo>
                  <a:lnTo>
                    <a:pt x="544" y="652"/>
                  </a:lnTo>
                  <a:cubicBezTo>
                    <a:pt x="561" y="659"/>
                    <a:pt x="581" y="663"/>
                    <a:pt x="601" y="663"/>
                  </a:cubicBezTo>
                  <a:cubicBezTo>
                    <a:pt x="621" y="663"/>
                    <a:pt x="642" y="659"/>
                    <a:pt x="664" y="652"/>
                  </a:cubicBezTo>
                  <a:lnTo>
                    <a:pt x="1136" y="377"/>
                  </a:lnTo>
                  <a:cubicBezTo>
                    <a:pt x="1171" y="363"/>
                    <a:pt x="1178" y="328"/>
                    <a:pt x="1150" y="314"/>
                  </a:cubicBezTo>
                  <a:lnTo>
                    <a:pt x="635" y="11"/>
                  </a:lnTo>
                  <a:cubicBezTo>
                    <a:pt x="618" y="4"/>
                    <a:pt x="598" y="0"/>
                    <a:pt x="57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g1b4ab322049_2_64"/>
            <p:cNvSpPr/>
            <p:nvPr/>
          </p:nvSpPr>
          <p:spPr>
            <a:xfrm>
              <a:off x="366750" y="3544125"/>
              <a:ext cx="29650" cy="17525"/>
            </a:xfrm>
            <a:custGeom>
              <a:rect b="b" l="l" r="r" t="t"/>
              <a:pathLst>
                <a:path extrusionOk="0" h="701" w="1186">
                  <a:moveTo>
                    <a:pt x="586" y="31"/>
                  </a:moveTo>
                  <a:cubicBezTo>
                    <a:pt x="600" y="31"/>
                    <a:pt x="614" y="38"/>
                    <a:pt x="628" y="45"/>
                  </a:cubicBezTo>
                  <a:cubicBezTo>
                    <a:pt x="628" y="45"/>
                    <a:pt x="1136" y="348"/>
                    <a:pt x="1129" y="383"/>
                  </a:cubicBezTo>
                  <a:lnTo>
                    <a:pt x="650" y="651"/>
                  </a:lnTo>
                  <a:cubicBezTo>
                    <a:pt x="635" y="658"/>
                    <a:pt x="620" y="662"/>
                    <a:pt x="603" y="662"/>
                  </a:cubicBezTo>
                  <a:cubicBezTo>
                    <a:pt x="586" y="662"/>
                    <a:pt x="568" y="658"/>
                    <a:pt x="551" y="651"/>
                  </a:cubicBezTo>
                  <a:cubicBezTo>
                    <a:pt x="551" y="651"/>
                    <a:pt x="43" y="355"/>
                    <a:pt x="50" y="320"/>
                  </a:cubicBezTo>
                  <a:lnTo>
                    <a:pt x="530" y="45"/>
                  </a:lnTo>
                  <a:cubicBezTo>
                    <a:pt x="551" y="38"/>
                    <a:pt x="565" y="31"/>
                    <a:pt x="586" y="31"/>
                  </a:cubicBezTo>
                  <a:close/>
                  <a:moveTo>
                    <a:pt x="583" y="1"/>
                  </a:moveTo>
                  <a:cubicBezTo>
                    <a:pt x="560" y="1"/>
                    <a:pt x="537" y="6"/>
                    <a:pt x="516" y="17"/>
                  </a:cubicBezTo>
                  <a:lnTo>
                    <a:pt x="36" y="284"/>
                  </a:lnTo>
                  <a:cubicBezTo>
                    <a:pt x="15" y="299"/>
                    <a:pt x="1" y="313"/>
                    <a:pt x="1" y="341"/>
                  </a:cubicBezTo>
                  <a:cubicBezTo>
                    <a:pt x="1" y="355"/>
                    <a:pt x="8" y="376"/>
                    <a:pt x="29" y="383"/>
                  </a:cubicBezTo>
                  <a:lnTo>
                    <a:pt x="537" y="686"/>
                  </a:lnTo>
                  <a:cubicBezTo>
                    <a:pt x="551" y="693"/>
                    <a:pt x="572" y="700"/>
                    <a:pt x="600" y="700"/>
                  </a:cubicBezTo>
                  <a:cubicBezTo>
                    <a:pt x="621" y="700"/>
                    <a:pt x="650" y="693"/>
                    <a:pt x="671" y="686"/>
                  </a:cubicBezTo>
                  <a:lnTo>
                    <a:pt x="1150" y="411"/>
                  </a:lnTo>
                  <a:cubicBezTo>
                    <a:pt x="1171" y="404"/>
                    <a:pt x="1185" y="383"/>
                    <a:pt x="1185" y="355"/>
                  </a:cubicBezTo>
                  <a:cubicBezTo>
                    <a:pt x="1185" y="341"/>
                    <a:pt x="1171" y="320"/>
                    <a:pt x="1157" y="313"/>
                  </a:cubicBezTo>
                  <a:lnTo>
                    <a:pt x="650" y="17"/>
                  </a:lnTo>
                  <a:cubicBezTo>
                    <a:pt x="628" y="6"/>
                    <a:pt x="605" y="1"/>
                    <a:pt x="58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g1b4ab322049_2_64"/>
            <p:cNvSpPr/>
            <p:nvPr/>
          </p:nvSpPr>
          <p:spPr>
            <a:xfrm>
              <a:off x="349150" y="3533900"/>
              <a:ext cx="29275" cy="16725"/>
            </a:xfrm>
            <a:custGeom>
              <a:rect b="b" l="l" r="r" t="t"/>
              <a:pathLst>
                <a:path extrusionOk="0" h="669" w="1171">
                  <a:moveTo>
                    <a:pt x="572" y="1"/>
                  </a:moveTo>
                  <a:cubicBezTo>
                    <a:pt x="552" y="1"/>
                    <a:pt x="532" y="6"/>
                    <a:pt x="515" y="17"/>
                  </a:cubicBezTo>
                  <a:lnTo>
                    <a:pt x="35" y="285"/>
                  </a:lnTo>
                  <a:cubicBezTo>
                    <a:pt x="0" y="306"/>
                    <a:pt x="0" y="341"/>
                    <a:pt x="28" y="355"/>
                  </a:cubicBezTo>
                  <a:lnTo>
                    <a:pt x="536" y="658"/>
                  </a:lnTo>
                  <a:cubicBezTo>
                    <a:pt x="553" y="665"/>
                    <a:pt x="575" y="669"/>
                    <a:pt x="596" y="669"/>
                  </a:cubicBezTo>
                  <a:cubicBezTo>
                    <a:pt x="617" y="669"/>
                    <a:pt x="638" y="665"/>
                    <a:pt x="656" y="658"/>
                  </a:cubicBezTo>
                  <a:lnTo>
                    <a:pt x="1135" y="383"/>
                  </a:lnTo>
                  <a:cubicBezTo>
                    <a:pt x="1163" y="362"/>
                    <a:pt x="1170" y="334"/>
                    <a:pt x="1142" y="320"/>
                  </a:cubicBezTo>
                  <a:lnTo>
                    <a:pt x="634" y="17"/>
                  </a:lnTo>
                  <a:cubicBezTo>
                    <a:pt x="613" y="6"/>
                    <a:pt x="592" y="1"/>
                    <a:pt x="57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g1b4ab322049_2_64"/>
            <p:cNvSpPr/>
            <p:nvPr/>
          </p:nvSpPr>
          <p:spPr>
            <a:xfrm>
              <a:off x="348975" y="3533550"/>
              <a:ext cx="29625" cy="17525"/>
            </a:xfrm>
            <a:custGeom>
              <a:rect b="b" l="l" r="r" t="t"/>
              <a:pathLst>
                <a:path extrusionOk="0" h="701" w="1185">
                  <a:moveTo>
                    <a:pt x="585" y="31"/>
                  </a:moveTo>
                  <a:cubicBezTo>
                    <a:pt x="599" y="38"/>
                    <a:pt x="620" y="38"/>
                    <a:pt x="627" y="52"/>
                  </a:cubicBezTo>
                  <a:cubicBezTo>
                    <a:pt x="627" y="52"/>
                    <a:pt x="1142" y="348"/>
                    <a:pt x="1128" y="383"/>
                  </a:cubicBezTo>
                  <a:lnTo>
                    <a:pt x="656" y="658"/>
                  </a:lnTo>
                  <a:cubicBezTo>
                    <a:pt x="638" y="665"/>
                    <a:pt x="620" y="669"/>
                    <a:pt x="603" y="669"/>
                  </a:cubicBezTo>
                  <a:cubicBezTo>
                    <a:pt x="585" y="669"/>
                    <a:pt x="567" y="665"/>
                    <a:pt x="550" y="658"/>
                  </a:cubicBezTo>
                  <a:cubicBezTo>
                    <a:pt x="550" y="658"/>
                    <a:pt x="42" y="362"/>
                    <a:pt x="49" y="320"/>
                  </a:cubicBezTo>
                  <a:lnTo>
                    <a:pt x="529" y="52"/>
                  </a:lnTo>
                  <a:cubicBezTo>
                    <a:pt x="550" y="38"/>
                    <a:pt x="564" y="38"/>
                    <a:pt x="585" y="38"/>
                  </a:cubicBezTo>
                  <a:lnTo>
                    <a:pt x="585" y="31"/>
                  </a:lnTo>
                  <a:close/>
                  <a:moveTo>
                    <a:pt x="582" y="1"/>
                  </a:moveTo>
                  <a:cubicBezTo>
                    <a:pt x="559" y="1"/>
                    <a:pt x="536" y="6"/>
                    <a:pt x="515" y="17"/>
                  </a:cubicBezTo>
                  <a:lnTo>
                    <a:pt x="35" y="292"/>
                  </a:lnTo>
                  <a:cubicBezTo>
                    <a:pt x="14" y="299"/>
                    <a:pt x="0" y="320"/>
                    <a:pt x="0" y="341"/>
                  </a:cubicBezTo>
                  <a:cubicBezTo>
                    <a:pt x="0" y="362"/>
                    <a:pt x="7" y="383"/>
                    <a:pt x="28" y="390"/>
                  </a:cubicBezTo>
                  <a:lnTo>
                    <a:pt x="536" y="686"/>
                  </a:lnTo>
                  <a:cubicBezTo>
                    <a:pt x="557" y="700"/>
                    <a:pt x="578" y="700"/>
                    <a:pt x="599" y="700"/>
                  </a:cubicBezTo>
                  <a:cubicBezTo>
                    <a:pt x="620" y="700"/>
                    <a:pt x="649" y="700"/>
                    <a:pt x="670" y="686"/>
                  </a:cubicBezTo>
                  <a:lnTo>
                    <a:pt x="1149" y="418"/>
                  </a:lnTo>
                  <a:cubicBezTo>
                    <a:pt x="1170" y="404"/>
                    <a:pt x="1184" y="383"/>
                    <a:pt x="1184" y="362"/>
                  </a:cubicBezTo>
                  <a:cubicBezTo>
                    <a:pt x="1184" y="341"/>
                    <a:pt x="1177" y="327"/>
                    <a:pt x="1156" y="320"/>
                  </a:cubicBezTo>
                  <a:lnTo>
                    <a:pt x="649" y="17"/>
                  </a:lnTo>
                  <a:cubicBezTo>
                    <a:pt x="627" y="6"/>
                    <a:pt x="604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2" name="Google Shape;2372;g1b4ab322049_2_64"/>
            <p:cNvSpPr/>
            <p:nvPr/>
          </p:nvSpPr>
          <p:spPr>
            <a:xfrm>
              <a:off x="331350" y="3523500"/>
              <a:ext cx="29450" cy="16725"/>
            </a:xfrm>
            <a:custGeom>
              <a:rect b="b" l="l" r="r" t="t"/>
              <a:pathLst>
                <a:path extrusionOk="0" h="669" w="1178">
                  <a:moveTo>
                    <a:pt x="577" y="1"/>
                  </a:moveTo>
                  <a:cubicBezTo>
                    <a:pt x="557" y="1"/>
                    <a:pt x="536" y="6"/>
                    <a:pt x="515" y="17"/>
                  </a:cubicBezTo>
                  <a:lnTo>
                    <a:pt x="42" y="292"/>
                  </a:lnTo>
                  <a:cubicBezTo>
                    <a:pt x="7" y="306"/>
                    <a:pt x="0" y="341"/>
                    <a:pt x="28" y="355"/>
                  </a:cubicBezTo>
                  <a:lnTo>
                    <a:pt x="543" y="658"/>
                  </a:lnTo>
                  <a:cubicBezTo>
                    <a:pt x="560" y="665"/>
                    <a:pt x="580" y="669"/>
                    <a:pt x="599" y="669"/>
                  </a:cubicBezTo>
                  <a:cubicBezTo>
                    <a:pt x="619" y="669"/>
                    <a:pt x="638" y="665"/>
                    <a:pt x="656" y="658"/>
                  </a:cubicBezTo>
                  <a:lnTo>
                    <a:pt x="1135" y="383"/>
                  </a:lnTo>
                  <a:cubicBezTo>
                    <a:pt x="1170" y="362"/>
                    <a:pt x="1177" y="334"/>
                    <a:pt x="1142" y="313"/>
                  </a:cubicBezTo>
                  <a:lnTo>
                    <a:pt x="635" y="17"/>
                  </a:lnTo>
                  <a:cubicBezTo>
                    <a:pt x="617" y="6"/>
                    <a:pt x="598" y="1"/>
                    <a:pt x="57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3" name="Google Shape;2373;g1b4ab322049_2_64"/>
            <p:cNvSpPr/>
            <p:nvPr/>
          </p:nvSpPr>
          <p:spPr>
            <a:xfrm>
              <a:off x="331175" y="3523150"/>
              <a:ext cx="29800" cy="17525"/>
            </a:xfrm>
            <a:custGeom>
              <a:rect b="b" l="l" r="r" t="t"/>
              <a:pathLst>
                <a:path extrusionOk="0" h="701" w="1192">
                  <a:moveTo>
                    <a:pt x="592" y="38"/>
                  </a:moveTo>
                  <a:cubicBezTo>
                    <a:pt x="606" y="38"/>
                    <a:pt x="620" y="45"/>
                    <a:pt x="634" y="52"/>
                  </a:cubicBezTo>
                  <a:cubicBezTo>
                    <a:pt x="634" y="52"/>
                    <a:pt x="1142" y="348"/>
                    <a:pt x="1135" y="383"/>
                  </a:cubicBezTo>
                  <a:lnTo>
                    <a:pt x="656" y="658"/>
                  </a:lnTo>
                  <a:cubicBezTo>
                    <a:pt x="638" y="665"/>
                    <a:pt x="620" y="669"/>
                    <a:pt x="604" y="669"/>
                  </a:cubicBezTo>
                  <a:cubicBezTo>
                    <a:pt x="587" y="669"/>
                    <a:pt x="571" y="665"/>
                    <a:pt x="557" y="658"/>
                  </a:cubicBezTo>
                  <a:cubicBezTo>
                    <a:pt x="557" y="658"/>
                    <a:pt x="49" y="355"/>
                    <a:pt x="56" y="320"/>
                  </a:cubicBezTo>
                  <a:lnTo>
                    <a:pt x="536" y="52"/>
                  </a:lnTo>
                  <a:cubicBezTo>
                    <a:pt x="550" y="38"/>
                    <a:pt x="571" y="38"/>
                    <a:pt x="592" y="38"/>
                  </a:cubicBezTo>
                  <a:close/>
                  <a:moveTo>
                    <a:pt x="582" y="1"/>
                  </a:moveTo>
                  <a:cubicBezTo>
                    <a:pt x="559" y="1"/>
                    <a:pt x="536" y="6"/>
                    <a:pt x="515" y="17"/>
                  </a:cubicBezTo>
                  <a:lnTo>
                    <a:pt x="35" y="292"/>
                  </a:lnTo>
                  <a:cubicBezTo>
                    <a:pt x="14" y="299"/>
                    <a:pt x="0" y="320"/>
                    <a:pt x="0" y="341"/>
                  </a:cubicBezTo>
                  <a:cubicBezTo>
                    <a:pt x="0" y="362"/>
                    <a:pt x="14" y="383"/>
                    <a:pt x="28" y="390"/>
                  </a:cubicBezTo>
                  <a:lnTo>
                    <a:pt x="536" y="686"/>
                  </a:lnTo>
                  <a:cubicBezTo>
                    <a:pt x="557" y="700"/>
                    <a:pt x="578" y="700"/>
                    <a:pt x="599" y="700"/>
                  </a:cubicBezTo>
                  <a:cubicBezTo>
                    <a:pt x="627" y="700"/>
                    <a:pt x="649" y="693"/>
                    <a:pt x="677" y="686"/>
                  </a:cubicBezTo>
                  <a:lnTo>
                    <a:pt x="1149" y="411"/>
                  </a:lnTo>
                  <a:cubicBezTo>
                    <a:pt x="1170" y="404"/>
                    <a:pt x="1184" y="383"/>
                    <a:pt x="1191" y="362"/>
                  </a:cubicBezTo>
                  <a:cubicBezTo>
                    <a:pt x="1191" y="341"/>
                    <a:pt x="1177" y="320"/>
                    <a:pt x="1163" y="313"/>
                  </a:cubicBezTo>
                  <a:lnTo>
                    <a:pt x="649" y="17"/>
                  </a:lnTo>
                  <a:cubicBezTo>
                    <a:pt x="627" y="6"/>
                    <a:pt x="605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4" name="Google Shape;2374;g1b4ab322049_2_64"/>
            <p:cNvSpPr/>
            <p:nvPr/>
          </p:nvSpPr>
          <p:spPr>
            <a:xfrm>
              <a:off x="304550" y="3507825"/>
              <a:ext cx="38100" cy="21800"/>
            </a:xfrm>
            <a:custGeom>
              <a:rect b="b" l="l" r="r" t="t"/>
              <a:pathLst>
                <a:path extrusionOk="0" h="872" w="1524">
                  <a:moveTo>
                    <a:pt x="572" y="1"/>
                  </a:moveTo>
                  <a:cubicBezTo>
                    <a:pt x="552" y="1"/>
                    <a:pt x="533" y="6"/>
                    <a:pt x="515" y="16"/>
                  </a:cubicBezTo>
                  <a:lnTo>
                    <a:pt x="36" y="291"/>
                  </a:lnTo>
                  <a:cubicBezTo>
                    <a:pt x="1" y="305"/>
                    <a:pt x="1" y="341"/>
                    <a:pt x="29" y="355"/>
                  </a:cubicBezTo>
                  <a:lnTo>
                    <a:pt x="882" y="855"/>
                  </a:lnTo>
                  <a:cubicBezTo>
                    <a:pt x="903" y="866"/>
                    <a:pt x="924" y="871"/>
                    <a:pt x="944" y="871"/>
                  </a:cubicBezTo>
                  <a:cubicBezTo>
                    <a:pt x="965" y="871"/>
                    <a:pt x="984" y="866"/>
                    <a:pt x="1002" y="855"/>
                  </a:cubicBezTo>
                  <a:lnTo>
                    <a:pt x="1481" y="587"/>
                  </a:lnTo>
                  <a:cubicBezTo>
                    <a:pt x="1516" y="566"/>
                    <a:pt x="1523" y="531"/>
                    <a:pt x="1488" y="517"/>
                  </a:cubicBezTo>
                  <a:lnTo>
                    <a:pt x="635" y="16"/>
                  </a:lnTo>
                  <a:cubicBezTo>
                    <a:pt x="614" y="6"/>
                    <a:pt x="593" y="1"/>
                    <a:pt x="57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g1b4ab322049_2_64"/>
            <p:cNvSpPr/>
            <p:nvPr/>
          </p:nvSpPr>
          <p:spPr>
            <a:xfrm>
              <a:off x="304375" y="3507350"/>
              <a:ext cx="38275" cy="22575"/>
            </a:xfrm>
            <a:custGeom>
              <a:rect b="b" l="l" r="r" t="t"/>
              <a:pathLst>
                <a:path extrusionOk="0" h="903" w="1531">
                  <a:moveTo>
                    <a:pt x="589" y="35"/>
                  </a:moveTo>
                  <a:cubicBezTo>
                    <a:pt x="608" y="36"/>
                    <a:pt x="622" y="43"/>
                    <a:pt x="635" y="50"/>
                  </a:cubicBezTo>
                  <a:cubicBezTo>
                    <a:pt x="635" y="50"/>
                    <a:pt x="1488" y="550"/>
                    <a:pt x="1481" y="592"/>
                  </a:cubicBezTo>
                  <a:lnTo>
                    <a:pt x="1002" y="860"/>
                  </a:lnTo>
                  <a:cubicBezTo>
                    <a:pt x="987" y="867"/>
                    <a:pt x="970" y="871"/>
                    <a:pt x="952" y="871"/>
                  </a:cubicBezTo>
                  <a:cubicBezTo>
                    <a:pt x="935" y="871"/>
                    <a:pt x="917" y="867"/>
                    <a:pt x="903" y="860"/>
                  </a:cubicBezTo>
                  <a:cubicBezTo>
                    <a:pt x="903" y="860"/>
                    <a:pt x="50" y="360"/>
                    <a:pt x="57" y="317"/>
                  </a:cubicBezTo>
                  <a:lnTo>
                    <a:pt x="536" y="50"/>
                  </a:lnTo>
                  <a:cubicBezTo>
                    <a:pt x="550" y="43"/>
                    <a:pt x="569" y="36"/>
                    <a:pt x="589" y="35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7"/>
                    <a:pt x="515" y="21"/>
                  </a:cubicBezTo>
                  <a:lnTo>
                    <a:pt x="36" y="289"/>
                  </a:lnTo>
                  <a:cubicBezTo>
                    <a:pt x="15" y="296"/>
                    <a:pt x="1" y="317"/>
                    <a:pt x="1" y="346"/>
                  </a:cubicBezTo>
                  <a:cubicBezTo>
                    <a:pt x="1" y="360"/>
                    <a:pt x="8" y="381"/>
                    <a:pt x="29" y="388"/>
                  </a:cubicBezTo>
                  <a:lnTo>
                    <a:pt x="882" y="888"/>
                  </a:lnTo>
                  <a:cubicBezTo>
                    <a:pt x="903" y="902"/>
                    <a:pt x="924" y="902"/>
                    <a:pt x="945" y="902"/>
                  </a:cubicBezTo>
                  <a:cubicBezTo>
                    <a:pt x="966" y="902"/>
                    <a:pt x="994" y="902"/>
                    <a:pt x="1016" y="888"/>
                  </a:cubicBezTo>
                  <a:lnTo>
                    <a:pt x="1495" y="621"/>
                  </a:lnTo>
                  <a:cubicBezTo>
                    <a:pt x="1516" y="606"/>
                    <a:pt x="1530" y="585"/>
                    <a:pt x="1530" y="564"/>
                  </a:cubicBezTo>
                  <a:cubicBezTo>
                    <a:pt x="1530" y="543"/>
                    <a:pt x="1523" y="529"/>
                    <a:pt x="1502" y="522"/>
                  </a:cubicBezTo>
                  <a:lnTo>
                    <a:pt x="649" y="21"/>
                  </a:lnTo>
                  <a:cubicBezTo>
                    <a:pt x="628" y="7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g1b4ab322049_2_64"/>
            <p:cNvSpPr/>
            <p:nvPr/>
          </p:nvSpPr>
          <p:spPr>
            <a:xfrm>
              <a:off x="531000" y="3620625"/>
              <a:ext cx="29475" cy="16675"/>
            </a:xfrm>
            <a:custGeom>
              <a:rect b="b" l="l" r="r" t="t"/>
              <a:pathLst>
                <a:path extrusionOk="0" h="667" w="1179">
                  <a:moveTo>
                    <a:pt x="578" y="0"/>
                  </a:moveTo>
                  <a:cubicBezTo>
                    <a:pt x="558" y="0"/>
                    <a:pt x="537" y="5"/>
                    <a:pt x="516" y="16"/>
                  </a:cubicBezTo>
                  <a:lnTo>
                    <a:pt x="43" y="284"/>
                  </a:lnTo>
                  <a:cubicBezTo>
                    <a:pt x="8" y="305"/>
                    <a:pt x="1" y="333"/>
                    <a:pt x="29" y="354"/>
                  </a:cubicBezTo>
                  <a:lnTo>
                    <a:pt x="544" y="650"/>
                  </a:lnTo>
                  <a:cubicBezTo>
                    <a:pt x="561" y="661"/>
                    <a:pt x="581" y="666"/>
                    <a:pt x="600" y="666"/>
                  </a:cubicBezTo>
                  <a:cubicBezTo>
                    <a:pt x="619" y="666"/>
                    <a:pt x="639" y="661"/>
                    <a:pt x="657" y="650"/>
                  </a:cubicBezTo>
                  <a:lnTo>
                    <a:pt x="1136" y="383"/>
                  </a:lnTo>
                  <a:cubicBezTo>
                    <a:pt x="1171" y="361"/>
                    <a:pt x="1178" y="333"/>
                    <a:pt x="1143" y="312"/>
                  </a:cubicBezTo>
                  <a:lnTo>
                    <a:pt x="635" y="16"/>
                  </a:lnTo>
                  <a:cubicBezTo>
                    <a:pt x="618" y="5"/>
                    <a:pt x="598" y="0"/>
                    <a:pt x="57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g1b4ab322049_2_64"/>
            <p:cNvSpPr/>
            <p:nvPr/>
          </p:nvSpPr>
          <p:spPr>
            <a:xfrm>
              <a:off x="530825" y="3620450"/>
              <a:ext cx="29825" cy="17500"/>
            </a:xfrm>
            <a:custGeom>
              <a:rect b="b" l="l" r="r" t="t"/>
              <a:pathLst>
                <a:path extrusionOk="0" h="700" w="1193">
                  <a:moveTo>
                    <a:pt x="593" y="30"/>
                  </a:moveTo>
                  <a:cubicBezTo>
                    <a:pt x="607" y="30"/>
                    <a:pt x="621" y="37"/>
                    <a:pt x="635" y="44"/>
                  </a:cubicBezTo>
                  <a:cubicBezTo>
                    <a:pt x="635" y="44"/>
                    <a:pt x="1143" y="347"/>
                    <a:pt x="1136" y="382"/>
                  </a:cubicBezTo>
                  <a:lnTo>
                    <a:pt x="656" y="650"/>
                  </a:lnTo>
                  <a:cubicBezTo>
                    <a:pt x="642" y="661"/>
                    <a:pt x="625" y="666"/>
                    <a:pt x="607" y="666"/>
                  </a:cubicBezTo>
                  <a:cubicBezTo>
                    <a:pt x="589" y="666"/>
                    <a:pt x="572" y="661"/>
                    <a:pt x="558" y="650"/>
                  </a:cubicBezTo>
                  <a:cubicBezTo>
                    <a:pt x="558" y="650"/>
                    <a:pt x="50" y="354"/>
                    <a:pt x="57" y="319"/>
                  </a:cubicBezTo>
                  <a:lnTo>
                    <a:pt x="537" y="44"/>
                  </a:lnTo>
                  <a:cubicBezTo>
                    <a:pt x="551" y="37"/>
                    <a:pt x="572" y="30"/>
                    <a:pt x="593" y="30"/>
                  </a:cubicBezTo>
                  <a:close/>
                  <a:moveTo>
                    <a:pt x="582" y="0"/>
                  </a:moveTo>
                  <a:cubicBezTo>
                    <a:pt x="560" y="0"/>
                    <a:pt x="537" y="5"/>
                    <a:pt x="515" y="16"/>
                  </a:cubicBezTo>
                  <a:lnTo>
                    <a:pt x="36" y="284"/>
                  </a:lnTo>
                  <a:cubicBezTo>
                    <a:pt x="15" y="298"/>
                    <a:pt x="1" y="319"/>
                    <a:pt x="1" y="340"/>
                  </a:cubicBezTo>
                  <a:cubicBezTo>
                    <a:pt x="1" y="361"/>
                    <a:pt x="15" y="375"/>
                    <a:pt x="29" y="382"/>
                  </a:cubicBezTo>
                  <a:lnTo>
                    <a:pt x="537" y="686"/>
                  </a:lnTo>
                  <a:cubicBezTo>
                    <a:pt x="558" y="693"/>
                    <a:pt x="579" y="700"/>
                    <a:pt x="600" y="700"/>
                  </a:cubicBezTo>
                  <a:cubicBezTo>
                    <a:pt x="628" y="700"/>
                    <a:pt x="649" y="693"/>
                    <a:pt x="671" y="686"/>
                  </a:cubicBezTo>
                  <a:lnTo>
                    <a:pt x="1150" y="411"/>
                  </a:lnTo>
                  <a:cubicBezTo>
                    <a:pt x="1171" y="404"/>
                    <a:pt x="1185" y="382"/>
                    <a:pt x="1192" y="361"/>
                  </a:cubicBezTo>
                  <a:cubicBezTo>
                    <a:pt x="1192" y="340"/>
                    <a:pt x="1178" y="326"/>
                    <a:pt x="1164" y="312"/>
                  </a:cubicBezTo>
                  <a:lnTo>
                    <a:pt x="649" y="16"/>
                  </a:lnTo>
                  <a:cubicBezTo>
                    <a:pt x="628" y="5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g1b4ab322049_2_64"/>
            <p:cNvSpPr/>
            <p:nvPr/>
          </p:nvSpPr>
          <p:spPr>
            <a:xfrm>
              <a:off x="548975" y="3631175"/>
              <a:ext cx="29300" cy="16725"/>
            </a:xfrm>
            <a:custGeom>
              <a:rect b="b" l="l" r="r" t="t"/>
              <a:pathLst>
                <a:path extrusionOk="0" h="669" w="1172">
                  <a:moveTo>
                    <a:pt x="579" y="0"/>
                  </a:moveTo>
                  <a:cubicBezTo>
                    <a:pt x="556" y="0"/>
                    <a:pt x="535" y="5"/>
                    <a:pt x="516" y="17"/>
                  </a:cubicBezTo>
                  <a:lnTo>
                    <a:pt x="36" y="285"/>
                  </a:lnTo>
                  <a:cubicBezTo>
                    <a:pt x="1" y="306"/>
                    <a:pt x="1" y="334"/>
                    <a:pt x="29" y="355"/>
                  </a:cubicBezTo>
                  <a:lnTo>
                    <a:pt x="537" y="658"/>
                  </a:lnTo>
                  <a:cubicBezTo>
                    <a:pt x="553" y="665"/>
                    <a:pt x="571" y="668"/>
                    <a:pt x="590" y="668"/>
                  </a:cubicBezTo>
                  <a:cubicBezTo>
                    <a:pt x="613" y="668"/>
                    <a:pt x="637" y="663"/>
                    <a:pt x="657" y="651"/>
                  </a:cubicBezTo>
                  <a:lnTo>
                    <a:pt x="1136" y="376"/>
                  </a:lnTo>
                  <a:cubicBezTo>
                    <a:pt x="1171" y="355"/>
                    <a:pt x="1171" y="327"/>
                    <a:pt x="1143" y="313"/>
                  </a:cubicBezTo>
                  <a:lnTo>
                    <a:pt x="635" y="10"/>
                  </a:lnTo>
                  <a:cubicBezTo>
                    <a:pt x="616" y="4"/>
                    <a:pt x="597" y="0"/>
                    <a:pt x="57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g1b4ab322049_2_64"/>
            <p:cNvSpPr/>
            <p:nvPr/>
          </p:nvSpPr>
          <p:spPr>
            <a:xfrm>
              <a:off x="548800" y="3630825"/>
              <a:ext cx="29650" cy="17525"/>
            </a:xfrm>
            <a:custGeom>
              <a:rect b="b" l="l" r="r" t="t"/>
              <a:pathLst>
                <a:path extrusionOk="0" h="701" w="1186">
                  <a:moveTo>
                    <a:pt x="586" y="31"/>
                  </a:moveTo>
                  <a:cubicBezTo>
                    <a:pt x="600" y="31"/>
                    <a:pt x="614" y="38"/>
                    <a:pt x="628" y="45"/>
                  </a:cubicBezTo>
                  <a:cubicBezTo>
                    <a:pt x="628" y="45"/>
                    <a:pt x="1136" y="348"/>
                    <a:pt x="1129" y="383"/>
                  </a:cubicBezTo>
                  <a:lnTo>
                    <a:pt x="656" y="651"/>
                  </a:lnTo>
                  <a:cubicBezTo>
                    <a:pt x="639" y="658"/>
                    <a:pt x="621" y="662"/>
                    <a:pt x="604" y="662"/>
                  </a:cubicBezTo>
                  <a:cubicBezTo>
                    <a:pt x="586" y="662"/>
                    <a:pt x="568" y="658"/>
                    <a:pt x="551" y="651"/>
                  </a:cubicBezTo>
                  <a:cubicBezTo>
                    <a:pt x="551" y="651"/>
                    <a:pt x="43" y="355"/>
                    <a:pt x="50" y="320"/>
                  </a:cubicBezTo>
                  <a:lnTo>
                    <a:pt x="530" y="45"/>
                  </a:lnTo>
                  <a:cubicBezTo>
                    <a:pt x="551" y="38"/>
                    <a:pt x="565" y="31"/>
                    <a:pt x="586" y="31"/>
                  </a:cubicBezTo>
                  <a:close/>
                  <a:moveTo>
                    <a:pt x="582" y="1"/>
                  </a:moveTo>
                  <a:cubicBezTo>
                    <a:pt x="560" y="1"/>
                    <a:pt x="537" y="6"/>
                    <a:pt x="515" y="17"/>
                  </a:cubicBezTo>
                  <a:lnTo>
                    <a:pt x="36" y="285"/>
                  </a:lnTo>
                  <a:cubicBezTo>
                    <a:pt x="15" y="299"/>
                    <a:pt x="1" y="313"/>
                    <a:pt x="1" y="341"/>
                  </a:cubicBezTo>
                  <a:cubicBezTo>
                    <a:pt x="1" y="355"/>
                    <a:pt x="8" y="376"/>
                    <a:pt x="29" y="383"/>
                  </a:cubicBezTo>
                  <a:lnTo>
                    <a:pt x="537" y="686"/>
                  </a:lnTo>
                  <a:cubicBezTo>
                    <a:pt x="551" y="694"/>
                    <a:pt x="572" y="701"/>
                    <a:pt x="593" y="701"/>
                  </a:cubicBezTo>
                  <a:cubicBezTo>
                    <a:pt x="621" y="701"/>
                    <a:pt x="649" y="694"/>
                    <a:pt x="671" y="686"/>
                  </a:cubicBezTo>
                  <a:lnTo>
                    <a:pt x="1150" y="412"/>
                  </a:lnTo>
                  <a:cubicBezTo>
                    <a:pt x="1171" y="405"/>
                    <a:pt x="1185" y="383"/>
                    <a:pt x="1185" y="362"/>
                  </a:cubicBezTo>
                  <a:cubicBezTo>
                    <a:pt x="1185" y="341"/>
                    <a:pt x="1171" y="320"/>
                    <a:pt x="1157" y="313"/>
                  </a:cubicBezTo>
                  <a:lnTo>
                    <a:pt x="649" y="17"/>
                  </a:lnTo>
                  <a:cubicBezTo>
                    <a:pt x="628" y="6"/>
                    <a:pt x="605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g1b4ab322049_2_64"/>
            <p:cNvSpPr/>
            <p:nvPr/>
          </p:nvSpPr>
          <p:spPr>
            <a:xfrm>
              <a:off x="544750" y="3641900"/>
              <a:ext cx="46725" cy="23625"/>
            </a:xfrm>
            <a:custGeom>
              <a:rect b="b" l="l" r="r" t="t"/>
              <a:pathLst>
                <a:path extrusionOk="0" h="945" w="1869">
                  <a:moveTo>
                    <a:pt x="1459" y="0"/>
                  </a:moveTo>
                  <a:cubicBezTo>
                    <a:pt x="1439" y="0"/>
                    <a:pt x="1418" y="4"/>
                    <a:pt x="1397" y="11"/>
                  </a:cubicBezTo>
                  <a:lnTo>
                    <a:pt x="762" y="370"/>
                  </a:lnTo>
                  <a:lnTo>
                    <a:pt x="635" y="300"/>
                  </a:lnTo>
                  <a:cubicBezTo>
                    <a:pt x="614" y="289"/>
                    <a:pt x="593" y="284"/>
                    <a:pt x="573" y="284"/>
                  </a:cubicBezTo>
                  <a:cubicBezTo>
                    <a:pt x="552" y="284"/>
                    <a:pt x="533" y="289"/>
                    <a:pt x="515" y="300"/>
                  </a:cubicBezTo>
                  <a:lnTo>
                    <a:pt x="36" y="568"/>
                  </a:lnTo>
                  <a:cubicBezTo>
                    <a:pt x="1" y="589"/>
                    <a:pt x="1" y="617"/>
                    <a:pt x="29" y="638"/>
                  </a:cubicBezTo>
                  <a:lnTo>
                    <a:pt x="537" y="934"/>
                  </a:lnTo>
                  <a:cubicBezTo>
                    <a:pt x="552" y="941"/>
                    <a:pt x="571" y="944"/>
                    <a:pt x="590" y="944"/>
                  </a:cubicBezTo>
                  <a:cubicBezTo>
                    <a:pt x="613" y="944"/>
                    <a:pt x="637" y="939"/>
                    <a:pt x="656" y="927"/>
                  </a:cubicBezTo>
                  <a:lnTo>
                    <a:pt x="1072" y="695"/>
                  </a:lnTo>
                  <a:lnTo>
                    <a:pt x="1136" y="659"/>
                  </a:lnTo>
                  <a:lnTo>
                    <a:pt x="1834" y="265"/>
                  </a:lnTo>
                  <a:cubicBezTo>
                    <a:pt x="1869" y="243"/>
                    <a:pt x="1869" y="215"/>
                    <a:pt x="1841" y="201"/>
                  </a:cubicBezTo>
                  <a:lnTo>
                    <a:pt x="1516" y="11"/>
                  </a:lnTo>
                  <a:cubicBezTo>
                    <a:pt x="1499" y="4"/>
                    <a:pt x="1479" y="0"/>
                    <a:pt x="145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g1b4ab322049_2_64"/>
            <p:cNvSpPr/>
            <p:nvPr/>
          </p:nvSpPr>
          <p:spPr>
            <a:xfrm>
              <a:off x="544575" y="3641400"/>
              <a:ext cx="47075" cy="24650"/>
            </a:xfrm>
            <a:custGeom>
              <a:rect b="b" l="l" r="r" t="t"/>
              <a:pathLst>
                <a:path extrusionOk="0" h="986" w="1883">
                  <a:moveTo>
                    <a:pt x="1464" y="34"/>
                  </a:moveTo>
                  <a:cubicBezTo>
                    <a:pt x="1481" y="34"/>
                    <a:pt x="1499" y="38"/>
                    <a:pt x="1516" y="45"/>
                  </a:cubicBezTo>
                  <a:cubicBezTo>
                    <a:pt x="1516" y="45"/>
                    <a:pt x="1841" y="235"/>
                    <a:pt x="1834" y="271"/>
                  </a:cubicBezTo>
                  <a:lnTo>
                    <a:pt x="656" y="940"/>
                  </a:lnTo>
                  <a:cubicBezTo>
                    <a:pt x="639" y="947"/>
                    <a:pt x="621" y="951"/>
                    <a:pt x="603" y="951"/>
                  </a:cubicBezTo>
                  <a:cubicBezTo>
                    <a:pt x="586" y="951"/>
                    <a:pt x="568" y="947"/>
                    <a:pt x="551" y="940"/>
                  </a:cubicBezTo>
                  <a:cubicBezTo>
                    <a:pt x="551" y="940"/>
                    <a:pt x="43" y="637"/>
                    <a:pt x="50" y="602"/>
                  </a:cubicBezTo>
                  <a:lnTo>
                    <a:pt x="529" y="334"/>
                  </a:lnTo>
                  <a:cubicBezTo>
                    <a:pt x="551" y="320"/>
                    <a:pt x="565" y="320"/>
                    <a:pt x="586" y="320"/>
                  </a:cubicBezTo>
                  <a:cubicBezTo>
                    <a:pt x="600" y="320"/>
                    <a:pt x="621" y="320"/>
                    <a:pt x="628" y="327"/>
                  </a:cubicBezTo>
                  <a:lnTo>
                    <a:pt x="769" y="412"/>
                  </a:lnTo>
                  <a:lnTo>
                    <a:pt x="1418" y="45"/>
                  </a:lnTo>
                  <a:cubicBezTo>
                    <a:pt x="1432" y="38"/>
                    <a:pt x="1448" y="34"/>
                    <a:pt x="1464" y="34"/>
                  </a:cubicBezTo>
                  <a:close/>
                  <a:moveTo>
                    <a:pt x="1463" y="1"/>
                  </a:moveTo>
                  <a:cubicBezTo>
                    <a:pt x="1441" y="1"/>
                    <a:pt x="1418" y="6"/>
                    <a:pt x="1396" y="17"/>
                  </a:cubicBezTo>
                  <a:lnTo>
                    <a:pt x="769" y="369"/>
                  </a:lnTo>
                  <a:lnTo>
                    <a:pt x="649" y="299"/>
                  </a:lnTo>
                  <a:cubicBezTo>
                    <a:pt x="628" y="288"/>
                    <a:pt x="605" y="283"/>
                    <a:pt x="582" y="283"/>
                  </a:cubicBezTo>
                  <a:cubicBezTo>
                    <a:pt x="559" y="283"/>
                    <a:pt x="536" y="288"/>
                    <a:pt x="515" y="299"/>
                  </a:cubicBezTo>
                  <a:lnTo>
                    <a:pt x="36" y="574"/>
                  </a:lnTo>
                  <a:cubicBezTo>
                    <a:pt x="15" y="581"/>
                    <a:pt x="1" y="602"/>
                    <a:pt x="1" y="623"/>
                  </a:cubicBezTo>
                  <a:cubicBezTo>
                    <a:pt x="1" y="644"/>
                    <a:pt x="8" y="658"/>
                    <a:pt x="29" y="672"/>
                  </a:cubicBezTo>
                  <a:lnTo>
                    <a:pt x="536" y="968"/>
                  </a:lnTo>
                  <a:cubicBezTo>
                    <a:pt x="558" y="983"/>
                    <a:pt x="579" y="983"/>
                    <a:pt x="600" y="983"/>
                  </a:cubicBezTo>
                  <a:cubicBezTo>
                    <a:pt x="606" y="985"/>
                    <a:pt x="613" y="985"/>
                    <a:pt x="620" y="985"/>
                  </a:cubicBezTo>
                  <a:cubicBezTo>
                    <a:pt x="637" y="985"/>
                    <a:pt x="655" y="980"/>
                    <a:pt x="670" y="975"/>
                  </a:cubicBezTo>
                  <a:lnTo>
                    <a:pt x="1848" y="306"/>
                  </a:lnTo>
                  <a:cubicBezTo>
                    <a:pt x="1869" y="299"/>
                    <a:pt x="1883" y="278"/>
                    <a:pt x="1883" y="256"/>
                  </a:cubicBezTo>
                  <a:cubicBezTo>
                    <a:pt x="1883" y="235"/>
                    <a:pt x="1876" y="221"/>
                    <a:pt x="1855" y="207"/>
                  </a:cubicBezTo>
                  <a:lnTo>
                    <a:pt x="1530" y="17"/>
                  </a:lnTo>
                  <a:cubicBezTo>
                    <a:pt x="1509" y="6"/>
                    <a:pt x="1486" y="1"/>
                    <a:pt x="146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g1b4ab322049_2_64"/>
            <p:cNvSpPr/>
            <p:nvPr/>
          </p:nvSpPr>
          <p:spPr>
            <a:xfrm>
              <a:off x="513200" y="3610275"/>
              <a:ext cx="29475" cy="16800"/>
            </a:xfrm>
            <a:custGeom>
              <a:rect b="b" l="l" r="r" t="t"/>
              <a:pathLst>
                <a:path extrusionOk="0" h="672" w="1179">
                  <a:moveTo>
                    <a:pt x="585" y="1"/>
                  </a:moveTo>
                  <a:cubicBezTo>
                    <a:pt x="563" y="1"/>
                    <a:pt x="542" y="6"/>
                    <a:pt x="523" y="14"/>
                  </a:cubicBezTo>
                  <a:lnTo>
                    <a:pt x="43" y="289"/>
                  </a:lnTo>
                  <a:cubicBezTo>
                    <a:pt x="8" y="310"/>
                    <a:pt x="1" y="338"/>
                    <a:pt x="36" y="352"/>
                  </a:cubicBezTo>
                  <a:lnTo>
                    <a:pt x="544" y="656"/>
                  </a:lnTo>
                  <a:cubicBezTo>
                    <a:pt x="561" y="666"/>
                    <a:pt x="581" y="671"/>
                    <a:pt x="600" y="671"/>
                  </a:cubicBezTo>
                  <a:cubicBezTo>
                    <a:pt x="620" y="671"/>
                    <a:pt x="639" y="666"/>
                    <a:pt x="657" y="656"/>
                  </a:cubicBezTo>
                  <a:lnTo>
                    <a:pt x="1136" y="388"/>
                  </a:lnTo>
                  <a:cubicBezTo>
                    <a:pt x="1171" y="359"/>
                    <a:pt x="1178" y="331"/>
                    <a:pt x="1143" y="310"/>
                  </a:cubicBezTo>
                  <a:lnTo>
                    <a:pt x="635" y="14"/>
                  </a:lnTo>
                  <a:cubicBezTo>
                    <a:pt x="619" y="5"/>
                    <a:pt x="602" y="1"/>
                    <a:pt x="58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g1b4ab322049_2_64"/>
            <p:cNvSpPr/>
            <p:nvPr/>
          </p:nvSpPr>
          <p:spPr>
            <a:xfrm>
              <a:off x="513025" y="3609875"/>
              <a:ext cx="29825" cy="17500"/>
            </a:xfrm>
            <a:custGeom>
              <a:rect b="b" l="l" r="r" t="t"/>
              <a:pathLst>
                <a:path extrusionOk="0" h="700" w="1193">
                  <a:moveTo>
                    <a:pt x="593" y="30"/>
                  </a:moveTo>
                  <a:cubicBezTo>
                    <a:pt x="607" y="30"/>
                    <a:pt x="621" y="37"/>
                    <a:pt x="635" y="44"/>
                  </a:cubicBezTo>
                  <a:cubicBezTo>
                    <a:pt x="635" y="44"/>
                    <a:pt x="1143" y="347"/>
                    <a:pt x="1136" y="383"/>
                  </a:cubicBezTo>
                  <a:lnTo>
                    <a:pt x="656" y="657"/>
                  </a:lnTo>
                  <a:cubicBezTo>
                    <a:pt x="642" y="664"/>
                    <a:pt x="625" y="668"/>
                    <a:pt x="607" y="668"/>
                  </a:cubicBezTo>
                  <a:cubicBezTo>
                    <a:pt x="590" y="668"/>
                    <a:pt x="572" y="664"/>
                    <a:pt x="558" y="657"/>
                  </a:cubicBezTo>
                  <a:cubicBezTo>
                    <a:pt x="558" y="657"/>
                    <a:pt x="50" y="354"/>
                    <a:pt x="57" y="319"/>
                  </a:cubicBezTo>
                  <a:lnTo>
                    <a:pt x="537" y="44"/>
                  </a:lnTo>
                  <a:cubicBezTo>
                    <a:pt x="551" y="37"/>
                    <a:pt x="572" y="30"/>
                    <a:pt x="593" y="30"/>
                  </a:cubicBezTo>
                  <a:close/>
                  <a:moveTo>
                    <a:pt x="582" y="0"/>
                  </a:moveTo>
                  <a:cubicBezTo>
                    <a:pt x="560" y="0"/>
                    <a:pt x="537" y="5"/>
                    <a:pt x="515" y="16"/>
                  </a:cubicBezTo>
                  <a:lnTo>
                    <a:pt x="36" y="284"/>
                  </a:lnTo>
                  <a:cubicBezTo>
                    <a:pt x="15" y="298"/>
                    <a:pt x="1" y="319"/>
                    <a:pt x="1" y="340"/>
                  </a:cubicBezTo>
                  <a:cubicBezTo>
                    <a:pt x="1" y="361"/>
                    <a:pt x="15" y="375"/>
                    <a:pt x="29" y="383"/>
                  </a:cubicBezTo>
                  <a:lnTo>
                    <a:pt x="537" y="686"/>
                  </a:lnTo>
                  <a:cubicBezTo>
                    <a:pt x="558" y="693"/>
                    <a:pt x="579" y="700"/>
                    <a:pt x="600" y="700"/>
                  </a:cubicBezTo>
                  <a:cubicBezTo>
                    <a:pt x="628" y="700"/>
                    <a:pt x="649" y="693"/>
                    <a:pt x="671" y="679"/>
                  </a:cubicBezTo>
                  <a:lnTo>
                    <a:pt x="1150" y="411"/>
                  </a:lnTo>
                  <a:cubicBezTo>
                    <a:pt x="1171" y="404"/>
                    <a:pt x="1185" y="383"/>
                    <a:pt x="1192" y="361"/>
                  </a:cubicBezTo>
                  <a:cubicBezTo>
                    <a:pt x="1192" y="340"/>
                    <a:pt x="1178" y="326"/>
                    <a:pt x="1164" y="319"/>
                  </a:cubicBezTo>
                  <a:lnTo>
                    <a:pt x="649" y="16"/>
                  </a:lnTo>
                  <a:cubicBezTo>
                    <a:pt x="628" y="5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g1b4ab322049_2_64"/>
            <p:cNvSpPr/>
            <p:nvPr/>
          </p:nvSpPr>
          <p:spPr>
            <a:xfrm>
              <a:off x="495400" y="3599800"/>
              <a:ext cx="29475" cy="16700"/>
            </a:xfrm>
            <a:custGeom>
              <a:rect b="b" l="l" r="r" t="t"/>
              <a:pathLst>
                <a:path extrusionOk="0" h="668" w="1179">
                  <a:moveTo>
                    <a:pt x="585" y="0"/>
                  </a:moveTo>
                  <a:cubicBezTo>
                    <a:pt x="564" y="0"/>
                    <a:pt x="542" y="6"/>
                    <a:pt x="523" y="17"/>
                  </a:cubicBezTo>
                  <a:lnTo>
                    <a:pt x="43" y="285"/>
                  </a:lnTo>
                  <a:cubicBezTo>
                    <a:pt x="8" y="306"/>
                    <a:pt x="1" y="334"/>
                    <a:pt x="29" y="356"/>
                  </a:cubicBezTo>
                  <a:lnTo>
                    <a:pt x="544" y="652"/>
                  </a:lnTo>
                  <a:cubicBezTo>
                    <a:pt x="561" y="662"/>
                    <a:pt x="581" y="667"/>
                    <a:pt x="600" y="667"/>
                  </a:cubicBezTo>
                  <a:cubicBezTo>
                    <a:pt x="620" y="667"/>
                    <a:pt x="639" y="662"/>
                    <a:pt x="657" y="652"/>
                  </a:cubicBezTo>
                  <a:lnTo>
                    <a:pt x="1136" y="377"/>
                  </a:lnTo>
                  <a:cubicBezTo>
                    <a:pt x="1171" y="363"/>
                    <a:pt x="1178" y="327"/>
                    <a:pt x="1143" y="313"/>
                  </a:cubicBezTo>
                  <a:lnTo>
                    <a:pt x="635" y="10"/>
                  </a:lnTo>
                  <a:cubicBezTo>
                    <a:pt x="620" y="4"/>
                    <a:pt x="602" y="0"/>
                    <a:pt x="58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g1b4ab322049_2_64"/>
            <p:cNvSpPr/>
            <p:nvPr/>
          </p:nvSpPr>
          <p:spPr>
            <a:xfrm>
              <a:off x="495225" y="3599475"/>
              <a:ext cx="29825" cy="17500"/>
            </a:xfrm>
            <a:custGeom>
              <a:rect b="b" l="l" r="r" t="t"/>
              <a:pathLst>
                <a:path extrusionOk="0" h="700" w="1193">
                  <a:moveTo>
                    <a:pt x="593" y="30"/>
                  </a:moveTo>
                  <a:cubicBezTo>
                    <a:pt x="607" y="30"/>
                    <a:pt x="621" y="37"/>
                    <a:pt x="635" y="44"/>
                  </a:cubicBezTo>
                  <a:cubicBezTo>
                    <a:pt x="635" y="44"/>
                    <a:pt x="1143" y="347"/>
                    <a:pt x="1136" y="383"/>
                  </a:cubicBezTo>
                  <a:lnTo>
                    <a:pt x="656" y="650"/>
                  </a:lnTo>
                  <a:cubicBezTo>
                    <a:pt x="642" y="658"/>
                    <a:pt x="627" y="661"/>
                    <a:pt x="610" y="661"/>
                  </a:cubicBezTo>
                  <a:cubicBezTo>
                    <a:pt x="593" y="661"/>
                    <a:pt x="575" y="658"/>
                    <a:pt x="558" y="650"/>
                  </a:cubicBezTo>
                  <a:cubicBezTo>
                    <a:pt x="558" y="650"/>
                    <a:pt x="50" y="354"/>
                    <a:pt x="57" y="319"/>
                  </a:cubicBezTo>
                  <a:lnTo>
                    <a:pt x="537" y="44"/>
                  </a:lnTo>
                  <a:cubicBezTo>
                    <a:pt x="551" y="37"/>
                    <a:pt x="572" y="30"/>
                    <a:pt x="593" y="30"/>
                  </a:cubicBezTo>
                  <a:close/>
                  <a:moveTo>
                    <a:pt x="586" y="0"/>
                  </a:moveTo>
                  <a:cubicBezTo>
                    <a:pt x="561" y="0"/>
                    <a:pt x="537" y="5"/>
                    <a:pt x="516" y="16"/>
                  </a:cubicBezTo>
                  <a:lnTo>
                    <a:pt x="43" y="284"/>
                  </a:lnTo>
                  <a:cubicBezTo>
                    <a:pt x="22" y="298"/>
                    <a:pt x="8" y="312"/>
                    <a:pt x="1" y="340"/>
                  </a:cubicBezTo>
                  <a:cubicBezTo>
                    <a:pt x="1" y="354"/>
                    <a:pt x="15" y="376"/>
                    <a:pt x="29" y="383"/>
                  </a:cubicBezTo>
                  <a:lnTo>
                    <a:pt x="544" y="686"/>
                  </a:lnTo>
                  <a:cubicBezTo>
                    <a:pt x="558" y="693"/>
                    <a:pt x="579" y="700"/>
                    <a:pt x="600" y="700"/>
                  </a:cubicBezTo>
                  <a:cubicBezTo>
                    <a:pt x="628" y="700"/>
                    <a:pt x="649" y="693"/>
                    <a:pt x="678" y="686"/>
                  </a:cubicBezTo>
                  <a:lnTo>
                    <a:pt x="1157" y="411"/>
                  </a:lnTo>
                  <a:cubicBezTo>
                    <a:pt x="1178" y="404"/>
                    <a:pt x="1192" y="383"/>
                    <a:pt x="1192" y="354"/>
                  </a:cubicBezTo>
                  <a:cubicBezTo>
                    <a:pt x="1192" y="340"/>
                    <a:pt x="1178" y="319"/>
                    <a:pt x="1164" y="312"/>
                  </a:cubicBezTo>
                  <a:lnTo>
                    <a:pt x="656" y="16"/>
                  </a:lnTo>
                  <a:cubicBezTo>
                    <a:pt x="635" y="5"/>
                    <a:pt x="611" y="0"/>
                    <a:pt x="58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g1b4ab322049_2_64"/>
            <p:cNvSpPr/>
            <p:nvPr/>
          </p:nvSpPr>
          <p:spPr>
            <a:xfrm>
              <a:off x="477800" y="3589425"/>
              <a:ext cx="29450" cy="16675"/>
            </a:xfrm>
            <a:custGeom>
              <a:rect b="b" l="l" r="r" t="t"/>
              <a:pathLst>
                <a:path extrusionOk="0" h="667" w="1178">
                  <a:moveTo>
                    <a:pt x="577" y="0"/>
                  </a:moveTo>
                  <a:cubicBezTo>
                    <a:pt x="557" y="0"/>
                    <a:pt x="536" y="6"/>
                    <a:pt x="515" y="16"/>
                  </a:cubicBezTo>
                  <a:lnTo>
                    <a:pt x="42" y="284"/>
                  </a:lnTo>
                  <a:cubicBezTo>
                    <a:pt x="7" y="305"/>
                    <a:pt x="0" y="333"/>
                    <a:pt x="35" y="348"/>
                  </a:cubicBezTo>
                  <a:lnTo>
                    <a:pt x="543" y="651"/>
                  </a:lnTo>
                  <a:cubicBezTo>
                    <a:pt x="560" y="661"/>
                    <a:pt x="580" y="667"/>
                    <a:pt x="599" y="667"/>
                  </a:cubicBezTo>
                  <a:cubicBezTo>
                    <a:pt x="619" y="667"/>
                    <a:pt x="638" y="661"/>
                    <a:pt x="656" y="651"/>
                  </a:cubicBezTo>
                  <a:lnTo>
                    <a:pt x="1135" y="383"/>
                  </a:lnTo>
                  <a:cubicBezTo>
                    <a:pt x="1170" y="362"/>
                    <a:pt x="1177" y="326"/>
                    <a:pt x="1142" y="312"/>
                  </a:cubicBezTo>
                  <a:lnTo>
                    <a:pt x="634" y="16"/>
                  </a:lnTo>
                  <a:cubicBezTo>
                    <a:pt x="617" y="6"/>
                    <a:pt x="597" y="0"/>
                    <a:pt x="57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g1b4ab322049_2_64"/>
            <p:cNvSpPr/>
            <p:nvPr/>
          </p:nvSpPr>
          <p:spPr>
            <a:xfrm>
              <a:off x="477600" y="3589075"/>
              <a:ext cx="29825" cy="17500"/>
            </a:xfrm>
            <a:custGeom>
              <a:rect b="b" l="l" r="r" t="t"/>
              <a:pathLst>
                <a:path extrusionOk="0" h="700" w="1193">
                  <a:moveTo>
                    <a:pt x="593" y="30"/>
                  </a:moveTo>
                  <a:cubicBezTo>
                    <a:pt x="607" y="30"/>
                    <a:pt x="621" y="37"/>
                    <a:pt x="635" y="44"/>
                  </a:cubicBezTo>
                  <a:cubicBezTo>
                    <a:pt x="635" y="44"/>
                    <a:pt x="1143" y="347"/>
                    <a:pt x="1136" y="383"/>
                  </a:cubicBezTo>
                  <a:lnTo>
                    <a:pt x="657" y="651"/>
                  </a:lnTo>
                  <a:cubicBezTo>
                    <a:pt x="642" y="661"/>
                    <a:pt x="625" y="666"/>
                    <a:pt x="607" y="666"/>
                  </a:cubicBezTo>
                  <a:cubicBezTo>
                    <a:pt x="590" y="666"/>
                    <a:pt x="572" y="661"/>
                    <a:pt x="558" y="651"/>
                  </a:cubicBezTo>
                  <a:cubicBezTo>
                    <a:pt x="558" y="651"/>
                    <a:pt x="50" y="355"/>
                    <a:pt x="57" y="319"/>
                  </a:cubicBezTo>
                  <a:lnTo>
                    <a:pt x="537" y="44"/>
                  </a:lnTo>
                  <a:cubicBezTo>
                    <a:pt x="551" y="37"/>
                    <a:pt x="572" y="30"/>
                    <a:pt x="593" y="30"/>
                  </a:cubicBezTo>
                  <a:close/>
                  <a:moveTo>
                    <a:pt x="583" y="0"/>
                  </a:moveTo>
                  <a:cubicBezTo>
                    <a:pt x="560" y="0"/>
                    <a:pt x="537" y="6"/>
                    <a:pt x="516" y="16"/>
                  </a:cubicBezTo>
                  <a:lnTo>
                    <a:pt x="43" y="284"/>
                  </a:lnTo>
                  <a:cubicBezTo>
                    <a:pt x="15" y="298"/>
                    <a:pt x="1" y="319"/>
                    <a:pt x="1" y="340"/>
                  </a:cubicBezTo>
                  <a:cubicBezTo>
                    <a:pt x="1" y="362"/>
                    <a:pt x="15" y="376"/>
                    <a:pt x="29" y="383"/>
                  </a:cubicBezTo>
                  <a:lnTo>
                    <a:pt x="544" y="686"/>
                  </a:lnTo>
                  <a:cubicBezTo>
                    <a:pt x="558" y="693"/>
                    <a:pt x="579" y="700"/>
                    <a:pt x="600" y="700"/>
                  </a:cubicBezTo>
                  <a:cubicBezTo>
                    <a:pt x="628" y="700"/>
                    <a:pt x="650" y="693"/>
                    <a:pt x="678" y="686"/>
                  </a:cubicBezTo>
                  <a:lnTo>
                    <a:pt x="1150" y="411"/>
                  </a:lnTo>
                  <a:cubicBezTo>
                    <a:pt x="1171" y="404"/>
                    <a:pt x="1185" y="383"/>
                    <a:pt x="1192" y="362"/>
                  </a:cubicBezTo>
                  <a:cubicBezTo>
                    <a:pt x="1192" y="340"/>
                    <a:pt x="1178" y="319"/>
                    <a:pt x="1164" y="312"/>
                  </a:cubicBezTo>
                  <a:lnTo>
                    <a:pt x="650" y="16"/>
                  </a:lnTo>
                  <a:cubicBezTo>
                    <a:pt x="628" y="6"/>
                    <a:pt x="605" y="0"/>
                    <a:pt x="58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8" name="Google Shape;2388;g1b4ab322049_2_64"/>
            <p:cNvSpPr/>
            <p:nvPr/>
          </p:nvSpPr>
          <p:spPr>
            <a:xfrm>
              <a:off x="460000" y="3578975"/>
              <a:ext cx="29450" cy="16600"/>
            </a:xfrm>
            <a:custGeom>
              <a:rect b="b" l="l" r="r" t="t"/>
              <a:pathLst>
                <a:path extrusionOk="0" h="664" w="1178">
                  <a:moveTo>
                    <a:pt x="578" y="1"/>
                  </a:moveTo>
                  <a:cubicBezTo>
                    <a:pt x="559" y="1"/>
                    <a:pt x="539" y="4"/>
                    <a:pt x="522" y="11"/>
                  </a:cubicBezTo>
                  <a:lnTo>
                    <a:pt x="42" y="286"/>
                  </a:lnTo>
                  <a:cubicBezTo>
                    <a:pt x="7" y="300"/>
                    <a:pt x="0" y="336"/>
                    <a:pt x="28" y="350"/>
                  </a:cubicBezTo>
                  <a:lnTo>
                    <a:pt x="543" y="653"/>
                  </a:lnTo>
                  <a:cubicBezTo>
                    <a:pt x="560" y="660"/>
                    <a:pt x="580" y="663"/>
                    <a:pt x="599" y="663"/>
                  </a:cubicBezTo>
                  <a:cubicBezTo>
                    <a:pt x="619" y="663"/>
                    <a:pt x="638" y="660"/>
                    <a:pt x="656" y="653"/>
                  </a:cubicBezTo>
                  <a:lnTo>
                    <a:pt x="1135" y="378"/>
                  </a:lnTo>
                  <a:cubicBezTo>
                    <a:pt x="1170" y="364"/>
                    <a:pt x="1177" y="328"/>
                    <a:pt x="1149" y="314"/>
                  </a:cubicBezTo>
                  <a:lnTo>
                    <a:pt x="634" y="11"/>
                  </a:lnTo>
                  <a:cubicBezTo>
                    <a:pt x="617" y="4"/>
                    <a:pt x="597" y="1"/>
                    <a:pt x="57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g1b4ab322049_2_64"/>
            <p:cNvSpPr/>
            <p:nvPr/>
          </p:nvSpPr>
          <p:spPr>
            <a:xfrm>
              <a:off x="459825" y="3578500"/>
              <a:ext cx="29800" cy="17500"/>
            </a:xfrm>
            <a:custGeom>
              <a:rect b="b" l="l" r="r" t="t"/>
              <a:pathLst>
                <a:path extrusionOk="0" h="700" w="1192">
                  <a:moveTo>
                    <a:pt x="592" y="37"/>
                  </a:moveTo>
                  <a:cubicBezTo>
                    <a:pt x="606" y="37"/>
                    <a:pt x="620" y="44"/>
                    <a:pt x="634" y="51"/>
                  </a:cubicBezTo>
                  <a:cubicBezTo>
                    <a:pt x="634" y="51"/>
                    <a:pt x="1142" y="347"/>
                    <a:pt x="1135" y="383"/>
                  </a:cubicBezTo>
                  <a:lnTo>
                    <a:pt x="656" y="658"/>
                  </a:lnTo>
                  <a:cubicBezTo>
                    <a:pt x="641" y="665"/>
                    <a:pt x="626" y="668"/>
                    <a:pt x="609" y="668"/>
                  </a:cubicBezTo>
                  <a:cubicBezTo>
                    <a:pt x="592" y="668"/>
                    <a:pt x="575" y="665"/>
                    <a:pt x="557" y="658"/>
                  </a:cubicBezTo>
                  <a:cubicBezTo>
                    <a:pt x="557" y="658"/>
                    <a:pt x="49" y="362"/>
                    <a:pt x="56" y="319"/>
                  </a:cubicBezTo>
                  <a:lnTo>
                    <a:pt x="536" y="51"/>
                  </a:lnTo>
                  <a:cubicBezTo>
                    <a:pt x="550" y="37"/>
                    <a:pt x="571" y="37"/>
                    <a:pt x="592" y="37"/>
                  </a:cubicBezTo>
                  <a:close/>
                  <a:moveTo>
                    <a:pt x="585" y="0"/>
                  </a:moveTo>
                  <a:cubicBezTo>
                    <a:pt x="560" y="0"/>
                    <a:pt x="536" y="6"/>
                    <a:pt x="515" y="16"/>
                  </a:cubicBezTo>
                  <a:lnTo>
                    <a:pt x="42" y="291"/>
                  </a:lnTo>
                  <a:cubicBezTo>
                    <a:pt x="21" y="298"/>
                    <a:pt x="7" y="319"/>
                    <a:pt x="0" y="340"/>
                  </a:cubicBezTo>
                  <a:cubicBezTo>
                    <a:pt x="0" y="362"/>
                    <a:pt x="14" y="383"/>
                    <a:pt x="28" y="390"/>
                  </a:cubicBezTo>
                  <a:lnTo>
                    <a:pt x="543" y="686"/>
                  </a:lnTo>
                  <a:cubicBezTo>
                    <a:pt x="557" y="700"/>
                    <a:pt x="578" y="700"/>
                    <a:pt x="599" y="700"/>
                  </a:cubicBezTo>
                  <a:cubicBezTo>
                    <a:pt x="627" y="700"/>
                    <a:pt x="649" y="700"/>
                    <a:pt x="677" y="686"/>
                  </a:cubicBezTo>
                  <a:lnTo>
                    <a:pt x="1156" y="418"/>
                  </a:lnTo>
                  <a:cubicBezTo>
                    <a:pt x="1177" y="404"/>
                    <a:pt x="1191" y="383"/>
                    <a:pt x="1191" y="362"/>
                  </a:cubicBezTo>
                  <a:cubicBezTo>
                    <a:pt x="1191" y="340"/>
                    <a:pt x="1177" y="326"/>
                    <a:pt x="1163" y="319"/>
                  </a:cubicBezTo>
                  <a:lnTo>
                    <a:pt x="656" y="16"/>
                  </a:lnTo>
                  <a:cubicBezTo>
                    <a:pt x="634" y="6"/>
                    <a:pt x="610" y="0"/>
                    <a:pt x="58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g1b4ab322049_2_64"/>
            <p:cNvSpPr/>
            <p:nvPr/>
          </p:nvSpPr>
          <p:spPr>
            <a:xfrm>
              <a:off x="442200" y="3568450"/>
              <a:ext cx="29450" cy="16725"/>
            </a:xfrm>
            <a:custGeom>
              <a:rect b="b" l="l" r="r" t="t"/>
              <a:pathLst>
                <a:path extrusionOk="0" h="669" w="1178">
                  <a:moveTo>
                    <a:pt x="578" y="1"/>
                  </a:moveTo>
                  <a:cubicBezTo>
                    <a:pt x="559" y="1"/>
                    <a:pt x="539" y="6"/>
                    <a:pt x="522" y="16"/>
                  </a:cubicBezTo>
                  <a:lnTo>
                    <a:pt x="42" y="284"/>
                  </a:lnTo>
                  <a:cubicBezTo>
                    <a:pt x="7" y="305"/>
                    <a:pt x="0" y="341"/>
                    <a:pt x="35" y="355"/>
                  </a:cubicBezTo>
                  <a:lnTo>
                    <a:pt x="543" y="658"/>
                  </a:lnTo>
                  <a:cubicBezTo>
                    <a:pt x="560" y="665"/>
                    <a:pt x="580" y="668"/>
                    <a:pt x="600" y="668"/>
                  </a:cubicBezTo>
                  <a:cubicBezTo>
                    <a:pt x="620" y="668"/>
                    <a:pt x="642" y="665"/>
                    <a:pt x="663" y="658"/>
                  </a:cubicBezTo>
                  <a:lnTo>
                    <a:pt x="1135" y="383"/>
                  </a:lnTo>
                  <a:cubicBezTo>
                    <a:pt x="1170" y="362"/>
                    <a:pt x="1177" y="334"/>
                    <a:pt x="1149" y="312"/>
                  </a:cubicBezTo>
                  <a:lnTo>
                    <a:pt x="635" y="16"/>
                  </a:lnTo>
                  <a:cubicBezTo>
                    <a:pt x="617" y="6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g1b4ab322049_2_64"/>
            <p:cNvSpPr/>
            <p:nvPr/>
          </p:nvSpPr>
          <p:spPr>
            <a:xfrm>
              <a:off x="442200" y="3568100"/>
              <a:ext cx="29625" cy="17525"/>
            </a:xfrm>
            <a:custGeom>
              <a:rect b="b" l="l" r="r" t="t"/>
              <a:pathLst>
                <a:path extrusionOk="0" h="701" w="1185">
                  <a:moveTo>
                    <a:pt x="585" y="37"/>
                  </a:moveTo>
                  <a:cubicBezTo>
                    <a:pt x="599" y="37"/>
                    <a:pt x="613" y="44"/>
                    <a:pt x="627" y="52"/>
                  </a:cubicBezTo>
                  <a:cubicBezTo>
                    <a:pt x="627" y="52"/>
                    <a:pt x="1135" y="355"/>
                    <a:pt x="1128" y="390"/>
                  </a:cubicBezTo>
                  <a:lnTo>
                    <a:pt x="649" y="658"/>
                  </a:lnTo>
                  <a:cubicBezTo>
                    <a:pt x="635" y="668"/>
                    <a:pt x="619" y="674"/>
                    <a:pt x="602" y="674"/>
                  </a:cubicBezTo>
                  <a:cubicBezTo>
                    <a:pt x="585" y="674"/>
                    <a:pt x="568" y="668"/>
                    <a:pt x="550" y="658"/>
                  </a:cubicBezTo>
                  <a:cubicBezTo>
                    <a:pt x="550" y="658"/>
                    <a:pt x="42" y="362"/>
                    <a:pt x="49" y="326"/>
                  </a:cubicBezTo>
                  <a:lnTo>
                    <a:pt x="529" y="52"/>
                  </a:lnTo>
                  <a:cubicBezTo>
                    <a:pt x="550" y="37"/>
                    <a:pt x="571" y="37"/>
                    <a:pt x="585" y="37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6"/>
                    <a:pt x="515" y="16"/>
                  </a:cubicBezTo>
                  <a:lnTo>
                    <a:pt x="35" y="291"/>
                  </a:lnTo>
                  <a:cubicBezTo>
                    <a:pt x="14" y="298"/>
                    <a:pt x="0" y="319"/>
                    <a:pt x="0" y="341"/>
                  </a:cubicBezTo>
                  <a:cubicBezTo>
                    <a:pt x="0" y="362"/>
                    <a:pt x="7" y="383"/>
                    <a:pt x="28" y="390"/>
                  </a:cubicBezTo>
                  <a:lnTo>
                    <a:pt x="536" y="686"/>
                  </a:lnTo>
                  <a:cubicBezTo>
                    <a:pt x="557" y="700"/>
                    <a:pt x="578" y="700"/>
                    <a:pt x="599" y="700"/>
                  </a:cubicBezTo>
                  <a:cubicBezTo>
                    <a:pt x="620" y="700"/>
                    <a:pt x="649" y="700"/>
                    <a:pt x="670" y="686"/>
                  </a:cubicBezTo>
                  <a:lnTo>
                    <a:pt x="1149" y="418"/>
                  </a:lnTo>
                  <a:cubicBezTo>
                    <a:pt x="1170" y="404"/>
                    <a:pt x="1184" y="383"/>
                    <a:pt x="1184" y="362"/>
                  </a:cubicBezTo>
                  <a:cubicBezTo>
                    <a:pt x="1184" y="341"/>
                    <a:pt x="1177" y="326"/>
                    <a:pt x="1156" y="319"/>
                  </a:cubicBezTo>
                  <a:lnTo>
                    <a:pt x="649" y="16"/>
                  </a:lnTo>
                  <a:cubicBezTo>
                    <a:pt x="627" y="6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2" name="Google Shape;2392;g1b4ab322049_2_64"/>
            <p:cNvSpPr/>
            <p:nvPr/>
          </p:nvSpPr>
          <p:spPr>
            <a:xfrm>
              <a:off x="424575" y="3558050"/>
              <a:ext cx="29275" cy="16675"/>
            </a:xfrm>
            <a:custGeom>
              <a:rect b="b" l="l" r="r" t="t"/>
              <a:pathLst>
                <a:path extrusionOk="0" h="667" w="1171">
                  <a:moveTo>
                    <a:pt x="571" y="1"/>
                  </a:moveTo>
                  <a:cubicBezTo>
                    <a:pt x="552" y="1"/>
                    <a:pt x="532" y="6"/>
                    <a:pt x="515" y="16"/>
                  </a:cubicBezTo>
                  <a:lnTo>
                    <a:pt x="35" y="284"/>
                  </a:lnTo>
                  <a:cubicBezTo>
                    <a:pt x="0" y="305"/>
                    <a:pt x="0" y="334"/>
                    <a:pt x="28" y="355"/>
                  </a:cubicBezTo>
                  <a:lnTo>
                    <a:pt x="536" y="651"/>
                  </a:lnTo>
                  <a:cubicBezTo>
                    <a:pt x="554" y="661"/>
                    <a:pt x="573" y="667"/>
                    <a:pt x="593" y="667"/>
                  </a:cubicBezTo>
                  <a:cubicBezTo>
                    <a:pt x="613" y="667"/>
                    <a:pt x="635" y="661"/>
                    <a:pt x="656" y="651"/>
                  </a:cubicBezTo>
                  <a:lnTo>
                    <a:pt x="1128" y="383"/>
                  </a:lnTo>
                  <a:cubicBezTo>
                    <a:pt x="1163" y="362"/>
                    <a:pt x="1170" y="334"/>
                    <a:pt x="1142" y="313"/>
                  </a:cubicBezTo>
                  <a:lnTo>
                    <a:pt x="628" y="16"/>
                  </a:lnTo>
                  <a:cubicBezTo>
                    <a:pt x="610" y="6"/>
                    <a:pt x="591" y="1"/>
                    <a:pt x="57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g1b4ab322049_2_64"/>
            <p:cNvSpPr/>
            <p:nvPr/>
          </p:nvSpPr>
          <p:spPr>
            <a:xfrm>
              <a:off x="424225" y="3557700"/>
              <a:ext cx="29800" cy="17525"/>
            </a:xfrm>
            <a:custGeom>
              <a:rect b="b" l="l" r="r" t="t"/>
              <a:pathLst>
                <a:path extrusionOk="0" h="701" w="1192">
                  <a:moveTo>
                    <a:pt x="575" y="35"/>
                  </a:moveTo>
                  <a:cubicBezTo>
                    <a:pt x="581" y="35"/>
                    <a:pt x="587" y="36"/>
                    <a:pt x="592" y="38"/>
                  </a:cubicBezTo>
                  <a:cubicBezTo>
                    <a:pt x="606" y="38"/>
                    <a:pt x="620" y="38"/>
                    <a:pt x="634" y="52"/>
                  </a:cubicBezTo>
                  <a:cubicBezTo>
                    <a:pt x="634" y="52"/>
                    <a:pt x="1142" y="348"/>
                    <a:pt x="1135" y="383"/>
                  </a:cubicBezTo>
                  <a:lnTo>
                    <a:pt x="656" y="658"/>
                  </a:lnTo>
                  <a:cubicBezTo>
                    <a:pt x="642" y="665"/>
                    <a:pt x="626" y="668"/>
                    <a:pt x="609" y="668"/>
                  </a:cubicBezTo>
                  <a:cubicBezTo>
                    <a:pt x="592" y="668"/>
                    <a:pt x="575" y="665"/>
                    <a:pt x="557" y="658"/>
                  </a:cubicBezTo>
                  <a:cubicBezTo>
                    <a:pt x="557" y="658"/>
                    <a:pt x="49" y="355"/>
                    <a:pt x="56" y="319"/>
                  </a:cubicBezTo>
                  <a:lnTo>
                    <a:pt x="536" y="52"/>
                  </a:lnTo>
                  <a:cubicBezTo>
                    <a:pt x="546" y="41"/>
                    <a:pt x="560" y="35"/>
                    <a:pt x="575" y="35"/>
                  </a:cubicBezTo>
                  <a:close/>
                  <a:moveTo>
                    <a:pt x="588" y="1"/>
                  </a:moveTo>
                  <a:cubicBezTo>
                    <a:pt x="564" y="1"/>
                    <a:pt x="539" y="6"/>
                    <a:pt x="515" y="16"/>
                  </a:cubicBezTo>
                  <a:lnTo>
                    <a:pt x="42" y="291"/>
                  </a:lnTo>
                  <a:cubicBezTo>
                    <a:pt x="21" y="298"/>
                    <a:pt x="7" y="319"/>
                    <a:pt x="0" y="341"/>
                  </a:cubicBezTo>
                  <a:cubicBezTo>
                    <a:pt x="0" y="362"/>
                    <a:pt x="14" y="376"/>
                    <a:pt x="35" y="383"/>
                  </a:cubicBezTo>
                  <a:lnTo>
                    <a:pt x="543" y="686"/>
                  </a:lnTo>
                  <a:cubicBezTo>
                    <a:pt x="557" y="693"/>
                    <a:pt x="578" y="700"/>
                    <a:pt x="599" y="700"/>
                  </a:cubicBezTo>
                  <a:cubicBezTo>
                    <a:pt x="627" y="700"/>
                    <a:pt x="656" y="693"/>
                    <a:pt x="677" y="686"/>
                  </a:cubicBezTo>
                  <a:lnTo>
                    <a:pt x="1156" y="418"/>
                  </a:lnTo>
                  <a:cubicBezTo>
                    <a:pt x="1177" y="404"/>
                    <a:pt x="1191" y="383"/>
                    <a:pt x="1191" y="362"/>
                  </a:cubicBezTo>
                  <a:cubicBezTo>
                    <a:pt x="1191" y="341"/>
                    <a:pt x="1177" y="327"/>
                    <a:pt x="1163" y="319"/>
                  </a:cubicBezTo>
                  <a:lnTo>
                    <a:pt x="656" y="16"/>
                  </a:lnTo>
                  <a:cubicBezTo>
                    <a:pt x="634" y="6"/>
                    <a:pt x="612" y="1"/>
                    <a:pt x="58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g1b4ab322049_2_64"/>
            <p:cNvSpPr/>
            <p:nvPr/>
          </p:nvSpPr>
          <p:spPr>
            <a:xfrm>
              <a:off x="406775" y="3547650"/>
              <a:ext cx="29275" cy="16675"/>
            </a:xfrm>
            <a:custGeom>
              <a:rect b="b" l="l" r="r" t="t"/>
              <a:pathLst>
                <a:path extrusionOk="0" h="667" w="1171">
                  <a:moveTo>
                    <a:pt x="572" y="1"/>
                  </a:moveTo>
                  <a:cubicBezTo>
                    <a:pt x="552" y="1"/>
                    <a:pt x="532" y="6"/>
                    <a:pt x="515" y="17"/>
                  </a:cubicBezTo>
                  <a:lnTo>
                    <a:pt x="35" y="284"/>
                  </a:lnTo>
                  <a:cubicBezTo>
                    <a:pt x="0" y="306"/>
                    <a:pt x="0" y="334"/>
                    <a:pt x="28" y="355"/>
                  </a:cubicBezTo>
                  <a:lnTo>
                    <a:pt x="536" y="651"/>
                  </a:lnTo>
                  <a:cubicBezTo>
                    <a:pt x="554" y="662"/>
                    <a:pt x="575" y="667"/>
                    <a:pt x="596" y="667"/>
                  </a:cubicBezTo>
                  <a:cubicBezTo>
                    <a:pt x="617" y="667"/>
                    <a:pt x="638" y="662"/>
                    <a:pt x="656" y="651"/>
                  </a:cubicBezTo>
                  <a:lnTo>
                    <a:pt x="1135" y="383"/>
                  </a:lnTo>
                  <a:cubicBezTo>
                    <a:pt x="1163" y="362"/>
                    <a:pt x="1170" y="327"/>
                    <a:pt x="1142" y="313"/>
                  </a:cubicBezTo>
                  <a:lnTo>
                    <a:pt x="635" y="17"/>
                  </a:lnTo>
                  <a:cubicBezTo>
                    <a:pt x="613" y="6"/>
                    <a:pt x="592" y="1"/>
                    <a:pt x="57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g1b4ab322049_2_64"/>
            <p:cNvSpPr/>
            <p:nvPr/>
          </p:nvSpPr>
          <p:spPr>
            <a:xfrm>
              <a:off x="406600" y="3547300"/>
              <a:ext cx="29625" cy="17525"/>
            </a:xfrm>
            <a:custGeom>
              <a:rect b="b" l="l" r="r" t="t"/>
              <a:pathLst>
                <a:path extrusionOk="0" h="701" w="1185">
                  <a:moveTo>
                    <a:pt x="585" y="31"/>
                  </a:moveTo>
                  <a:cubicBezTo>
                    <a:pt x="599" y="31"/>
                    <a:pt x="613" y="38"/>
                    <a:pt x="628" y="45"/>
                  </a:cubicBezTo>
                  <a:cubicBezTo>
                    <a:pt x="628" y="45"/>
                    <a:pt x="1142" y="348"/>
                    <a:pt x="1128" y="383"/>
                  </a:cubicBezTo>
                  <a:lnTo>
                    <a:pt x="656" y="651"/>
                  </a:lnTo>
                  <a:cubicBezTo>
                    <a:pt x="638" y="661"/>
                    <a:pt x="620" y="667"/>
                    <a:pt x="603" y="667"/>
                  </a:cubicBezTo>
                  <a:cubicBezTo>
                    <a:pt x="585" y="667"/>
                    <a:pt x="568" y="661"/>
                    <a:pt x="550" y="651"/>
                  </a:cubicBezTo>
                  <a:cubicBezTo>
                    <a:pt x="550" y="651"/>
                    <a:pt x="42" y="355"/>
                    <a:pt x="49" y="320"/>
                  </a:cubicBezTo>
                  <a:lnTo>
                    <a:pt x="529" y="45"/>
                  </a:lnTo>
                  <a:cubicBezTo>
                    <a:pt x="550" y="38"/>
                    <a:pt x="564" y="31"/>
                    <a:pt x="585" y="31"/>
                  </a:cubicBezTo>
                  <a:close/>
                  <a:moveTo>
                    <a:pt x="582" y="1"/>
                  </a:moveTo>
                  <a:cubicBezTo>
                    <a:pt x="559" y="1"/>
                    <a:pt x="536" y="6"/>
                    <a:pt x="515" y="16"/>
                  </a:cubicBezTo>
                  <a:lnTo>
                    <a:pt x="35" y="284"/>
                  </a:lnTo>
                  <a:cubicBezTo>
                    <a:pt x="14" y="298"/>
                    <a:pt x="0" y="320"/>
                    <a:pt x="0" y="341"/>
                  </a:cubicBezTo>
                  <a:cubicBezTo>
                    <a:pt x="0" y="362"/>
                    <a:pt x="7" y="376"/>
                    <a:pt x="28" y="383"/>
                  </a:cubicBezTo>
                  <a:lnTo>
                    <a:pt x="536" y="686"/>
                  </a:lnTo>
                  <a:cubicBezTo>
                    <a:pt x="550" y="693"/>
                    <a:pt x="571" y="700"/>
                    <a:pt x="599" y="700"/>
                  </a:cubicBezTo>
                  <a:cubicBezTo>
                    <a:pt x="620" y="700"/>
                    <a:pt x="649" y="693"/>
                    <a:pt x="670" y="686"/>
                  </a:cubicBezTo>
                  <a:lnTo>
                    <a:pt x="1149" y="411"/>
                  </a:lnTo>
                  <a:cubicBezTo>
                    <a:pt x="1170" y="404"/>
                    <a:pt x="1184" y="383"/>
                    <a:pt x="1184" y="362"/>
                  </a:cubicBezTo>
                  <a:cubicBezTo>
                    <a:pt x="1184" y="341"/>
                    <a:pt x="1170" y="320"/>
                    <a:pt x="1156" y="313"/>
                  </a:cubicBezTo>
                  <a:lnTo>
                    <a:pt x="649" y="16"/>
                  </a:lnTo>
                  <a:cubicBezTo>
                    <a:pt x="628" y="6"/>
                    <a:pt x="605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g1b4ab322049_2_64"/>
            <p:cNvSpPr/>
            <p:nvPr/>
          </p:nvSpPr>
          <p:spPr>
            <a:xfrm>
              <a:off x="388800" y="3537225"/>
              <a:ext cx="29450" cy="16575"/>
            </a:xfrm>
            <a:custGeom>
              <a:rect b="b" l="l" r="r" t="t"/>
              <a:pathLst>
                <a:path extrusionOk="0" h="663" w="1178">
                  <a:moveTo>
                    <a:pt x="578" y="0"/>
                  </a:moveTo>
                  <a:cubicBezTo>
                    <a:pt x="559" y="0"/>
                    <a:pt x="539" y="4"/>
                    <a:pt x="522" y="11"/>
                  </a:cubicBezTo>
                  <a:lnTo>
                    <a:pt x="42" y="286"/>
                  </a:lnTo>
                  <a:cubicBezTo>
                    <a:pt x="7" y="300"/>
                    <a:pt x="0" y="335"/>
                    <a:pt x="35" y="349"/>
                  </a:cubicBezTo>
                  <a:lnTo>
                    <a:pt x="543" y="652"/>
                  </a:lnTo>
                  <a:cubicBezTo>
                    <a:pt x="561" y="659"/>
                    <a:pt x="580" y="663"/>
                    <a:pt x="600" y="663"/>
                  </a:cubicBezTo>
                  <a:cubicBezTo>
                    <a:pt x="620" y="663"/>
                    <a:pt x="642" y="659"/>
                    <a:pt x="663" y="652"/>
                  </a:cubicBezTo>
                  <a:lnTo>
                    <a:pt x="1135" y="377"/>
                  </a:lnTo>
                  <a:cubicBezTo>
                    <a:pt x="1177" y="356"/>
                    <a:pt x="1177" y="328"/>
                    <a:pt x="1149" y="314"/>
                  </a:cubicBezTo>
                  <a:lnTo>
                    <a:pt x="635" y="11"/>
                  </a:lnTo>
                  <a:cubicBezTo>
                    <a:pt x="617" y="4"/>
                    <a:pt x="598" y="0"/>
                    <a:pt x="57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g1b4ab322049_2_64"/>
            <p:cNvSpPr/>
            <p:nvPr/>
          </p:nvSpPr>
          <p:spPr>
            <a:xfrm>
              <a:off x="388800" y="3536900"/>
              <a:ext cx="29625" cy="17525"/>
            </a:xfrm>
            <a:custGeom>
              <a:rect b="b" l="l" r="r" t="t"/>
              <a:pathLst>
                <a:path extrusionOk="0" h="701" w="1185">
                  <a:moveTo>
                    <a:pt x="585" y="31"/>
                  </a:moveTo>
                  <a:cubicBezTo>
                    <a:pt x="599" y="31"/>
                    <a:pt x="620" y="38"/>
                    <a:pt x="628" y="45"/>
                  </a:cubicBezTo>
                  <a:cubicBezTo>
                    <a:pt x="628" y="45"/>
                    <a:pt x="1142" y="341"/>
                    <a:pt x="1128" y="383"/>
                  </a:cubicBezTo>
                  <a:lnTo>
                    <a:pt x="656" y="651"/>
                  </a:lnTo>
                  <a:cubicBezTo>
                    <a:pt x="638" y="658"/>
                    <a:pt x="620" y="662"/>
                    <a:pt x="603" y="662"/>
                  </a:cubicBezTo>
                  <a:cubicBezTo>
                    <a:pt x="585" y="662"/>
                    <a:pt x="568" y="658"/>
                    <a:pt x="550" y="651"/>
                  </a:cubicBezTo>
                  <a:cubicBezTo>
                    <a:pt x="550" y="651"/>
                    <a:pt x="42" y="355"/>
                    <a:pt x="49" y="313"/>
                  </a:cubicBezTo>
                  <a:lnTo>
                    <a:pt x="529" y="45"/>
                  </a:lnTo>
                  <a:cubicBezTo>
                    <a:pt x="550" y="38"/>
                    <a:pt x="564" y="31"/>
                    <a:pt x="585" y="31"/>
                  </a:cubicBezTo>
                  <a:close/>
                  <a:moveTo>
                    <a:pt x="582" y="1"/>
                  </a:moveTo>
                  <a:cubicBezTo>
                    <a:pt x="559" y="1"/>
                    <a:pt x="536" y="6"/>
                    <a:pt x="515" y="17"/>
                  </a:cubicBezTo>
                  <a:lnTo>
                    <a:pt x="35" y="284"/>
                  </a:lnTo>
                  <a:cubicBezTo>
                    <a:pt x="14" y="291"/>
                    <a:pt x="0" y="313"/>
                    <a:pt x="0" y="341"/>
                  </a:cubicBezTo>
                  <a:cubicBezTo>
                    <a:pt x="0" y="355"/>
                    <a:pt x="7" y="376"/>
                    <a:pt x="28" y="383"/>
                  </a:cubicBezTo>
                  <a:lnTo>
                    <a:pt x="536" y="679"/>
                  </a:lnTo>
                  <a:cubicBezTo>
                    <a:pt x="557" y="693"/>
                    <a:pt x="571" y="700"/>
                    <a:pt x="599" y="700"/>
                  </a:cubicBezTo>
                  <a:cubicBezTo>
                    <a:pt x="620" y="700"/>
                    <a:pt x="649" y="693"/>
                    <a:pt x="670" y="686"/>
                  </a:cubicBezTo>
                  <a:lnTo>
                    <a:pt x="1149" y="411"/>
                  </a:lnTo>
                  <a:cubicBezTo>
                    <a:pt x="1170" y="404"/>
                    <a:pt x="1184" y="383"/>
                    <a:pt x="1184" y="362"/>
                  </a:cubicBezTo>
                  <a:cubicBezTo>
                    <a:pt x="1184" y="341"/>
                    <a:pt x="1177" y="320"/>
                    <a:pt x="1156" y="313"/>
                  </a:cubicBezTo>
                  <a:lnTo>
                    <a:pt x="649" y="17"/>
                  </a:lnTo>
                  <a:cubicBezTo>
                    <a:pt x="628" y="6"/>
                    <a:pt x="605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g1b4ab322049_2_64"/>
            <p:cNvSpPr/>
            <p:nvPr/>
          </p:nvSpPr>
          <p:spPr>
            <a:xfrm>
              <a:off x="371175" y="3526675"/>
              <a:ext cx="29275" cy="16725"/>
            </a:xfrm>
            <a:custGeom>
              <a:rect b="b" l="l" r="r" t="t"/>
              <a:pathLst>
                <a:path extrusionOk="0" h="669" w="1171">
                  <a:moveTo>
                    <a:pt x="578" y="1"/>
                  </a:moveTo>
                  <a:cubicBezTo>
                    <a:pt x="559" y="1"/>
                    <a:pt x="539" y="6"/>
                    <a:pt x="522" y="17"/>
                  </a:cubicBezTo>
                  <a:lnTo>
                    <a:pt x="43" y="285"/>
                  </a:lnTo>
                  <a:cubicBezTo>
                    <a:pt x="7" y="306"/>
                    <a:pt x="0" y="341"/>
                    <a:pt x="35" y="355"/>
                  </a:cubicBezTo>
                  <a:lnTo>
                    <a:pt x="543" y="658"/>
                  </a:lnTo>
                  <a:cubicBezTo>
                    <a:pt x="561" y="665"/>
                    <a:pt x="580" y="669"/>
                    <a:pt x="600" y="669"/>
                  </a:cubicBezTo>
                  <a:cubicBezTo>
                    <a:pt x="621" y="669"/>
                    <a:pt x="642" y="665"/>
                    <a:pt x="663" y="658"/>
                  </a:cubicBezTo>
                  <a:lnTo>
                    <a:pt x="1135" y="383"/>
                  </a:lnTo>
                  <a:cubicBezTo>
                    <a:pt x="1170" y="362"/>
                    <a:pt x="1170" y="334"/>
                    <a:pt x="1149" y="313"/>
                  </a:cubicBezTo>
                  <a:lnTo>
                    <a:pt x="635" y="17"/>
                  </a:lnTo>
                  <a:cubicBezTo>
                    <a:pt x="617" y="6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g1b4ab322049_2_64"/>
            <p:cNvSpPr/>
            <p:nvPr/>
          </p:nvSpPr>
          <p:spPr>
            <a:xfrm>
              <a:off x="371000" y="3526325"/>
              <a:ext cx="29625" cy="17525"/>
            </a:xfrm>
            <a:custGeom>
              <a:rect b="b" l="l" r="r" t="t"/>
              <a:pathLst>
                <a:path extrusionOk="0" h="701" w="1185">
                  <a:moveTo>
                    <a:pt x="585" y="38"/>
                  </a:moveTo>
                  <a:cubicBezTo>
                    <a:pt x="606" y="38"/>
                    <a:pt x="621" y="45"/>
                    <a:pt x="628" y="52"/>
                  </a:cubicBezTo>
                  <a:cubicBezTo>
                    <a:pt x="628" y="52"/>
                    <a:pt x="1142" y="348"/>
                    <a:pt x="1135" y="390"/>
                  </a:cubicBezTo>
                  <a:lnTo>
                    <a:pt x="656" y="658"/>
                  </a:lnTo>
                  <a:cubicBezTo>
                    <a:pt x="638" y="665"/>
                    <a:pt x="621" y="669"/>
                    <a:pt x="604" y="669"/>
                  </a:cubicBezTo>
                  <a:cubicBezTo>
                    <a:pt x="587" y="669"/>
                    <a:pt x="571" y="665"/>
                    <a:pt x="557" y="658"/>
                  </a:cubicBezTo>
                  <a:cubicBezTo>
                    <a:pt x="557" y="658"/>
                    <a:pt x="42" y="355"/>
                    <a:pt x="57" y="320"/>
                  </a:cubicBezTo>
                  <a:lnTo>
                    <a:pt x="529" y="52"/>
                  </a:lnTo>
                  <a:cubicBezTo>
                    <a:pt x="550" y="38"/>
                    <a:pt x="571" y="38"/>
                    <a:pt x="585" y="38"/>
                  </a:cubicBezTo>
                  <a:close/>
                  <a:moveTo>
                    <a:pt x="582" y="1"/>
                  </a:moveTo>
                  <a:cubicBezTo>
                    <a:pt x="559" y="1"/>
                    <a:pt x="536" y="6"/>
                    <a:pt x="515" y="17"/>
                  </a:cubicBezTo>
                  <a:lnTo>
                    <a:pt x="35" y="292"/>
                  </a:lnTo>
                  <a:cubicBezTo>
                    <a:pt x="14" y="299"/>
                    <a:pt x="0" y="320"/>
                    <a:pt x="0" y="341"/>
                  </a:cubicBezTo>
                  <a:cubicBezTo>
                    <a:pt x="0" y="362"/>
                    <a:pt x="7" y="383"/>
                    <a:pt x="28" y="390"/>
                  </a:cubicBezTo>
                  <a:lnTo>
                    <a:pt x="536" y="686"/>
                  </a:lnTo>
                  <a:cubicBezTo>
                    <a:pt x="557" y="700"/>
                    <a:pt x="578" y="700"/>
                    <a:pt x="599" y="700"/>
                  </a:cubicBezTo>
                  <a:cubicBezTo>
                    <a:pt x="621" y="700"/>
                    <a:pt x="649" y="700"/>
                    <a:pt x="670" y="686"/>
                  </a:cubicBezTo>
                  <a:lnTo>
                    <a:pt x="1149" y="418"/>
                  </a:lnTo>
                  <a:cubicBezTo>
                    <a:pt x="1170" y="404"/>
                    <a:pt x="1184" y="390"/>
                    <a:pt x="1184" y="362"/>
                  </a:cubicBezTo>
                  <a:cubicBezTo>
                    <a:pt x="1184" y="348"/>
                    <a:pt x="1177" y="327"/>
                    <a:pt x="1156" y="320"/>
                  </a:cubicBezTo>
                  <a:lnTo>
                    <a:pt x="649" y="17"/>
                  </a:lnTo>
                  <a:cubicBezTo>
                    <a:pt x="628" y="6"/>
                    <a:pt x="605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Google Shape;2400;g1b4ab322049_2_64"/>
            <p:cNvSpPr/>
            <p:nvPr/>
          </p:nvSpPr>
          <p:spPr>
            <a:xfrm>
              <a:off x="353375" y="3516275"/>
              <a:ext cx="29450" cy="16700"/>
            </a:xfrm>
            <a:custGeom>
              <a:rect b="b" l="l" r="r" t="t"/>
              <a:pathLst>
                <a:path extrusionOk="0" h="668" w="1178">
                  <a:moveTo>
                    <a:pt x="578" y="1"/>
                  </a:moveTo>
                  <a:cubicBezTo>
                    <a:pt x="559" y="1"/>
                    <a:pt x="540" y="6"/>
                    <a:pt x="522" y="17"/>
                  </a:cubicBezTo>
                  <a:lnTo>
                    <a:pt x="43" y="285"/>
                  </a:lnTo>
                  <a:cubicBezTo>
                    <a:pt x="7" y="306"/>
                    <a:pt x="0" y="334"/>
                    <a:pt x="28" y="355"/>
                  </a:cubicBezTo>
                  <a:lnTo>
                    <a:pt x="543" y="651"/>
                  </a:lnTo>
                  <a:cubicBezTo>
                    <a:pt x="561" y="662"/>
                    <a:pt x="580" y="667"/>
                    <a:pt x="599" y="667"/>
                  </a:cubicBezTo>
                  <a:cubicBezTo>
                    <a:pt x="619" y="667"/>
                    <a:pt x="638" y="662"/>
                    <a:pt x="656" y="651"/>
                  </a:cubicBezTo>
                  <a:lnTo>
                    <a:pt x="1135" y="383"/>
                  </a:lnTo>
                  <a:cubicBezTo>
                    <a:pt x="1170" y="362"/>
                    <a:pt x="1177" y="334"/>
                    <a:pt x="1142" y="313"/>
                  </a:cubicBezTo>
                  <a:lnTo>
                    <a:pt x="635" y="17"/>
                  </a:lnTo>
                  <a:cubicBezTo>
                    <a:pt x="617" y="6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g1b4ab322049_2_64"/>
            <p:cNvSpPr/>
            <p:nvPr/>
          </p:nvSpPr>
          <p:spPr>
            <a:xfrm>
              <a:off x="353200" y="3515925"/>
              <a:ext cx="29800" cy="17525"/>
            </a:xfrm>
            <a:custGeom>
              <a:rect b="b" l="l" r="r" t="t"/>
              <a:pathLst>
                <a:path extrusionOk="0" h="701" w="1192">
                  <a:moveTo>
                    <a:pt x="592" y="31"/>
                  </a:moveTo>
                  <a:cubicBezTo>
                    <a:pt x="606" y="31"/>
                    <a:pt x="621" y="38"/>
                    <a:pt x="635" y="52"/>
                  </a:cubicBezTo>
                  <a:cubicBezTo>
                    <a:pt x="635" y="52"/>
                    <a:pt x="1142" y="348"/>
                    <a:pt x="1135" y="383"/>
                  </a:cubicBezTo>
                  <a:lnTo>
                    <a:pt x="656" y="658"/>
                  </a:lnTo>
                  <a:cubicBezTo>
                    <a:pt x="642" y="665"/>
                    <a:pt x="624" y="669"/>
                    <a:pt x="606" y="669"/>
                  </a:cubicBezTo>
                  <a:cubicBezTo>
                    <a:pt x="589" y="669"/>
                    <a:pt x="571" y="665"/>
                    <a:pt x="557" y="658"/>
                  </a:cubicBezTo>
                  <a:cubicBezTo>
                    <a:pt x="557" y="658"/>
                    <a:pt x="50" y="355"/>
                    <a:pt x="57" y="320"/>
                  </a:cubicBezTo>
                  <a:lnTo>
                    <a:pt x="536" y="52"/>
                  </a:lnTo>
                  <a:cubicBezTo>
                    <a:pt x="550" y="38"/>
                    <a:pt x="571" y="38"/>
                    <a:pt x="592" y="38"/>
                  </a:cubicBezTo>
                  <a:lnTo>
                    <a:pt x="592" y="31"/>
                  </a:lnTo>
                  <a:close/>
                  <a:moveTo>
                    <a:pt x="582" y="1"/>
                  </a:moveTo>
                  <a:cubicBezTo>
                    <a:pt x="559" y="1"/>
                    <a:pt x="536" y="6"/>
                    <a:pt x="515" y="17"/>
                  </a:cubicBezTo>
                  <a:lnTo>
                    <a:pt x="42" y="292"/>
                  </a:lnTo>
                  <a:cubicBezTo>
                    <a:pt x="14" y="299"/>
                    <a:pt x="0" y="320"/>
                    <a:pt x="0" y="341"/>
                  </a:cubicBezTo>
                  <a:cubicBezTo>
                    <a:pt x="0" y="362"/>
                    <a:pt x="14" y="376"/>
                    <a:pt x="28" y="390"/>
                  </a:cubicBezTo>
                  <a:lnTo>
                    <a:pt x="536" y="686"/>
                  </a:lnTo>
                  <a:cubicBezTo>
                    <a:pt x="557" y="700"/>
                    <a:pt x="578" y="700"/>
                    <a:pt x="599" y="700"/>
                  </a:cubicBezTo>
                  <a:cubicBezTo>
                    <a:pt x="628" y="700"/>
                    <a:pt x="649" y="700"/>
                    <a:pt x="677" y="686"/>
                  </a:cubicBezTo>
                  <a:lnTo>
                    <a:pt x="1149" y="419"/>
                  </a:lnTo>
                  <a:cubicBezTo>
                    <a:pt x="1170" y="404"/>
                    <a:pt x="1184" y="383"/>
                    <a:pt x="1192" y="362"/>
                  </a:cubicBezTo>
                  <a:cubicBezTo>
                    <a:pt x="1192" y="341"/>
                    <a:pt x="1177" y="327"/>
                    <a:pt x="1163" y="320"/>
                  </a:cubicBezTo>
                  <a:lnTo>
                    <a:pt x="649" y="17"/>
                  </a:lnTo>
                  <a:cubicBezTo>
                    <a:pt x="628" y="6"/>
                    <a:pt x="605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g1b4ab322049_2_64"/>
            <p:cNvSpPr/>
            <p:nvPr/>
          </p:nvSpPr>
          <p:spPr>
            <a:xfrm>
              <a:off x="322000" y="3497925"/>
              <a:ext cx="42675" cy="24325"/>
            </a:xfrm>
            <a:custGeom>
              <a:rect b="b" l="l" r="r" t="t"/>
              <a:pathLst>
                <a:path extrusionOk="0" h="973" w="1707">
                  <a:moveTo>
                    <a:pt x="578" y="0"/>
                  </a:moveTo>
                  <a:cubicBezTo>
                    <a:pt x="557" y="0"/>
                    <a:pt x="536" y="4"/>
                    <a:pt x="515" y="11"/>
                  </a:cubicBezTo>
                  <a:lnTo>
                    <a:pt x="36" y="286"/>
                  </a:lnTo>
                  <a:cubicBezTo>
                    <a:pt x="8" y="307"/>
                    <a:pt x="0" y="335"/>
                    <a:pt x="29" y="349"/>
                  </a:cubicBezTo>
                  <a:lnTo>
                    <a:pt x="1072" y="962"/>
                  </a:lnTo>
                  <a:cubicBezTo>
                    <a:pt x="1090" y="969"/>
                    <a:pt x="1109" y="973"/>
                    <a:pt x="1128" y="973"/>
                  </a:cubicBezTo>
                  <a:cubicBezTo>
                    <a:pt x="1148" y="973"/>
                    <a:pt x="1167" y="969"/>
                    <a:pt x="1185" y="962"/>
                  </a:cubicBezTo>
                  <a:lnTo>
                    <a:pt x="1664" y="687"/>
                  </a:lnTo>
                  <a:cubicBezTo>
                    <a:pt x="1706" y="673"/>
                    <a:pt x="1706" y="638"/>
                    <a:pt x="1671" y="624"/>
                  </a:cubicBezTo>
                  <a:lnTo>
                    <a:pt x="635" y="11"/>
                  </a:lnTo>
                  <a:cubicBezTo>
                    <a:pt x="617" y="4"/>
                    <a:pt x="598" y="0"/>
                    <a:pt x="57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Google Shape;2403;g1b4ab322049_2_64"/>
            <p:cNvSpPr/>
            <p:nvPr/>
          </p:nvSpPr>
          <p:spPr>
            <a:xfrm>
              <a:off x="321825" y="3497600"/>
              <a:ext cx="43025" cy="25275"/>
            </a:xfrm>
            <a:custGeom>
              <a:rect b="b" l="l" r="r" t="t"/>
              <a:pathLst>
                <a:path extrusionOk="0" h="1011" w="1721">
                  <a:moveTo>
                    <a:pt x="593" y="31"/>
                  </a:moveTo>
                  <a:cubicBezTo>
                    <a:pt x="607" y="31"/>
                    <a:pt x="621" y="38"/>
                    <a:pt x="635" y="45"/>
                  </a:cubicBezTo>
                  <a:cubicBezTo>
                    <a:pt x="635" y="45"/>
                    <a:pt x="1671" y="658"/>
                    <a:pt x="1664" y="693"/>
                  </a:cubicBezTo>
                  <a:lnTo>
                    <a:pt x="1185" y="961"/>
                  </a:lnTo>
                  <a:cubicBezTo>
                    <a:pt x="1171" y="968"/>
                    <a:pt x="1153" y="972"/>
                    <a:pt x="1135" y="972"/>
                  </a:cubicBezTo>
                  <a:cubicBezTo>
                    <a:pt x="1118" y="972"/>
                    <a:pt x="1100" y="968"/>
                    <a:pt x="1086" y="961"/>
                  </a:cubicBezTo>
                  <a:cubicBezTo>
                    <a:pt x="1086" y="961"/>
                    <a:pt x="43" y="355"/>
                    <a:pt x="57" y="320"/>
                  </a:cubicBezTo>
                  <a:lnTo>
                    <a:pt x="529" y="45"/>
                  </a:lnTo>
                  <a:cubicBezTo>
                    <a:pt x="550" y="38"/>
                    <a:pt x="571" y="31"/>
                    <a:pt x="593" y="31"/>
                  </a:cubicBezTo>
                  <a:close/>
                  <a:moveTo>
                    <a:pt x="582" y="1"/>
                  </a:moveTo>
                  <a:cubicBezTo>
                    <a:pt x="559" y="1"/>
                    <a:pt x="536" y="6"/>
                    <a:pt x="515" y="17"/>
                  </a:cubicBezTo>
                  <a:lnTo>
                    <a:pt x="36" y="284"/>
                  </a:lnTo>
                  <a:cubicBezTo>
                    <a:pt x="15" y="291"/>
                    <a:pt x="0" y="313"/>
                    <a:pt x="0" y="341"/>
                  </a:cubicBezTo>
                  <a:cubicBezTo>
                    <a:pt x="0" y="355"/>
                    <a:pt x="15" y="376"/>
                    <a:pt x="29" y="383"/>
                  </a:cubicBezTo>
                  <a:lnTo>
                    <a:pt x="1065" y="996"/>
                  </a:lnTo>
                  <a:cubicBezTo>
                    <a:pt x="1086" y="1003"/>
                    <a:pt x="1107" y="1011"/>
                    <a:pt x="1128" y="1011"/>
                  </a:cubicBezTo>
                  <a:cubicBezTo>
                    <a:pt x="1156" y="1011"/>
                    <a:pt x="1178" y="1003"/>
                    <a:pt x="1206" y="996"/>
                  </a:cubicBezTo>
                  <a:lnTo>
                    <a:pt x="1678" y="721"/>
                  </a:lnTo>
                  <a:cubicBezTo>
                    <a:pt x="1699" y="714"/>
                    <a:pt x="1713" y="693"/>
                    <a:pt x="1720" y="672"/>
                  </a:cubicBezTo>
                  <a:cubicBezTo>
                    <a:pt x="1720" y="651"/>
                    <a:pt x="1706" y="630"/>
                    <a:pt x="1692" y="623"/>
                  </a:cubicBezTo>
                  <a:lnTo>
                    <a:pt x="649" y="17"/>
                  </a:lnTo>
                  <a:cubicBezTo>
                    <a:pt x="628" y="6"/>
                    <a:pt x="605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g1b4ab322049_2_64"/>
            <p:cNvSpPr/>
            <p:nvPr/>
          </p:nvSpPr>
          <p:spPr>
            <a:xfrm>
              <a:off x="379975" y="3511700"/>
              <a:ext cx="29450" cy="16725"/>
            </a:xfrm>
            <a:custGeom>
              <a:rect b="b" l="l" r="r" t="t"/>
              <a:pathLst>
                <a:path extrusionOk="0" h="669" w="1178">
                  <a:moveTo>
                    <a:pt x="579" y="1"/>
                  </a:moveTo>
                  <a:cubicBezTo>
                    <a:pt x="559" y="1"/>
                    <a:pt x="540" y="6"/>
                    <a:pt x="522" y="17"/>
                  </a:cubicBezTo>
                  <a:lnTo>
                    <a:pt x="43" y="291"/>
                  </a:lnTo>
                  <a:cubicBezTo>
                    <a:pt x="8" y="306"/>
                    <a:pt x="1" y="341"/>
                    <a:pt x="36" y="355"/>
                  </a:cubicBezTo>
                  <a:lnTo>
                    <a:pt x="543" y="658"/>
                  </a:lnTo>
                  <a:cubicBezTo>
                    <a:pt x="561" y="665"/>
                    <a:pt x="580" y="669"/>
                    <a:pt x="601" y="669"/>
                  </a:cubicBezTo>
                  <a:cubicBezTo>
                    <a:pt x="621" y="669"/>
                    <a:pt x="642" y="665"/>
                    <a:pt x="663" y="658"/>
                  </a:cubicBezTo>
                  <a:lnTo>
                    <a:pt x="1136" y="383"/>
                  </a:lnTo>
                  <a:cubicBezTo>
                    <a:pt x="1171" y="362"/>
                    <a:pt x="1178" y="334"/>
                    <a:pt x="1150" y="320"/>
                  </a:cubicBezTo>
                  <a:lnTo>
                    <a:pt x="635" y="17"/>
                  </a:lnTo>
                  <a:cubicBezTo>
                    <a:pt x="617" y="6"/>
                    <a:pt x="598" y="1"/>
                    <a:pt x="57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g1b4ab322049_2_64"/>
            <p:cNvSpPr/>
            <p:nvPr/>
          </p:nvSpPr>
          <p:spPr>
            <a:xfrm>
              <a:off x="379800" y="3511400"/>
              <a:ext cx="29800" cy="17525"/>
            </a:xfrm>
            <a:custGeom>
              <a:rect b="b" l="l" r="r" t="t"/>
              <a:pathLst>
                <a:path extrusionOk="0" h="701" w="1192">
                  <a:moveTo>
                    <a:pt x="593" y="36"/>
                  </a:moveTo>
                  <a:cubicBezTo>
                    <a:pt x="607" y="36"/>
                    <a:pt x="621" y="43"/>
                    <a:pt x="635" y="50"/>
                  </a:cubicBezTo>
                  <a:cubicBezTo>
                    <a:pt x="635" y="50"/>
                    <a:pt x="1143" y="346"/>
                    <a:pt x="1136" y="388"/>
                  </a:cubicBezTo>
                  <a:lnTo>
                    <a:pt x="663" y="656"/>
                  </a:lnTo>
                  <a:cubicBezTo>
                    <a:pt x="646" y="663"/>
                    <a:pt x="628" y="666"/>
                    <a:pt x="610" y="666"/>
                  </a:cubicBezTo>
                  <a:cubicBezTo>
                    <a:pt x="593" y="666"/>
                    <a:pt x="575" y="663"/>
                    <a:pt x="558" y="656"/>
                  </a:cubicBezTo>
                  <a:cubicBezTo>
                    <a:pt x="558" y="656"/>
                    <a:pt x="50" y="360"/>
                    <a:pt x="57" y="318"/>
                  </a:cubicBezTo>
                  <a:lnTo>
                    <a:pt x="536" y="50"/>
                  </a:lnTo>
                  <a:cubicBezTo>
                    <a:pt x="558" y="36"/>
                    <a:pt x="572" y="36"/>
                    <a:pt x="593" y="36"/>
                  </a:cubicBezTo>
                  <a:close/>
                  <a:moveTo>
                    <a:pt x="589" y="0"/>
                  </a:moveTo>
                  <a:cubicBezTo>
                    <a:pt x="566" y="0"/>
                    <a:pt x="543" y="7"/>
                    <a:pt x="522" y="21"/>
                  </a:cubicBezTo>
                  <a:lnTo>
                    <a:pt x="43" y="289"/>
                  </a:lnTo>
                  <a:cubicBezTo>
                    <a:pt x="22" y="296"/>
                    <a:pt x="8" y="318"/>
                    <a:pt x="1" y="339"/>
                  </a:cubicBezTo>
                  <a:cubicBezTo>
                    <a:pt x="8" y="360"/>
                    <a:pt x="15" y="381"/>
                    <a:pt x="36" y="388"/>
                  </a:cubicBezTo>
                  <a:lnTo>
                    <a:pt x="543" y="684"/>
                  </a:lnTo>
                  <a:cubicBezTo>
                    <a:pt x="558" y="698"/>
                    <a:pt x="579" y="698"/>
                    <a:pt x="600" y="698"/>
                  </a:cubicBezTo>
                  <a:cubicBezTo>
                    <a:pt x="607" y="700"/>
                    <a:pt x="615" y="701"/>
                    <a:pt x="622" y="701"/>
                  </a:cubicBezTo>
                  <a:cubicBezTo>
                    <a:pt x="643" y="701"/>
                    <a:pt x="662" y="694"/>
                    <a:pt x="677" y="684"/>
                  </a:cubicBezTo>
                  <a:lnTo>
                    <a:pt x="1157" y="416"/>
                  </a:lnTo>
                  <a:cubicBezTo>
                    <a:pt x="1178" y="409"/>
                    <a:pt x="1192" y="388"/>
                    <a:pt x="1192" y="360"/>
                  </a:cubicBezTo>
                  <a:cubicBezTo>
                    <a:pt x="1192" y="346"/>
                    <a:pt x="1178" y="325"/>
                    <a:pt x="1164" y="318"/>
                  </a:cubicBezTo>
                  <a:lnTo>
                    <a:pt x="656" y="21"/>
                  </a:lnTo>
                  <a:cubicBezTo>
                    <a:pt x="635" y="7"/>
                    <a:pt x="612" y="0"/>
                    <a:pt x="58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g1b4ab322049_2_64"/>
            <p:cNvSpPr/>
            <p:nvPr/>
          </p:nvSpPr>
          <p:spPr>
            <a:xfrm>
              <a:off x="361125" y="3500725"/>
              <a:ext cx="29450" cy="16600"/>
            </a:xfrm>
            <a:custGeom>
              <a:rect b="b" l="l" r="r" t="t"/>
              <a:pathLst>
                <a:path extrusionOk="0" h="664" w="1178">
                  <a:moveTo>
                    <a:pt x="578" y="1"/>
                  </a:moveTo>
                  <a:cubicBezTo>
                    <a:pt x="557" y="1"/>
                    <a:pt x="536" y="4"/>
                    <a:pt x="515" y="11"/>
                  </a:cubicBezTo>
                  <a:lnTo>
                    <a:pt x="43" y="286"/>
                  </a:lnTo>
                  <a:cubicBezTo>
                    <a:pt x="7" y="300"/>
                    <a:pt x="0" y="336"/>
                    <a:pt x="29" y="350"/>
                  </a:cubicBezTo>
                  <a:lnTo>
                    <a:pt x="543" y="653"/>
                  </a:lnTo>
                  <a:cubicBezTo>
                    <a:pt x="561" y="660"/>
                    <a:pt x="580" y="663"/>
                    <a:pt x="600" y="663"/>
                  </a:cubicBezTo>
                  <a:cubicBezTo>
                    <a:pt x="619" y="663"/>
                    <a:pt x="638" y="660"/>
                    <a:pt x="656" y="653"/>
                  </a:cubicBezTo>
                  <a:lnTo>
                    <a:pt x="1135" y="378"/>
                  </a:lnTo>
                  <a:cubicBezTo>
                    <a:pt x="1171" y="357"/>
                    <a:pt x="1178" y="329"/>
                    <a:pt x="1149" y="315"/>
                  </a:cubicBezTo>
                  <a:lnTo>
                    <a:pt x="635" y="11"/>
                  </a:lnTo>
                  <a:cubicBezTo>
                    <a:pt x="617" y="4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g1b4ab322049_2_64"/>
            <p:cNvSpPr/>
            <p:nvPr/>
          </p:nvSpPr>
          <p:spPr>
            <a:xfrm>
              <a:off x="360950" y="3500300"/>
              <a:ext cx="29800" cy="17525"/>
            </a:xfrm>
            <a:custGeom>
              <a:rect b="b" l="l" r="r" t="t"/>
              <a:pathLst>
                <a:path extrusionOk="0" h="701" w="1192">
                  <a:moveTo>
                    <a:pt x="592" y="35"/>
                  </a:moveTo>
                  <a:cubicBezTo>
                    <a:pt x="607" y="35"/>
                    <a:pt x="621" y="43"/>
                    <a:pt x="635" y="50"/>
                  </a:cubicBezTo>
                  <a:cubicBezTo>
                    <a:pt x="635" y="50"/>
                    <a:pt x="1142" y="346"/>
                    <a:pt x="1135" y="388"/>
                  </a:cubicBezTo>
                  <a:lnTo>
                    <a:pt x="656" y="656"/>
                  </a:lnTo>
                  <a:cubicBezTo>
                    <a:pt x="642" y="663"/>
                    <a:pt x="626" y="666"/>
                    <a:pt x="609" y="666"/>
                  </a:cubicBezTo>
                  <a:cubicBezTo>
                    <a:pt x="592" y="666"/>
                    <a:pt x="575" y="663"/>
                    <a:pt x="557" y="656"/>
                  </a:cubicBezTo>
                  <a:cubicBezTo>
                    <a:pt x="557" y="656"/>
                    <a:pt x="50" y="360"/>
                    <a:pt x="57" y="317"/>
                  </a:cubicBezTo>
                  <a:lnTo>
                    <a:pt x="536" y="50"/>
                  </a:lnTo>
                  <a:cubicBezTo>
                    <a:pt x="550" y="43"/>
                    <a:pt x="571" y="35"/>
                    <a:pt x="592" y="35"/>
                  </a:cubicBezTo>
                  <a:close/>
                  <a:moveTo>
                    <a:pt x="583" y="0"/>
                  </a:moveTo>
                  <a:cubicBezTo>
                    <a:pt x="559" y="0"/>
                    <a:pt x="536" y="7"/>
                    <a:pt x="515" y="21"/>
                  </a:cubicBezTo>
                  <a:lnTo>
                    <a:pt x="43" y="289"/>
                  </a:lnTo>
                  <a:cubicBezTo>
                    <a:pt x="22" y="296"/>
                    <a:pt x="7" y="317"/>
                    <a:pt x="0" y="346"/>
                  </a:cubicBezTo>
                  <a:cubicBezTo>
                    <a:pt x="0" y="360"/>
                    <a:pt x="14" y="381"/>
                    <a:pt x="29" y="388"/>
                  </a:cubicBezTo>
                  <a:lnTo>
                    <a:pt x="543" y="684"/>
                  </a:lnTo>
                  <a:cubicBezTo>
                    <a:pt x="557" y="698"/>
                    <a:pt x="578" y="698"/>
                    <a:pt x="600" y="698"/>
                  </a:cubicBezTo>
                  <a:cubicBezTo>
                    <a:pt x="607" y="700"/>
                    <a:pt x="614" y="701"/>
                    <a:pt x="621" y="701"/>
                  </a:cubicBezTo>
                  <a:cubicBezTo>
                    <a:pt x="640" y="701"/>
                    <a:pt x="656" y="694"/>
                    <a:pt x="677" y="684"/>
                  </a:cubicBezTo>
                  <a:lnTo>
                    <a:pt x="1149" y="416"/>
                  </a:lnTo>
                  <a:cubicBezTo>
                    <a:pt x="1171" y="409"/>
                    <a:pt x="1192" y="388"/>
                    <a:pt x="1192" y="360"/>
                  </a:cubicBezTo>
                  <a:cubicBezTo>
                    <a:pt x="1192" y="346"/>
                    <a:pt x="1178" y="324"/>
                    <a:pt x="1163" y="317"/>
                  </a:cubicBezTo>
                  <a:lnTo>
                    <a:pt x="656" y="21"/>
                  </a:lnTo>
                  <a:cubicBezTo>
                    <a:pt x="631" y="7"/>
                    <a:pt x="607" y="0"/>
                    <a:pt x="58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g1b4ab322049_2_64"/>
            <p:cNvSpPr/>
            <p:nvPr/>
          </p:nvSpPr>
          <p:spPr>
            <a:xfrm>
              <a:off x="339625" y="3488075"/>
              <a:ext cx="32800" cy="18625"/>
            </a:xfrm>
            <a:custGeom>
              <a:rect b="b" l="l" r="r" t="t"/>
              <a:pathLst>
                <a:path extrusionOk="0" h="745" w="1312">
                  <a:moveTo>
                    <a:pt x="577" y="0"/>
                  </a:moveTo>
                  <a:cubicBezTo>
                    <a:pt x="556" y="0"/>
                    <a:pt x="534" y="5"/>
                    <a:pt x="515" y="17"/>
                  </a:cubicBezTo>
                  <a:lnTo>
                    <a:pt x="36" y="285"/>
                  </a:lnTo>
                  <a:cubicBezTo>
                    <a:pt x="0" y="306"/>
                    <a:pt x="0" y="334"/>
                    <a:pt x="29" y="355"/>
                  </a:cubicBezTo>
                  <a:lnTo>
                    <a:pt x="677" y="729"/>
                  </a:lnTo>
                  <a:cubicBezTo>
                    <a:pt x="695" y="739"/>
                    <a:pt x="714" y="745"/>
                    <a:pt x="734" y="745"/>
                  </a:cubicBezTo>
                  <a:cubicBezTo>
                    <a:pt x="755" y="745"/>
                    <a:pt x="776" y="739"/>
                    <a:pt x="797" y="729"/>
                  </a:cubicBezTo>
                  <a:lnTo>
                    <a:pt x="1269" y="461"/>
                  </a:lnTo>
                  <a:cubicBezTo>
                    <a:pt x="1305" y="440"/>
                    <a:pt x="1312" y="412"/>
                    <a:pt x="1283" y="391"/>
                  </a:cubicBezTo>
                  <a:lnTo>
                    <a:pt x="628" y="10"/>
                  </a:lnTo>
                  <a:cubicBezTo>
                    <a:pt x="612" y="4"/>
                    <a:pt x="595" y="0"/>
                    <a:pt x="57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g1b4ab322049_2_64"/>
            <p:cNvSpPr/>
            <p:nvPr/>
          </p:nvSpPr>
          <p:spPr>
            <a:xfrm>
              <a:off x="339275" y="3487550"/>
              <a:ext cx="33325" cy="19650"/>
            </a:xfrm>
            <a:custGeom>
              <a:rect b="b" l="l" r="r" t="t"/>
              <a:pathLst>
                <a:path extrusionOk="0" h="786" w="1333">
                  <a:moveTo>
                    <a:pt x="605" y="35"/>
                  </a:moveTo>
                  <a:cubicBezTo>
                    <a:pt x="615" y="35"/>
                    <a:pt x="625" y="40"/>
                    <a:pt x="635" y="45"/>
                  </a:cubicBezTo>
                  <a:cubicBezTo>
                    <a:pt x="635" y="45"/>
                    <a:pt x="1283" y="426"/>
                    <a:pt x="1276" y="461"/>
                  </a:cubicBezTo>
                  <a:lnTo>
                    <a:pt x="797" y="736"/>
                  </a:lnTo>
                  <a:cubicBezTo>
                    <a:pt x="779" y="744"/>
                    <a:pt x="759" y="751"/>
                    <a:pt x="738" y="751"/>
                  </a:cubicBezTo>
                  <a:cubicBezTo>
                    <a:pt x="725" y="751"/>
                    <a:pt x="712" y="748"/>
                    <a:pt x="698" y="743"/>
                  </a:cubicBezTo>
                  <a:cubicBezTo>
                    <a:pt x="698" y="743"/>
                    <a:pt x="50" y="355"/>
                    <a:pt x="57" y="320"/>
                  </a:cubicBezTo>
                  <a:lnTo>
                    <a:pt x="536" y="52"/>
                  </a:lnTo>
                  <a:cubicBezTo>
                    <a:pt x="550" y="38"/>
                    <a:pt x="571" y="38"/>
                    <a:pt x="592" y="38"/>
                  </a:cubicBezTo>
                  <a:cubicBezTo>
                    <a:pt x="597" y="36"/>
                    <a:pt x="601" y="35"/>
                    <a:pt x="605" y="35"/>
                  </a:cubicBezTo>
                  <a:close/>
                  <a:moveTo>
                    <a:pt x="585" y="1"/>
                  </a:moveTo>
                  <a:cubicBezTo>
                    <a:pt x="561" y="1"/>
                    <a:pt x="536" y="6"/>
                    <a:pt x="515" y="17"/>
                  </a:cubicBezTo>
                  <a:lnTo>
                    <a:pt x="43" y="292"/>
                  </a:lnTo>
                  <a:cubicBezTo>
                    <a:pt x="21" y="299"/>
                    <a:pt x="7" y="320"/>
                    <a:pt x="0" y="341"/>
                  </a:cubicBezTo>
                  <a:cubicBezTo>
                    <a:pt x="0" y="362"/>
                    <a:pt x="14" y="376"/>
                    <a:pt x="28" y="390"/>
                  </a:cubicBezTo>
                  <a:lnTo>
                    <a:pt x="684" y="771"/>
                  </a:lnTo>
                  <a:cubicBezTo>
                    <a:pt x="698" y="778"/>
                    <a:pt x="719" y="785"/>
                    <a:pt x="740" y="785"/>
                  </a:cubicBezTo>
                  <a:cubicBezTo>
                    <a:pt x="769" y="785"/>
                    <a:pt x="797" y="778"/>
                    <a:pt x="818" y="771"/>
                  </a:cubicBezTo>
                  <a:lnTo>
                    <a:pt x="1297" y="496"/>
                  </a:lnTo>
                  <a:cubicBezTo>
                    <a:pt x="1319" y="489"/>
                    <a:pt x="1333" y="468"/>
                    <a:pt x="1333" y="447"/>
                  </a:cubicBezTo>
                  <a:cubicBezTo>
                    <a:pt x="1333" y="426"/>
                    <a:pt x="1319" y="412"/>
                    <a:pt x="1304" y="404"/>
                  </a:cubicBezTo>
                  <a:lnTo>
                    <a:pt x="656" y="17"/>
                  </a:lnTo>
                  <a:cubicBezTo>
                    <a:pt x="635" y="6"/>
                    <a:pt x="610" y="1"/>
                    <a:pt x="58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0" name="Google Shape;2410;g1b4ab322049_2_64"/>
            <p:cNvSpPr/>
            <p:nvPr/>
          </p:nvSpPr>
          <p:spPr>
            <a:xfrm>
              <a:off x="397775" y="3522225"/>
              <a:ext cx="29450" cy="16600"/>
            </a:xfrm>
            <a:custGeom>
              <a:rect b="b" l="l" r="r" t="t"/>
              <a:pathLst>
                <a:path extrusionOk="0" h="664" w="1178">
                  <a:moveTo>
                    <a:pt x="579" y="1"/>
                  </a:moveTo>
                  <a:cubicBezTo>
                    <a:pt x="559" y="1"/>
                    <a:pt x="540" y="4"/>
                    <a:pt x="522" y="11"/>
                  </a:cubicBezTo>
                  <a:lnTo>
                    <a:pt x="43" y="286"/>
                  </a:lnTo>
                  <a:cubicBezTo>
                    <a:pt x="8" y="307"/>
                    <a:pt x="1" y="336"/>
                    <a:pt x="36" y="350"/>
                  </a:cubicBezTo>
                  <a:lnTo>
                    <a:pt x="543" y="653"/>
                  </a:lnTo>
                  <a:cubicBezTo>
                    <a:pt x="561" y="660"/>
                    <a:pt x="580" y="663"/>
                    <a:pt x="601" y="663"/>
                  </a:cubicBezTo>
                  <a:cubicBezTo>
                    <a:pt x="621" y="663"/>
                    <a:pt x="642" y="660"/>
                    <a:pt x="663" y="653"/>
                  </a:cubicBezTo>
                  <a:lnTo>
                    <a:pt x="1136" y="378"/>
                  </a:lnTo>
                  <a:cubicBezTo>
                    <a:pt x="1171" y="364"/>
                    <a:pt x="1178" y="329"/>
                    <a:pt x="1150" y="315"/>
                  </a:cubicBezTo>
                  <a:lnTo>
                    <a:pt x="635" y="11"/>
                  </a:lnTo>
                  <a:cubicBezTo>
                    <a:pt x="617" y="4"/>
                    <a:pt x="598" y="1"/>
                    <a:pt x="57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1" name="Google Shape;2411;g1b4ab322049_2_64"/>
            <p:cNvSpPr/>
            <p:nvPr/>
          </p:nvSpPr>
          <p:spPr>
            <a:xfrm>
              <a:off x="397600" y="3521925"/>
              <a:ext cx="29800" cy="17525"/>
            </a:xfrm>
            <a:custGeom>
              <a:rect b="b" l="l" r="r" t="t"/>
              <a:pathLst>
                <a:path extrusionOk="0" h="701" w="1192">
                  <a:moveTo>
                    <a:pt x="593" y="30"/>
                  </a:moveTo>
                  <a:cubicBezTo>
                    <a:pt x="607" y="30"/>
                    <a:pt x="621" y="38"/>
                    <a:pt x="635" y="45"/>
                  </a:cubicBezTo>
                  <a:cubicBezTo>
                    <a:pt x="635" y="45"/>
                    <a:pt x="1143" y="348"/>
                    <a:pt x="1136" y="383"/>
                  </a:cubicBezTo>
                  <a:lnTo>
                    <a:pt x="656" y="651"/>
                  </a:lnTo>
                  <a:cubicBezTo>
                    <a:pt x="642" y="658"/>
                    <a:pt x="626" y="661"/>
                    <a:pt x="609" y="661"/>
                  </a:cubicBezTo>
                  <a:cubicBezTo>
                    <a:pt x="593" y="661"/>
                    <a:pt x="575" y="658"/>
                    <a:pt x="558" y="651"/>
                  </a:cubicBezTo>
                  <a:cubicBezTo>
                    <a:pt x="558" y="651"/>
                    <a:pt x="50" y="355"/>
                    <a:pt x="57" y="319"/>
                  </a:cubicBezTo>
                  <a:lnTo>
                    <a:pt x="536" y="45"/>
                  </a:lnTo>
                  <a:cubicBezTo>
                    <a:pt x="550" y="38"/>
                    <a:pt x="572" y="30"/>
                    <a:pt x="593" y="30"/>
                  </a:cubicBezTo>
                  <a:close/>
                  <a:moveTo>
                    <a:pt x="589" y="1"/>
                  </a:moveTo>
                  <a:cubicBezTo>
                    <a:pt x="566" y="1"/>
                    <a:pt x="543" y="6"/>
                    <a:pt x="522" y="16"/>
                  </a:cubicBezTo>
                  <a:lnTo>
                    <a:pt x="43" y="284"/>
                  </a:lnTo>
                  <a:cubicBezTo>
                    <a:pt x="22" y="291"/>
                    <a:pt x="8" y="312"/>
                    <a:pt x="1" y="341"/>
                  </a:cubicBezTo>
                  <a:cubicBezTo>
                    <a:pt x="1" y="355"/>
                    <a:pt x="15" y="376"/>
                    <a:pt x="29" y="383"/>
                  </a:cubicBezTo>
                  <a:lnTo>
                    <a:pt x="543" y="686"/>
                  </a:lnTo>
                  <a:cubicBezTo>
                    <a:pt x="558" y="693"/>
                    <a:pt x="579" y="700"/>
                    <a:pt x="600" y="700"/>
                  </a:cubicBezTo>
                  <a:cubicBezTo>
                    <a:pt x="628" y="700"/>
                    <a:pt x="656" y="693"/>
                    <a:pt x="677" y="686"/>
                  </a:cubicBezTo>
                  <a:lnTo>
                    <a:pt x="1157" y="411"/>
                  </a:lnTo>
                  <a:cubicBezTo>
                    <a:pt x="1178" y="404"/>
                    <a:pt x="1192" y="383"/>
                    <a:pt x="1192" y="362"/>
                  </a:cubicBezTo>
                  <a:cubicBezTo>
                    <a:pt x="1192" y="341"/>
                    <a:pt x="1178" y="319"/>
                    <a:pt x="1164" y="312"/>
                  </a:cubicBezTo>
                  <a:lnTo>
                    <a:pt x="656" y="16"/>
                  </a:lnTo>
                  <a:cubicBezTo>
                    <a:pt x="635" y="6"/>
                    <a:pt x="612" y="1"/>
                    <a:pt x="58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2" name="Google Shape;2412;g1b4ab322049_2_64"/>
            <p:cNvSpPr/>
            <p:nvPr/>
          </p:nvSpPr>
          <p:spPr>
            <a:xfrm>
              <a:off x="415575" y="3532675"/>
              <a:ext cx="29450" cy="16675"/>
            </a:xfrm>
            <a:custGeom>
              <a:rect b="b" l="l" r="r" t="t"/>
              <a:pathLst>
                <a:path extrusionOk="0" h="667" w="1178">
                  <a:moveTo>
                    <a:pt x="579" y="1"/>
                  </a:moveTo>
                  <a:cubicBezTo>
                    <a:pt x="559" y="1"/>
                    <a:pt x="540" y="6"/>
                    <a:pt x="522" y="16"/>
                  </a:cubicBezTo>
                  <a:lnTo>
                    <a:pt x="43" y="284"/>
                  </a:lnTo>
                  <a:cubicBezTo>
                    <a:pt x="8" y="305"/>
                    <a:pt x="1" y="334"/>
                    <a:pt x="36" y="355"/>
                  </a:cubicBezTo>
                  <a:lnTo>
                    <a:pt x="543" y="651"/>
                  </a:lnTo>
                  <a:cubicBezTo>
                    <a:pt x="561" y="661"/>
                    <a:pt x="580" y="667"/>
                    <a:pt x="601" y="667"/>
                  </a:cubicBezTo>
                  <a:cubicBezTo>
                    <a:pt x="621" y="667"/>
                    <a:pt x="642" y="661"/>
                    <a:pt x="663" y="651"/>
                  </a:cubicBezTo>
                  <a:lnTo>
                    <a:pt x="1136" y="383"/>
                  </a:lnTo>
                  <a:cubicBezTo>
                    <a:pt x="1171" y="362"/>
                    <a:pt x="1178" y="334"/>
                    <a:pt x="1150" y="312"/>
                  </a:cubicBezTo>
                  <a:lnTo>
                    <a:pt x="635" y="16"/>
                  </a:lnTo>
                  <a:cubicBezTo>
                    <a:pt x="617" y="6"/>
                    <a:pt x="598" y="1"/>
                    <a:pt x="57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Google Shape;2413;g1b4ab322049_2_64"/>
            <p:cNvSpPr/>
            <p:nvPr/>
          </p:nvSpPr>
          <p:spPr>
            <a:xfrm>
              <a:off x="415400" y="3532325"/>
              <a:ext cx="29800" cy="17525"/>
            </a:xfrm>
            <a:custGeom>
              <a:rect b="b" l="l" r="r" t="t"/>
              <a:pathLst>
                <a:path extrusionOk="0" h="701" w="1192">
                  <a:moveTo>
                    <a:pt x="593" y="30"/>
                  </a:moveTo>
                  <a:cubicBezTo>
                    <a:pt x="607" y="30"/>
                    <a:pt x="621" y="37"/>
                    <a:pt x="635" y="44"/>
                  </a:cubicBezTo>
                  <a:cubicBezTo>
                    <a:pt x="635" y="44"/>
                    <a:pt x="1143" y="348"/>
                    <a:pt x="1136" y="383"/>
                  </a:cubicBezTo>
                  <a:lnTo>
                    <a:pt x="656" y="651"/>
                  </a:lnTo>
                  <a:cubicBezTo>
                    <a:pt x="642" y="661"/>
                    <a:pt x="626" y="667"/>
                    <a:pt x="609" y="667"/>
                  </a:cubicBezTo>
                  <a:cubicBezTo>
                    <a:pt x="593" y="667"/>
                    <a:pt x="575" y="661"/>
                    <a:pt x="557" y="651"/>
                  </a:cubicBezTo>
                  <a:cubicBezTo>
                    <a:pt x="557" y="651"/>
                    <a:pt x="50" y="355"/>
                    <a:pt x="57" y="319"/>
                  </a:cubicBezTo>
                  <a:lnTo>
                    <a:pt x="536" y="44"/>
                  </a:lnTo>
                  <a:cubicBezTo>
                    <a:pt x="550" y="37"/>
                    <a:pt x="572" y="30"/>
                    <a:pt x="593" y="30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6"/>
                    <a:pt x="515" y="16"/>
                  </a:cubicBezTo>
                  <a:lnTo>
                    <a:pt x="43" y="284"/>
                  </a:lnTo>
                  <a:cubicBezTo>
                    <a:pt x="22" y="298"/>
                    <a:pt x="8" y="319"/>
                    <a:pt x="1" y="341"/>
                  </a:cubicBezTo>
                  <a:cubicBezTo>
                    <a:pt x="1" y="362"/>
                    <a:pt x="15" y="376"/>
                    <a:pt x="29" y="383"/>
                  </a:cubicBezTo>
                  <a:lnTo>
                    <a:pt x="543" y="686"/>
                  </a:lnTo>
                  <a:cubicBezTo>
                    <a:pt x="557" y="693"/>
                    <a:pt x="579" y="700"/>
                    <a:pt x="600" y="700"/>
                  </a:cubicBezTo>
                  <a:cubicBezTo>
                    <a:pt x="628" y="700"/>
                    <a:pt x="649" y="693"/>
                    <a:pt x="677" y="686"/>
                  </a:cubicBezTo>
                  <a:lnTo>
                    <a:pt x="1150" y="411"/>
                  </a:lnTo>
                  <a:cubicBezTo>
                    <a:pt x="1178" y="404"/>
                    <a:pt x="1192" y="383"/>
                    <a:pt x="1192" y="362"/>
                  </a:cubicBezTo>
                  <a:cubicBezTo>
                    <a:pt x="1192" y="341"/>
                    <a:pt x="1178" y="326"/>
                    <a:pt x="1164" y="312"/>
                  </a:cubicBezTo>
                  <a:lnTo>
                    <a:pt x="649" y="16"/>
                  </a:lnTo>
                  <a:cubicBezTo>
                    <a:pt x="628" y="6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Google Shape;2414;g1b4ab322049_2_64"/>
            <p:cNvSpPr/>
            <p:nvPr/>
          </p:nvSpPr>
          <p:spPr>
            <a:xfrm>
              <a:off x="433375" y="3543150"/>
              <a:ext cx="29450" cy="16625"/>
            </a:xfrm>
            <a:custGeom>
              <a:rect b="b" l="l" r="r" t="t"/>
              <a:pathLst>
                <a:path extrusionOk="0" h="665" w="1178">
                  <a:moveTo>
                    <a:pt x="588" y="1"/>
                  </a:moveTo>
                  <a:cubicBezTo>
                    <a:pt x="566" y="1"/>
                    <a:pt x="543" y="8"/>
                    <a:pt x="522" y="20"/>
                  </a:cubicBezTo>
                  <a:lnTo>
                    <a:pt x="43" y="288"/>
                  </a:lnTo>
                  <a:cubicBezTo>
                    <a:pt x="8" y="309"/>
                    <a:pt x="1" y="338"/>
                    <a:pt x="36" y="359"/>
                  </a:cubicBezTo>
                  <a:lnTo>
                    <a:pt x="543" y="655"/>
                  </a:lnTo>
                  <a:cubicBezTo>
                    <a:pt x="559" y="661"/>
                    <a:pt x="577" y="665"/>
                    <a:pt x="595" y="665"/>
                  </a:cubicBezTo>
                  <a:cubicBezTo>
                    <a:pt x="617" y="665"/>
                    <a:pt x="640" y="659"/>
                    <a:pt x="663" y="648"/>
                  </a:cubicBezTo>
                  <a:lnTo>
                    <a:pt x="1136" y="380"/>
                  </a:lnTo>
                  <a:cubicBezTo>
                    <a:pt x="1171" y="359"/>
                    <a:pt x="1178" y="330"/>
                    <a:pt x="1150" y="309"/>
                  </a:cubicBezTo>
                  <a:lnTo>
                    <a:pt x="635" y="13"/>
                  </a:lnTo>
                  <a:cubicBezTo>
                    <a:pt x="620" y="4"/>
                    <a:pt x="604" y="1"/>
                    <a:pt x="58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g1b4ab322049_2_64"/>
            <p:cNvSpPr/>
            <p:nvPr/>
          </p:nvSpPr>
          <p:spPr>
            <a:xfrm>
              <a:off x="433375" y="3542725"/>
              <a:ext cx="29625" cy="17500"/>
            </a:xfrm>
            <a:custGeom>
              <a:rect b="b" l="l" r="r" t="t"/>
              <a:pathLst>
                <a:path extrusionOk="0" h="700" w="1185">
                  <a:moveTo>
                    <a:pt x="586" y="37"/>
                  </a:moveTo>
                  <a:cubicBezTo>
                    <a:pt x="600" y="37"/>
                    <a:pt x="621" y="37"/>
                    <a:pt x="635" y="51"/>
                  </a:cubicBezTo>
                  <a:cubicBezTo>
                    <a:pt x="635" y="51"/>
                    <a:pt x="1143" y="347"/>
                    <a:pt x="1136" y="383"/>
                  </a:cubicBezTo>
                  <a:lnTo>
                    <a:pt x="656" y="658"/>
                  </a:lnTo>
                  <a:cubicBezTo>
                    <a:pt x="639" y="665"/>
                    <a:pt x="621" y="668"/>
                    <a:pt x="604" y="668"/>
                  </a:cubicBezTo>
                  <a:cubicBezTo>
                    <a:pt x="587" y="668"/>
                    <a:pt x="572" y="665"/>
                    <a:pt x="558" y="658"/>
                  </a:cubicBezTo>
                  <a:cubicBezTo>
                    <a:pt x="558" y="658"/>
                    <a:pt x="43" y="355"/>
                    <a:pt x="57" y="319"/>
                  </a:cubicBezTo>
                  <a:lnTo>
                    <a:pt x="529" y="51"/>
                  </a:lnTo>
                  <a:cubicBezTo>
                    <a:pt x="550" y="37"/>
                    <a:pt x="572" y="37"/>
                    <a:pt x="586" y="37"/>
                  </a:cubicBezTo>
                  <a:close/>
                  <a:moveTo>
                    <a:pt x="575" y="0"/>
                  </a:moveTo>
                  <a:cubicBezTo>
                    <a:pt x="552" y="0"/>
                    <a:pt x="529" y="6"/>
                    <a:pt x="508" y="16"/>
                  </a:cubicBezTo>
                  <a:lnTo>
                    <a:pt x="36" y="291"/>
                  </a:lnTo>
                  <a:cubicBezTo>
                    <a:pt x="15" y="298"/>
                    <a:pt x="1" y="319"/>
                    <a:pt x="1" y="340"/>
                  </a:cubicBezTo>
                  <a:cubicBezTo>
                    <a:pt x="1" y="362"/>
                    <a:pt x="8" y="383"/>
                    <a:pt x="29" y="390"/>
                  </a:cubicBezTo>
                  <a:lnTo>
                    <a:pt x="536" y="686"/>
                  </a:lnTo>
                  <a:cubicBezTo>
                    <a:pt x="558" y="700"/>
                    <a:pt x="579" y="700"/>
                    <a:pt x="600" y="700"/>
                  </a:cubicBezTo>
                  <a:cubicBezTo>
                    <a:pt x="621" y="700"/>
                    <a:pt x="642" y="700"/>
                    <a:pt x="663" y="686"/>
                  </a:cubicBezTo>
                  <a:lnTo>
                    <a:pt x="1143" y="418"/>
                  </a:lnTo>
                  <a:cubicBezTo>
                    <a:pt x="1164" y="404"/>
                    <a:pt x="1178" y="383"/>
                    <a:pt x="1185" y="362"/>
                  </a:cubicBezTo>
                  <a:cubicBezTo>
                    <a:pt x="1185" y="340"/>
                    <a:pt x="1171" y="326"/>
                    <a:pt x="1157" y="319"/>
                  </a:cubicBezTo>
                  <a:lnTo>
                    <a:pt x="642" y="16"/>
                  </a:lnTo>
                  <a:cubicBezTo>
                    <a:pt x="621" y="6"/>
                    <a:pt x="598" y="0"/>
                    <a:pt x="57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g1b4ab322049_2_64"/>
            <p:cNvSpPr/>
            <p:nvPr/>
          </p:nvSpPr>
          <p:spPr>
            <a:xfrm>
              <a:off x="451175" y="3553625"/>
              <a:ext cx="29450" cy="16650"/>
            </a:xfrm>
            <a:custGeom>
              <a:rect b="b" l="l" r="r" t="t"/>
              <a:pathLst>
                <a:path extrusionOk="0" h="666" w="1178">
                  <a:moveTo>
                    <a:pt x="585" y="0"/>
                  </a:moveTo>
                  <a:cubicBezTo>
                    <a:pt x="563" y="0"/>
                    <a:pt x="542" y="6"/>
                    <a:pt x="522" y="17"/>
                  </a:cubicBezTo>
                  <a:lnTo>
                    <a:pt x="43" y="285"/>
                  </a:lnTo>
                  <a:cubicBezTo>
                    <a:pt x="8" y="306"/>
                    <a:pt x="1" y="334"/>
                    <a:pt x="36" y="356"/>
                  </a:cubicBezTo>
                  <a:lnTo>
                    <a:pt x="543" y="652"/>
                  </a:lnTo>
                  <a:cubicBezTo>
                    <a:pt x="559" y="661"/>
                    <a:pt x="577" y="665"/>
                    <a:pt x="595" y="665"/>
                  </a:cubicBezTo>
                  <a:cubicBezTo>
                    <a:pt x="617" y="665"/>
                    <a:pt x="640" y="659"/>
                    <a:pt x="663" y="652"/>
                  </a:cubicBezTo>
                  <a:lnTo>
                    <a:pt x="1136" y="377"/>
                  </a:lnTo>
                  <a:cubicBezTo>
                    <a:pt x="1171" y="356"/>
                    <a:pt x="1178" y="327"/>
                    <a:pt x="1150" y="313"/>
                  </a:cubicBezTo>
                  <a:lnTo>
                    <a:pt x="635" y="10"/>
                  </a:lnTo>
                  <a:cubicBezTo>
                    <a:pt x="619" y="4"/>
                    <a:pt x="602" y="0"/>
                    <a:pt x="58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g1b4ab322049_2_64"/>
            <p:cNvSpPr/>
            <p:nvPr/>
          </p:nvSpPr>
          <p:spPr>
            <a:xfrm>
              <a:off x="451000" y="3553300"/>
              <a:ext cx="29625" cy="17500"/>
            </a:xfrm>
            <a:custGeom>
              <a:rect b="b" l="l" r="r" t="t"/>
              <a:pathLst>
                <a:path extrusionOk="0" h="700" w="1185">
                  <a:moveTo>
                    <a:pt x="593" y="30"/>
                  </a:moveTo>
                  <a:cubicBezTo>
                    <a:pt x="607" y="30"/>
                    <a:pt x="621" y="37"/>
                    <a:pt x="628" y="44"/>
                  </a:cubicBezTo>
                  <a:cubicBezTo>
                    <a:pt x="628" y="44"/>
                    <a:pt x="1143" y="340"/>
                    <a:pt x="1128" y="383"/>
                  </a:cubicBezTo>
                  <a:lnTo>
                    <a:pt x="656" y="651"/>
                  </a:lnTo>
                  <a:cubicBezTo>
                    <a:pt x="639" y="658"/>
                    <a:pt x="621" y="661"/>
                    <a:pt x="604" y="661"/>
                  </a:cubicBezTo>
                  <a:cubicBezTo>
                    <a:pt x="587" y="661"/>
                    <a:pt x="572" y="658"/>
                    <a:pt x="557" y="651"/>
                  </a:cubicBezTo>
                  <a:cubicBezTo>
                    <a:pt x="557" y="651"/>
                    <a:pt x="43" y="355"/>
                    <a:pt x="57" y="312"/>
                  </a:cubicBezTo>
                  <a:lnTo>
                    <a:pt x="529" y="44"/>
                  </a:lnTo>
                  <a:cubicBezTo>
                    <a:pt x="550" y="37"/>
                    <a:pt x="572" y="30"/>
                    <a:pt x="586" y="30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6"/>
                    <a:pt x="515" y="16"/>
                  </a:cubicBezTo>
                  <a:lnTo>
                    <a:pt x="36" y="284"/>
                  </a:lnTo>
                  <a:cubicBezTo>
                    <a:pt x="15" y="291"/>
                    <a:pt x="1" y="312"/>
                    <a:pt x="1" y="340"/>
                  </a:cubicBezTo>
                  <a:cubicBezTo>
                    <a:pt x="1" y="355"/>
                    <a:pt x="8" y="376"/>
                    <a:pt x="29" y="383"/>
                  </a:cubicBezTo>
                  <a:lnTo>
                    <a:pt x="536" y="679"/>
                  </a:lnTo>
                  <a:cubicBezTo>
                    <a:pt x="557" y="693"/>
                    <a:pt x="579" y="700"/>
                    <a:pt x="600" y="700"/>
                  </a:cubicBezTo>
                  <a:cubicBezTo>
                    <a:pt x="621" y="700"/>
                    <a:pt x="649" y="693"/>
                    <a:pt x="670" y="686"/>
                  </a:cubicBezTo>
                  <a:lnTo>
                    <a:pt x="1150" y="411"/>
                  </a:lnTo>
                  <a:cubicBezTo>
                    <a:pt x="1171" y="404"/>
                    <a:pt x="1185" y="383"/>
                    <a:pt x="1185" y="362"/>
                  </a:cubicBezTo>
                  <a:cubicBezTo>
                    <a:pt x="1185" y="340"/>
                    <a:pt x="1178" y="319"/>
                    <a:pt x="1157" y="312"/>
                  </a:cubicBezTo>
                  <a:lnTo>
                    <a:pt x="649" y="16"/>
                  </a:lnTo>
                  <a:cubicBezTo>
                    <a:pt x="628" y="6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g1b4ab322049_2_64"/>
            <p:cNvSpPr/>
            <p:nvPr/>
          </p:nvSpPr>
          <p:spPr>
            <a:xfrm>
              <a:off x="468975" y="3564050"/>
              <a:ext cx="29450" cy="16700"/>
            </a:xfrm>
            <a:custGeom>
              <a:rect b="b" l="l" r="r" t="t"/>
              <a:pathLst>
                <a:path extrusionOk="0" h="668" w="1178">
                  <a:moveTo>
                    <a:pt x="578" y="0"/>
                  </a:moveTo>
                  <a:cubicBezTo>
                    <a:pt x="557" y="0"/>
                    <a:pt x="536" y="6"/>
                    <a:pt x="515" y="16"/>
                  </a:cubicBezTo>
                  <a:lnTo>
                    <a:pt x="43" y="284"/>
                  </a:lnTo>
                  <a:cubicBezTo>
                    <a:pt x="8" y="305"/>
                    <a:pt x="1" y="340"/>
                    <a:pt x="36" y="355"/>
                  </a:cubicBezTo>
                  <a:lnTo>
                    <a:pt x="543" y="658"/>
                  </a:lnTo>
                  <a:cubicBezTo>
                    <a:pt x="559" y="664"/>
                    <a:pt x="576" y="667"/>
                    <a:pt x="594" y="667"/>
                  </a:cubicBezTo>
                  <a:cubicBezTo>
                    <a:pt x="615" y="667"/>
                    <a:pt x="637" y="662"/>
                    <a:pt x="656" y="651"/>
                  </a:cubicBezTo>
                  <a:lnTo>
                    <a:pt x="1136" y="383"/>
                  </a:lnTo>
                  <a:cubicBezTo>
                    <a:pt x="1171" y="362"/>
                    <a:pt x="1178" y="326"/>
                    <a:pt x="1143" y="312"/>
                  </a:cubicBezTo>
                  <a:lnTo>
                    <a:pt x="635" y="16"/>
                  </a:lnTo>
                  <a:cubicBezTo>
                    <a:pt x="617" y="6"/>
                    <a:pt x="598" y="0"/>
                    <a:pt x="57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g1b4ab322049_2_64"/>
            <p:cNvSpPr/>
            <p:nvPr/>
          </p:nvSpPr>
          <p:spPr>
            <a:xfrm>
              <a:off x="468800" y="3563700"/>
              <a:ext cx="29800" cy="17500"/>
            </a:xfrm>
            <a:custGeom>
              <a:rect b="b" l="l" r="r" t="t"/>
              <a:pathLst>
                <a:path extrusionOk="0" h="700" w="1192">
                  <a:moveTo>
                    <a:pt x="593" y="30"/>
                  </a:moveTo>
                  <a:cubicBezTo>
                    <a:pt x="607" y="30"/>
                    <a:pt x="621" y="37"/>
                    <a:pt x="635" y="44"/>
                  </a:cubicBezTo>
                  <a:cubicBezTo>
                    <a:pt x="635" y="44"/>
                    <a:pt x="1143" y="347"/>
                    <a:pt x="1135" y="383"/>
                  </a:cubicBezTo>
                  <a:lnTo>
                    <a:pt x="656" y="650"/>
                  </a:lnTo>
                  <a:cubicBezTo>
                    <a:pt x="642" y="661"/>
                    <a:pt x="624" y="666"/>
                    <a:pt x="607" y="666"/>
                  </a:cubicBezTo>
                  <a:cubicBezTo>
                    <a:pt x="589" y="666"/>
                    <a:pt x="572" y="661"/>
                    <a:pt x="557" y="650"/>
                  </a:cubicBezTo>
                  <a:cubicBezTo>
                    <a:pt x="557" y="650"/>
                    <a:pt x="50" y="354"/>
                    <a:pt x="57" y="319"/>
                  </a:cubicBezTo>
                  <a:lnTo>
                    <a:pt x="536" y="44"/>
                  </a:lnTo>
                  <a:cubicBezTo>
                    <a:pt x="550" y="37"/>
                    <a:pt x="572" y="30"/>
                    <a:pt x="593" y="30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5"/>
                    <a:pt x="515" y="16"/>
                  </a:cubicBezTo>
                  <a:lnTo>
                    <a:pt x="43" y="284"/>
                  </a:lnTo>
                  <a:cubicBezTo>
                    <a:pt x="15" y="298"/>
                    <a:pt x="1" y="319"/>
                    <a:pt x="1" y="340"/>
                  </a:cubicBezTo>
                  <a:cubicBezTo>
                    <a:pt x="1" y="361"/>
                    <a:pt x="15" y="376"/>
                    <a:pt x="29" y="383"/>
                  </a:cubicBezTo>
                  <a:lnTo>
                    <a:pt x="543" y="686"/>
                  </a:lnTo>
                  <a:cubicBezTo>
                    <a:pt x="557" y="693"/>
                    <a:pt x="579" y="700"/>
                    <a:pt x="600" y="700"/>
                  </a:cubicBezTo>
                  <a:cubicBezTo>
                    <a:pt x="628" y="700"/>
                    <a:pt x="656" y="693"/>
                    <a:pt x="677" y="679"/>
                  </a:cubicBezTo>
                  <a:lnTo>
                    <a:pt x="1150" y="411"/>
                  </a:lnTo>
                  <a:cubicBezTo>
                    <a:pt x="1171" y="404"/>
                    <a:pt x="1185" y="383"/>
                    <a:pt x="1192" y="361"/>
                  </a:cubicBezTo>
                  <a:cubicBezTo>
                    <a:pt x="1192" y="340"/>
                    <a:pt x="1178" y="326"/>
                    <a:pt x="1164" y="312"/>
                  </a:cubicBezTo>
                  <a:lnTo>
                    <a:pt x="649" y="16"/>
                  </a:lnTo>
                  <a:cubicBezTo>
                    <a:pt x="628" y="5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g1b4ab322049_2_64"/>
            <p:cNvSpPr/>
            <p:nvPr/>
          </p:nvSpPr>
          <p:spPr>
            <a:xfrm>
              <a:off x="486775" y="3574450"/>
              <a:ext cx="29275" cy="16675"/>
            </a:xfrm>
            <a:custGeom>
              <a:rect b="b" l="l" r="r" t="t"/>
              <a:pathLst>
                <a:path extrusionOk="0" h="667" w="1171">
                  <a:moveTo>
                    <a:pt x="578" y="0"/>
                  </a:moveTo>
                  <a:cubicBezTo>
                    <a:pt x="557" y="0"/>
                    <a:pt x="536" y="5"/>
                    <a:pt x="515" y="16"/>
                  </a:cubicBezTo>
                  <a:lnTo>
                    <a:pt x="43" y="284"/>
                  </a:lnTo>
                  <a:cubicBezTo>
                    <a:pt x="8" y="305"/>
                    <a:pt x="1" y="333"/>
                    <a:pt x="29" y="354"/>
                  </a:cubicBezTo>
                  <a:lnTo>
                    <a:pt x="543" y="650"/>
                  </a:lnTo>
                  <a:cubicBezTo>
                    <a:pt x="561" y="661"/>
                    <a:pt x="580" y="666"/>
                    <a:pt x="600" y="666"/>
                  </a:cubicBezTo>
                  <a:cubicBezTo>
                    <a:pt x="619" y="666"/>
                    <a:pt x="639" y="661"/>
                    <a:pt x="656" y="650"/>
                  </a:cubicBezTo>
                  <a:lnTo>
                    <a:pt x="1135" y="383"/>
                  </a:lnTo>
                  <a:cubicBezTo>
                    <a:pt x="1171" y="361"/>
                    <a:pt x="1171" y="333"/>
                    <a:pt x="1143" y="312"/>
                  </a:cubicBezTo>
                  <a:lnTo>
                    <a:pt x="635" y="16"/>
                  </a:lnTo>
                  <a:cubicBezTo>
                    <a:pt x="617" y="5"/>
                    <a:pt x="598" y="0"/>
                    <a:pt x="57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g1b4ab322049_2_64"/>
            <p:cNvSpPr/>
            <p:nvPr/>
          </p:nvSpPr>
          <p:spPr>
            <a:xfrm>
              <a:off x="486600" y="3574100"/>
              <a:ext cx="29800" cy="17500"/>
            </a:xfrm>
            <a:custGeom>
              <a:rect b="b" l="l" r="r" t="t"/>
              <a:pathLst>
                <a:path extrusionOk="0" h="700" w="1192">
                  <a:moveTo>
                    <a:pt x="593" y="37"/>
                  </a:moveTo>
                  <a:cubicBezTo>
                    <a:pt x="607" y="37"/>
                    <a:pt x="621" y="37"/>
                    <a:pt x="635" y="51"/>
                  </a:cubicBezTo>
                  <a:cubicBezTo>
                    <a:pt x="635" y="51"/>
                    <a:pt x="1142" y="347"/>
                    <a:pt x="1135" y="383"/>
                  </a:cubicBezTo>
                  <a:lnTo>
                    <a:pt x="656" y="657"/>
                  </a:lnTo>
                  <a:cubicBezTo>
                    <a:pt x="642" y="664"/>
                    <a:pt x="624" y="668"/>
                    <a:pt x="607" y="668"/>
                  </a:cubicBezTo>
                  <a:cubicBezTo>
                    <a:pt x="589" y="668"/>
                    <a:pt x="571" y="664"/>
                    <a:pt x="557" y="657"/>
                  </a:cubicBezTo>
                  <a:cubicBezTo>
                    <a:pt x="557" y="657"/>
                    <a:pt x="50" y="354"/>
                    <a:pt x="57" y="319"/>
                  </a:cubicBezTo>
                  <a:lnTo>
                    <a:pt x="536" y="51"/>
                  </a:lnTo>
                  <a:cubicBezTo>
                    <a:pt x="550" y="37"/>
                    <a:pt x="571" y="37"/>
                    <a:pt x="593" y="37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5"/>
                    <a:pt x="515" y="16"/>
                  </a:cubicBezTo>
                  <a:lnTo>
                    <a:pt x="36" y="291"/>
                  </a:lnTo>
                  <a:cubicBezTo>
                    <a:pt x="15" y="298"/>
                    <a:pt x="0" y="319"/>
                    <a:pt x="0" y="340"/>
                  </a:cubicBezTo>
                  <a:cubicBezTo>
                    <a:pt x="0" y="361"/>
                    <a:pt x="15" y="383"/>
                    <a:pt x="29" y="390"/>
                  </a:cubicBezTo>
                  <a:lnTo>
                    <a:pt x="536" y="686"/>
                  </a:lnTo>
                  <a:cubicBezTo>
                    <a:pt x="557" y="700"/>
                    <a:pt x="579" y="700"/>
                    <a:pt x="600" y="700"/>
                  </a:cubicBezTo>
                  <a:cubicBezTo>
                    <a:pt x="628" y="700"/>
                    <a:pt x="649" y="700"/>
                    <a:pt x="670" y="686"/>
                  </a:cubicBezTo>
                  <a:lnTo>
                    <a:pt x="1150" y="418"/>
                  </a:lnTo>
                  <a:cubicBezTo>
                    <a:pt x="1171" y="404"/>
                    <a:pt x="1185" y="390"/>
                    <a:pt x="1192" y="361"/>
                  </a:cubicBezTo>
                  <a:cubicBezTo>
                    <a:pt x="1192" y="347"/>
                    <a:pt x="1178" y="326"/>
                    <a:pt x="1164" y="319"/>
                  </a:cubicBezTo>
                  <a:lnTo>
                    <a:pt x="649" y="16"/>
                  </a:lnTo>
                  <a:cubicBezTo>
                    <a:pt x="628" y="5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g1b4ab322049_2_64"/>
            <p:cNvSpPr/>
            <p:nvPr/>
          </p:nvSpPr>
          <p:spPr>
            <a:xfrm>
              <a:off x="504575" y="3584850"/>
              <a:ext cx="29450" cy="16700"/>
            </a:xfrm>
            <a:custGeom>
              <a:rect b="b" l="l" r="r" t="t"/>
              <a:pathLst>
                <a:path extrusionOk="0" h="668" w="1178">
                  <a:moveTo>
                    <a:pt x="578" y="0"/>
                  </a:moveTo>
                  <a:cubicBezTo>
                    <a:pt x="557" y="0"/>
                    <a:pt x="536" y="5"/>
                    <a:pt x="515" y="16"/>
                  </a:cubicBezTo>
                  <a:lnTo>
                    <a:pt x="36" y="291"/>
                  </a:lnTo>
                  <a:cubicBezTo>
                    <a:pt x="8" y="305"/>
                    <a:pt x="1" y="340"/>
                    <a:pt x="29" y="354"/>
                  </a:cubicBezTo>
                  <a:lnTo>
                    <a:pt x="536" y="657"/>
                  </a:lnTo>
                  <a:cubicBezTo>
                    <a:pt x="557" y="664"/>
                    <a:pt x="579" y="668"/>
                    <a:pt x="599" y="668"/>
                  </a:cubicBezTo>
                  <a:cubicBezTo>
                    <a:pt x="619" y="668"/>
                    <a:pt x="638" y="664"/>
                    <a:pt x="656" y="657"/>
                  </a:cubicBezTo>
                  <a:lnTo>
                    <a:pt x="1135" y="383"/>
                  </a:lnTo>
                  <a:cubicBezTo>
                    <a:pt x="1171" y="361"/>
                    <a:pt x="1178" y="333"/>
                    <a:pt x="1143" y="312"/>
                  </a:cubicBezTo>
                  <a:lnTo>
                    <a:pt x="635" y="16"/>
                  </a:lnTo>
                  <a:cubicBezTo>
                    <a:pt x="617" y="5"/>
                    <a:pt x="598" y="0"/>
                    <a:pt x="57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g1b4ab322049_2_64"/>
            <p:cNvSpPr/>
            <p:nvPr/>
          </p:nvSpPr>
          <p:spPr>
            <a:xfrm>
              <a:off x="504400" y="3584475"/>
              <a:ext cx="29800" cy="17525"/>
            </a:xfrm>
            <a:custGeom>
              <a:rect b="b" l="l" r="r" t="t"/>
              <a:pathLst>
                <a:path extrusionOk="0" h="701" w="1192">
                  <a:moveTo>
                    <a:pt x="593" y="38"/>
                  </a:moveTo>
                  <a:cubicBezTo>
                    <a:pt x="607" y="38"/>
                    <a:pt x="621" y="45"/>
                    <a:pt x="635" y="52"/>
                  </a:cubicBezTo>
                  <a:cubicBezTo>
                    <a:pt x="635" y="52"/>
                    <a:pt x="1142" y="348"/>
                    <a:pt x="1135" y="390"/>
                  </a:cubicBezTo>
                  <a:lnTo>
                    <a:pt x="656" y="658"/>
                  </a:lnTo>
                  <a:cubicBezTo>
                    <a:pt x="638" y="665"/>
                    <a:pt x="621" y="669"/>
                    <a:pt x="604" y="669"/>
                  </a:cubicBezTo>
                  <a:cubicBezTo>
                    <a:pt x="587" y="669"/>
                    <a:pt x="571" y="665"/>
                    <a:pt x="557" y="658"/>
                  </a:cubicBezTo>
                  <a:cubicBezTo>
                    <a:pt x="557" y="658"/>
                    <a:pt x="50" y="355"/>
                    <a:pt x="57" y="320"/>
                  </a:cubicBezTo>
                  <a:lnTo>
                    <a:pt x="529" y="52"/>
                  </a:lnTo>
                  <a:cubicBezTo>
                    <a:pt x="550" y="38"/>
                    <a:pt x="571" y="38"/>
                    <a:pt x="593" y="38"/>
                  </a:cubicBezTo>
                  <a:close/>
                  <a:moveTo>
                    <a:pt x="582" y="1"/>
                  </a:moveTo>
                  <a:cubicBezTo>
                    <a:pt x="559" y="1"/>
                    <a:pt x="536" y="6"/>
                    <a:pt x="515" y="17"/>
                  </a:cubicBezTo>
                  <a:lnTo>
                    <a:pt x="36" y="292"/>
                  </a:lnTo>
                  <a:cubicBezTo>
                    <a:pt x="15" y="299"/>
                    <a:pt x="0" y="320"/>
                    <a:pt x="0" y="341"/>
                  </a:cubicBezTo>
                  <a:cubicBezTo>
                    <a:pt x="0" y="362"/>
                    <a:pt x="15" y="383"/>
                    <a:pt x="29" y="390"/>
                  </a:cubicBezTo>
                  <a:lnTo>
                    <a:pt x="536" y="687"/>
                  </a:lnTo>
                  <a:cubicBezTo>
                    <a:pt x="557" y="701"/>
                    <a:pt x="579" y="701"/>
                    <a:pt x="600" y="701"/>
                  </a:cubicBezTo>
                  <a:cubicBezTo>
                    <a:pt x="621" y="701"/>
                    <a:pt x="649" y="701"/>
                    <a:pt x="670" y="687"/>
                  </a:cubicBezTo>
                  <a:lnTo>
                    <a:pt x="1150" y="419"/>
                  </a:lnTo>
                  <a:cubicBezTo>
                    <a:pt x="1171" y="405"/>
                    <a:pt x="1185" y="390"/>
                    <a:pt x="1185" y="362"/>
                  </a:cubicBezTo>
                  <a:cubicBezTo>
                    <a:pt x="1192" y="348"/>
                    <a:pt x="1178" y="327"/>
                    <a:pt x="1164" y="320"/>
                  </a:cubicBezTo>
                  <a:lnTo>
                    <a:pt x="649" y="17"/>
                  </a:lnTo>
                  <a:cubicBezTo>
                    <a:pt x="628" y="6"/>
                    <a:pt x="605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g1b4ab322049_2_64"/>
            <p:cNvSpPr/>
            <p:nvPr/>
          </p:nvSpPr>
          <p:spPr>
            <a:xfrm>
              <a:off x="522375" y="3595375"/>
              <a:ext cx="29275" cy="16575"/>
            </a:xfrm>
            <a:custGeom>
              <a:rect b="b" l="l" r="r" t="t"/>
              <a:pathLst>
                <a:path extrusionOk="0" h="663" w="1171">
                  <a:moveTo>
                    <a:pt x="575" y="0"/>
                  </a:moveTo>
                  <a:cubicBezTo>
                    <a:pt x="554" y="0"/>
                    <a:pt x="533" y="4"/>
                    <a:pt x="515" y="11"/>
                  </a:cubicBezTo>
                  <a:lnTo>
                    <a:pt x="43" y="286"/>
                  </a:lnTo>
                  <a:cubicBezTo>
                    <a:pt x="8" y="307"/>
                    <a:pt x="1" y="335"/>
                    <a:pt x="29" y="349"/>
                  </a:cubicBezTo>
                  <a:lnTo>
                    <a:pt x="536" y="652"/>
                  </a:lnTo>
                  <a:cubicBezTo>
                    <a:pt x="557" y="659"/>
                    <a:pt x="579" y="663"/>
                    <a:pt x="599" y="663"/>
                  </a:cubicBezTo>
                  <a:cubicBezTo>
                    <a:pt x="619" y="663"/>
                    <a:pt x="638" y="659"/>
                    <a:pt x="656" y="652"/>
                  </a:cubicBezTo>
                  <a:lnTo>
                    <a:pt x="1135" y="377"/>
                  </a:lnTo>
                  <a:cubicBezTo>
                    <a:pt x="1171" y="363"/>
                    <a:pt x="1171" y="328"/>
                    <a:pt x="1142" y="314"/>
                  </a:cubicBezTo>
                  <a:lnTo>
                    <a:pt x="635" y="11"/>
                  </a:lnTo>
                  <a:cubicBezTo>
                    <a:pt x="617" y="4"/>
                    <a:pt x="596" y="0"/>
                    <a:pt x="57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g1b4ab322049_2_64"/>
            <p:cNvSpPr/>
            <p:nvPr/>
          </p:nvSpPr>
          <p:spPr>
            <a:xfrm>
              <a:off x="522200" y="3595050"/>
              <a:ext cx="29800" cy="17525"/>
            </a:xfrm>
            <a:custGeom>
              <a:rect b="b" l="l" r="r" t="t"/>
              <a:pathLst>
                <a:path extrusionOk="0" h="701" w="1192">
                  <a:moveTo>
                    <a:pt x="586" y="31"/>
                  </a:moveTo>
                  <a:cubicBezTo>
                    <a:pt x="607" y="31"/>
                    <a:pt x="621" y="38"/>
                    <a:pt x="635" y="45"/>
                  </a:cubicBezTo>
                  <a:cubicBezTo>
                    <a:pt x="635" y="45"/>
                    <a:pt x="1142" y="341"/>
                    <a:pt x="1135" y="383"/>
                  </a:cubicBezTo>
                  <a:lnTo>
                    <a:pt x="656" y="651"/>
                  </a:lnTo>
                  <a:cubicBezTo>
                    <a:pt x="638" y="658"/>
                    <a:pt x="621" y="662"/>
                    <a:pt x="604" y="662"/>
                  </a:cubicBezTo>
                  <a:cubicBezTo>
                    <a:pt x="587" y="662"/>
                    <a:pt x="571" y="658"/>
                    <a:pt x="557" y="651"/>
                  </a:cubicBezTo>
                  <a:cubicBezTo>
                    <a:pt x="557" y="651"/>
                    <a:pt x="43" y="355"/>
                    <a:pt x="57" y="313"/>
                  </a:cubicBezTo>
                  <a:lnTo>
                    <a:pt x="536" y="45"/>
                  </a:lnTo>
                  <a:cubicBezTo>
                    <a:pt x="550" y="38"/>
                    <a:pt x="571" y="31"/>
                    <a:pt x="586" y="31"/>
                  </a:cubicBezTo>
                  <a:close/>
                  <a:moveTo>
                    <a:pt x="582" y="1"/>
                  </a:moveTo>
                  <a:cubicBezTo>
                    <a:pt x="559" y="1"/>
                    <a:pt x="536" y="6"/>
                    <a:pt x="515" y="17"/>
                  </a:cubicBezTo>
                  <a:lnTo>
                    <a:pt x="36" y="285"/>
                  </a:lnTo>
                  <a:cubicBezTo>
                    <a:pt x="15" y="292"/>
                    <a:pt x="0" y="313"/>
                    <a:pt x="0" y="341"/>
                  </a:cubicBezTo>
                  <a:cubicBezTo>
                    <a:pt x="0" y="355"/>
                    <a:pt x="8" y="376"/>
                    <a:pt x="29" y="383"/>
                  </a:cubicBezTo>
                  <a:lnTo>
                    <a:pt x="536" y="679"/>
                  </a:lnTo>
                  <a:cubicBezTo>
                    <a:pt x="557" y="694"/>
                    <a:pt x="578" y="701"/>
                    <a:pt x="600" y="701"/>
                  </a:cubicBezTo>
                  <a:cubicBezTo>
                    <a:pt x="621" y="701"/>
                    <a:pt x="649" y="694"/>
                    <a:pt x="670" y="679"/>
                  </a:cubicBezTo>
                  <a:lnTo>
                    <a:pt x="1149" y="412"/>
                  </a:lnTo>
                  <a:cubicBezTo>
                    <a:pt x="1171" y="405"/>
                    <a:pt x="1185" y="383"/>
                    <a:pt x="1192" y="355"/>
                  </a:cubicBezTo>
                  <a:cubicBezTo>
                    <a:pt x="1185" y="341"/>
                    <a:pt x="1178" y="320"/>
                    <a:pt x="1157" y="313"/>
                  </a:cubicBezTo>
                  <a:lnTo>
                    <a:pt x="649" y="17"/>
                  </a:lnTo>
                  <a:cubicBezTo>
                    <a:pt x="628" y="6"/>
                    <a:pt x="605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g1b4ab322049_2_64"/>
            <p:cNvSpPr/>
            <p:nvPr/>
          </p:nvSpPr>
          <p:spPr>
            <a:xfrm>
              <a:off x="540175" y="3605800"/>
              <a:ext cx="29275" cy="16700"/>
            </a:xfrm>
            <a:custGeom>
              <a:rect b="b" l="l" r="r" t="t"/>
              <a:pathLst>
                <a:path extrusionOk="0" h="668" w="1171">
                  <a:moveTo>
                    <a:pt x="575" y="1"/>
                  </a:moveTo>
                  <a:cubicBezTo>
                    <a:pt x="554" y="1"/>
                    <a:pt x="533" y="6"/>
                    <a:pt x="515" y="17"/>
                  </a:cubicBezTo>
                  <a:lnTo>
                    <a:pt x="36" y="285"/>
                  </a:lnTo>
                  <a:cubicBezTo>
                    <a:pt x="0" y="306"/>
                    <a:pt x="0" y="334"/>
                    <a:pt x="29" y="355"/>
                  </a:cubicBezTo>
                  <a:lnTo>
                    <a:pt x="536" y="651"/>
                  </a:lnTo>
                  <a:cubicBezTo>
                    <a:pt x="557" y="662"/>
                    <a:pt x="579" y="667"/>
                    <a:pt x="599" y="667"/>
                  </a:cubicBezTo>
                  <a:cubicBezTo>
                    <a:pt x="619" y="667"/>
                    <a:pt x="638" y="662"/>
                    <a:pt x="656" y="651"/>
                  </a:cubicBezTo>
                  <a:lnTo>
                    <a:pt x="1135" y="383"/>
                  </a:lnTo>
                  <a:cubicBezTo>
                    <a:pt x="1171" y="362"/>
                    <a:pt x="1171" y="327"/>
                    <a:pt x="1142" y="313"/>
                  </a:cubicBezTo>
                  <a:lnTo>
                    <a:pt x="635" y="17"/>
                  </a:lnTo>
                  <a:cubicBezTo>
                    <a:pt x="617" y="6"/>
                    <a:pt x="596" y="1"/>
                    <a:pt x="57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g1b4ab322049_2_64"/>
            <p:cNvSpPr/>
            <p:nvPr/>
          </p:nvSpPr>
          <p:spPr>
            <a:xfrm>
              <a:off x="540000" y="3605450"/>
              <a:ext cx="29625" cy="17525"/>
            </a:xfrm>
            <a:custGeom>
              <a:rect b="b" l="l" r="r" t="t"/>
              <a:pathLst>
                <a:path extrusionOk="0" h="701" w="1185">
                  <a:moveTo>
                    <a:pt x="586" y="31"/>
                  </a:moveTo>
                  <a:cubicBezTo>
                    <a:pt x="607" y="31"/>
                    <a:pt x="621" y="38"/>
                    <a:pt x="628" y="45"/>
                  </a:cubicBezTo>
                  <a:cubicBezTo>
                    <a:pt x="628" y="45"/>
                    <a:pt x="1142" y="348"/>
                    <a:pt x="1135" y="383"/>
                  </a:cubicBezTo>
                  <a:lnTo>
                    <a:pt x="656" y="651"/>
                  </a:lnTo>
                  <a:cubicBezTo>
                    <a:pt x="638" y="662"/>
                    <a:pt x="621" y="667"/>
                    <a:pt x="604" y="667"/>
                  </a:cubicBezTo>
                  <a:cubicBezTo>
                    <a:pt x="587" y="667"/>
                    <a:pt x="571" y="662"/>
                    <a:pt x="557" y="651"/>
                  </a:cubicBezTo>
                  <a:cubicBezTo>
                    <a:pt x="557" y="651"/>
                    <a:pt x="43" y="355"/>
                    <a:pt x="57" y="320"/>
                  </a:cubicBezTo>
                  <a:lnTo>
                    <a:pt x="529" y="45"/>
                  </a:lnTo>
                  <a:cubicBezTo>
                    <a:pt x="550" y="38"/>
                    <a:pt x="571" y="31"/>
                    <a:pt x="586" y="31"/>
                  </a:cubicBezTo>
                  <a:close/>
                  <a:moveTo>
                    <a:pt x="582" y="1"/>
                  </a:moveTo>
                  <a:cubicBezTo>
                    <a:pt x="559" y="1"/>
                    <a:pt x="536" y="6"/>
                    <a:pt x="515" y="17"/>
                  </a:cubicBezTo>
                  <a:lnTo>
                    <a:pt x="36" y="285"/>
                  </a:lnTo>
                  <a:cubicBezTo>
                    <a:pt x="15" y="299"/>
                    <a:pt x="0" y="320"/>
                    <a:pt x="0" y="341"/>
                  </a:cubicBezTo>
                  <a:cubicBezTo>
                    <a:pt x="0" y="362"/>
                    <a:pt x="7" y="376"/>
                    <a:pt x="29" y="383"/>
                  </a:cubicBezTo>
                  <a:lnTo>
                    <a:pt x="536" y="686"/>
                  </a:lnTo>
                  <a:cubicBezTo>
                    <a:pt x="557" y="693"/>
                    <a:pt x="578" y="700"/>
                    <a:pt x="600" y="700"/>
                  </a:cubicBezTo>
                  <a:cubicBezTo>
                    <a:pt x="621" y="700"/>
                    <a:pt x="649" y="693"/>
                    <a:pt x="670" y="686"/>
                  </a:cubicBezTo>
                  <a:lnTo>
                    <a:pt x="1149" y="411"/>
                  </a:lnTo>
                  <a:cubicBezTo>
                    <a:pt x="1171" y="404"/>
                    <a:pt x="1185" y="383"/>
                    <a:pt x="1185" y="362"/>
                  </a:cubicBezTo>
                  <a:cubicBezTo>
                    <a:pt x="1185" y="341"/>
                    <a:pt x="1178" y="320"/>
                    <a:pt x="1157" y="313"/>
                  </a:cubicBezTo>
                  <a:lnTo>
                    <a:pt x="649" y="17"/>
                  </a:lnTo>
                  <a:cubicBezTo>
                    <a:pt x="628" y="6"/>
                    <a:pt x="605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g1b4ab322049_2_64"/>
            <p:cNvSpPr/>
            <p:nvPr/>
          </p:nvSpPr>
          <p:spPr>
            <a:xfrm>
              <a:off x="557975" y="3616200"/>
              <a:ext cx="51125" cy="29425"/>
            </a:xfrm>
            <a:custGeom>
              <a:rect b="b" l="l" r="r" t="t"/>
              <a:pathLst>
                <a:path extrusionOk="0" h="1177" w="2045">
                  <a:moveTo>
                    <a:pt x="578" y="1"/>
                  </a:moveTo>
                  <a:cubicBezTo>
                    <a:pt x="557" y="1"/>
                    <a:pt x="536" y="6"/>
                    <a:pt x="515" y="17"/>
                  </a:cubicBezTo>
                  <a:lnTo>
                    <a:pt x="43" y="285"/>
                  </a:lnTo>
                  <a:cubicBezTo>
                    <a:pt x="8" y="306"/>
                    <a:pt x="0" y="334"/>
                    <a:pt x="36" y="355"/>
                  </a:cubicBezTo>
                  <a:lnTo>
                    <a:pt x="1410" y="1166"/>
                  </a:lnTo>
                  <a:cubicBezTo>
                    <a:pt x="1428" y="1173"/>
                    <a:pt x="1449" y="1176"/>
                    <a:pt x="1470" y="1176"/>
                  </a:cubicBezTo>
                  <a:cubicBezTo>
                    <a:pt x="1491" y="1176"/>
                    <a:pt x="1513" y="1173"/>
                    <a:pt x="1530" y="1166"/>
                  </a:cubicBezTo>
                  <a:lnTo>
                    <a:pt x="2010" y="891"/>
                  </a:lnTo>
                  <a:cubicBezTo>
                    <a:pt x="2045" y="877"/>
                    <a:pt x="2045" y="841"/>
                    <a:pt x="2017" y="827"/>
                  </a:cubicBezTo>
                  <a:lnTo>
                    <a:pt x="635" y="17"/>
                  </a:lnTo>
                  <a:cubicBezTo>
                    <a:pt x="617" y="6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g1b4ab322049_2_64"/>
            <p:cNvSpPr/>
            <p:nvPr/>
          </p:nvSpPr>
          <p:spPr>
            <a:xfrm>
              <a:off x="557800" y="3615850"/>
              <a:ext cx="51475" cy="30375"/>
            </a:xfrm>
            <a:custGeom>
              <a:rect b="b" l="l" r="r" t="t"/>
              <a:pathLst>
                <a:path extrusionOk="0" h="1215" w="2059">
                  <a:moveTo>
                    <a:pt x="569" y="35"/>
                  </a:moveTo>
                  <a:cubicBezTo>
                    <a:pt x="574" y="35"/>
                    <a:pt x="580" y="36"/>
                    <a:pt x="586" y="38"/>
                  </a:cubicBezTo>
                  <a:cubicBezTo>
                    <a:pt x="600" y="38"/>
                    <a:pt x="614" y="38"/>
                    <a:pt x="628" y="45"/>
                  </a:cubicBezTo>
                  <a:cubicBezTo>
                    <a:pt x="628" y="45"/>
                    <a:pt x="2009" y="855"/>
                    <a:pt x="2002" y="898"/>
                  </a:cubicBezTo>
                  <a:lnTo>
                    <a:pt x="1523" y="1166"/>
                  </a:lnTo>
                  <a:cubicBezTo>
                    <a:pt x="1505" y="1173"/>
                    <a:pt x="1488" y="1176"/>
                    <a:pt x="1471" y="1176"/>
                  </a:cubicBezTo>
                  <a:cubicBezTo>
                    <a:pt x="1454" y="1176"/>
                    <a:pt x="1438" y="1173"/>
                    <a:pt x="1424" y="1166"/>
                  </a:cubicBezTo>
                  <a:cubicBezTo>
                    <a:pt x="1424" y="1166"/>
                    <a:pt x="43" y="355"/>
                    <a:pt x="50" y="320"/>
                  </a:cubicBezTo>
                  <a:lnTo>
                    <a:pt x="529" y="52"/>
                  </a:lnTo>
                  <a:cubicBezTo>
                    <a:pt x="539" y="42"/>
                    <a:pt x="554" y="35"/>
                    <a:pt x="569" y="35"/>
                  </a:cubicBezTo>
                  <a:close/>
                  <a:moveTo>
                    <a:pt x="582" y="1"/>
                  </a:moveTo>
                  <a:cubicBezTo>
                    <a:pt x="559" y="1"/>
                    <a:pt x="536" y="6"/>
                    <a:pt x="515" y="17"/>
                  </a:cubicBezTo>
                  <a:lnTo>
                    <a:pt x="36" y="292"/>
                  </a:lnTo>
                  <a:cubicBezTo>
                    <a:pt x="15" y="299"/>
                    <a:pt x="0" y="320"/>
                    <a:pt x="0" y="341"/>
                  </a:cubicBezTo>
                  <a:cubicBezTo>
                    <a:pt x="0" y="362"/>
                    <a:pt x="7" y="376"/>
                    <a:pt x="29" y="390"/>
                  </a:cubicBezTo>
                  <a:lnTo>
                    <a:pt x="1403" y="1201"/>
                  </a:lnTo>
                  <a:cubicBezTo>
                    <a:pt x="1424" y="1208"/>
                    <a:pt x="1446" y="1215"/>
                    <a:pt x="1467" y="1215"/>
                  </a:cubicBezTo>
                  <a:cubicBezTo>
                    <a:pt x="1495" y="1215"/>
                    <a:pt x="1516" y="1208"/>
                    <a:pt x="1544" y="1194"/>
                  </a:cubicBezTo>
                  <a:lnTo>
                    <a:pt x="2017" y="926"/>
                  </a:lnTo>
                  <a:cubicBezTo>
                    <a:pt x="2038" y="919"/>
                    <a:pt x="2052" y="898"/>
                    <a:pt x="2059" y="870"/>
                  </a:cubicBezTo>
                  <a:cubicBezTo>
                    <a:pt x="2059" y="855"/>
                    <a:pt x="2045" y="834"/>
                    <a:pt x="2031" y="827"/>
                  </a:cubicBezTo>
                  <a:lnTo>
                    <a:pt x="649" y="17"/>
                  </a:lnTo>
                  <a:cubicBezTo>
                    <a:pt x="628" y="6"/>
                    <a:pt x="605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g1b4ab322049_2_64"/>
            <p:cNvSpPr/>
            <p:nvPr/>
          </p:nvSpPr>
          <p:spPr>
            <a:xfrm>
              <a:off x="374875" y="3488450"/>
              <a:ext cx="29275" cy="16675"/>
            </a:xfrm>
            <a:custGeom>
              <a:rect b="b" l="l" r="r" t="t"/>
              <a:pathLst>
                <a:path extrusionOk="0" h="667" w="1171">
                  <a:moveTo>
                    <a:pt x="575" y="0"/>
                  </a:moveTo>
                  <a:cubicBezTo>
                    <a:pt x="554" y="0"/>
                    <a:pt x="532" y="5"/>
                    <a:pt x="515" y="16"/>
                  </a:cubicBezTo>
                  <a:lnTo>
                    <a:pt x="35" y="284"/>
                  </a:lnTo>
                  <a:cubicBezTo>
                    <a:pt x="7" y="305"/>
                    <a:pt x="0" y="333"/>
                    <a:pt x="28" y="354"/>
                  </a:cubicBezTo>
                  <a:lnTo>
                    <a:pt x="536" y="650"/>
                  </a:lnTo>
                  <a:cubicBezTo>
                    <a:pt x="557" y="661"/>
                    <a:pt x="578" y="666"/>
                    <a:pt x="599" y="666"/>
                  </a:cubicBezTo>
                  <a:cubicBezTo>
                    <a:pt x="619" y="666"/>
                    <a:pt x="638" y="661"/>
                    <a:pt x="656" y="650"/>
                  </a:cubicBezTo>
                  <a:lnTo>
                    <a:pt x="1135" y="383"/>
                  </a:lnTo>
                  <a:cubicBezTo>
                    <a:pt x="1170" y="361"/>
                    <a:pt x="1170" y="333"/>
                    <a:pt x="1142" y="312"/>
                  </a:cubicBezTo>
                  <a:lnTo>
                    <a:pt x="635" y="16"/>
                  </a:lnTo>
                  <a:cubicBezTo>
                    <a:pt x="617" y="5"/>
                    <a:pt x="596" y="0"/>
                    <a:pt x="57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g1b4ab322049_2_64"/>
            <p:cNvSpPr/>
            <p:nvPr/>
          </p:nvSpPr>
          <p:spPr>
            <a:xfrm>
              <a:off x="374700" y="3488275"/>
              <a:ext cx="29800" cy="17500"/>
            </a:xfrm>
            <a:custGeom>
              <a:rect b="b" l="l" r="r" t="t"/>
              <a:pathLst>
                <a:path extrusionOk="0" h="700" w="1192">
                  <a:moveTo>
                    <a:pt x="592" y="30"/>
                  </a:moveTo>
                  <a:cubicBezTo>
                    <a:pt x="606" y="30"/>
                    <a:pt x="621" y="37"/>
                    <a:pt x="635" y="44"/>
                  </a:cubicBezTo>
                  <a:cubicBezTo>
                    <a:pt x="635" y="44"/>
                    <a:pt x="1142" y="347"/>
                    <a:pt x="1135" y="383"/>
                  </a:cubicBezTo>
                  <a:lnTo>
                    <a:pt x="656" y="650"/>
                  </a:lnTo>
                  <a:cubicBezTo>
                    <a:pt x="638" y="661"/>
                    <a:pt x="621" y="666"/>
                    <a:pt x="604" y="666"/>
                  </a:cubicBezTo>
                  <a:cubicBezTo>
                    <a:pt x="587" y="666"/>
                    <a:pt x="571" y="661"/>
                    <a:pt x="557" y="650"/>
                  </a:cubicBezTo>
                  <a:cubicBezTo>
                    <a:pt x="557" y="650"/>
                    <a:pt x="42" y="354"/>
                    <a:pt x="57" y="319"/>
                  </a:cubicBezTo>
                  <a:lnTo>
                    <a:pt x="529" y="44"/>
                  </a:lnTo>
                  <a:cubicBezTo>
                    <a:pt x="550" y="37"/>
                    <a:pt x="571" y="30"/>
                    <a:pt x="592" y="30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5"/>
                    <a:pt x="515" y="16"/>
                  </a:cubicBezTo>
                  <a:lnTo>
                    <a:pt x="35" y="284"/>
                  </a:lnTo>
                  <a:cubicBezTo>
                    <a:pt x="14" y="298"/>
                    <a:pt x="0" y="319"/>
                    <a:pt x="0" y="340"/>
                  </a:cubicBezTo>
                  <a:cubicBezTo>
                    <a:pt x="0" y="361"/>
                    <a:pt x="7" y="375"/>
                    <a:pt x="28" y="383"/>
                  </a:cubicBezTo>
                  <a:lnTo>
                    <a:pt x="536" y="686"/>
                  </a:lnTo>
                  <a:cubicBezTo>
                    <a:pt x="557" y="693"/>
                    <a:pt x="578" y="700"/>
                    <a:pt x="599" y="700"/>
                  </a:cubicBezTo>
                  <a:cubicBezTo>
                    <a:pt x="621" y="700"/>
                    <a:pt x="649" y="693"/>
                    <a:pt x="670" y="686"/>
                  </a:cubicBezTo>
                  <a:lnTo>
                    <a:pt x="1149" y="411"/>
                  </a:lnTo>
                  <a:cubicBezTo>
                    <a:pt x="1170" y="404"/>
                    <a:pt x="1184" y="383"/>
                    <a:pt x="1192" y="361"/>
                  </a:cubicBezTo>
                  <a:cubicBezTo>
                    <a:pt x="1184" y="340"/>
                    <a:pt x="1177" y="326"/>
                    <a:pt x="1156" y="312"/>
                  </a:cubicBezTo>
                  <a:lnTo>
                    <a:pt x="649" y="16"/>
                  </a:lnTo>
                  <a:cubicBezTo>
                    <a:pt x="628" y="5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Google Shape;2432;g1b4ab322049_2_64"/>
            <p:cNvSpPr/>
            <p:nvPr/>
          </p:nvSpPr>
          <p:spPr>
            <a:xfrm>
              <a:off x="357075" y="3478000"/>
              <a:ext cx="29275" cy="16725"/>
            </a:xfrm>
            <a:custGeom>
              <a:rect b="b" l="l" r="r" t="t"/>
              <a:pathLst>
                <a:path extrusionOk="0" h="669" w="1171">
                  <a:moveTo>
                    <a:pt x="572" y="0"/>
                  </a:moveTo>
                  <a:cubicBezTo>
                    <a:pt x="552" y="0"/>
                    <a:pt x="532" y="4"/>
                    <a:pt x="515" y="11"/>
                  </a:cubicBezTo>
                  <a:lnTo>
                    <a:pt x="36" y="286"/>
                  </a:lnTo>
                  <a:cubicBezTo>
                    <a:pt x="0" y="307"/>
                    <a:pt x="0" y="335"/>
                    <a:pt x="28" y="356"/>
                  </a:cubicBezTo>
                  <a:lnTo>
                    <a:pt x="536" y="653"/>
                  </a:lnTo>
                  <a:cubicBezTo>
                    <a:pt x="557" y="663"/>
                    <a:pt x="578" y="668"/>
                    <a:pt x="599" y="668"/>
                  </a:cubicBezTo>
                  <a:cubicBezTo>
                    <a:pt x="619" y="668"/>
                    <a:pt x="638" y="663"/>
                    <a:pt x="656" y="653"/>
                  </a:cubicBezTo>
                  <a:lnTo>
                    <a:pt x="1135" y="385"/>
                  </a:lnTo>
                  <a:cubicBezTo>
                    <a:pt x="1170" y="364"/>
                    <a:pt x="1170" y="328"/>
                    <a:pt x="1142" y="314"/>
                  </a:cubicBezTo>
                  <a:lnTo>
                    <a:pt x="635" y="11"/>
                  </a:lnTo>
                  <a:cubicBezTo>
                    <a:pt x="614" y="4"/>
                    <a:pt x="592" y="0"/>
                    <a:pt x="57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g1b4ab322049_2_64"/>
            <p:cNvSpPr/>
            <p:nvPr/>
          </p:nvSpPr>
          <p:spPr>
            <a:xfrm>
              <a:off x="356900" y="3477700"/>
              <a:ext cx="29625" cy="17500"/>
            </a:xfrm>
            <a:custGeom>
              <a:rect b="b" l="l" r="r" t="t"/>
              <a:pathLst>
                <a:path extrusionOk="0" h="700" w="1185">
                  <a:moveTo>
                    <a:pt x="585" y="30"/>
                  </a:moveTo>
                  <a:cubicBezTo>
                    <a:pt x="606" y="30"/>
                    <a:pt x="621" y="37"/>
                    <a:pt x="628" y="44"/>
                  </a:cubicBezTo>
                  <a:cubicBezTo>
                    <a:pt x="628" y="44"/>
                    <a:pt x="1142" y="347"/>
                    <a:pt x="1128" y="383"/>
                  </a:cubicBezTo>
                  <a:lnTo>
                    <a:pt x="656" y="650"/>
                  </a:lnTo>
                  <a:cubicBezTo>
                    <a:pt x="638" y="661"/>
                    <a:pt x="621" y="666"/>
                    <a:pt x="603" y="666"/>
                  </a:cubicBezTo>
                  <a:cubicBezTo>
                    <a:pt x="585" y="666"/>
                    <a:pt x="568" y="661"/>
                    <a:pt x="550" y="650"/>
                  </a:cubicBezTo>
                  <a:cubicBezTo>
                    <a:pt x="550" y="650"/>
                    <a:pt x="43" y="354"/>
                    <a:pt x="57" y="319"/>
                  </a:cubicBezTo>
                  <a:lnTo>
                    <a:pt x="529" y="44"/>
                  </a:lnTo>
                  <a:cubicBezTo>
                    <a:pt x="550" y="37"/>
                    <a:pt x="571" y="30"/>
                    <a:pt x="585" y="30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5"/>
                    <a:pt x="515" y="16"/>
                  </a:cubicBezTo>
                  <a:lnTo>
                    <a:pt x="35" y="284"/>
                  </a:lnTo>
                  <a:cubicBezTo>
                    <a:pt x="14" y="298"/>
                    <a:pt x="0" y="319"/>
                    <a:pt x="0" y="340"/>
                  </a:cubicBezTo>
                  <a:cubicBezTo>
                    <a:pt x="0" y="361"/>
                    <a:pt x="7" y="376"/>
                    <a:pt x="28" y="383"/>
                  </a:cubicBezTo>
                  <a:lnTo>
                    <a:pt x="536" y="686"/>
                  </a:lnTo>
                  <a:cubicBezTo>
                    <a:pt x="557" y="693"/>
                    <a:pt x="578" y="700"/>
                    <a:pt x="599" y="700"/>
                  </a:cubicBezTo>
                  <a:cubicBezTo>
                    <a:pt x="621" y="700"/>
                    <a:pt x="649" y="693"/>
                    <a:pt x="670" y="686"/>
                  </a:cubicBezTo>
                  <a:lnTo>
                    <a:pt x="1149" y="411"/>
                  </a:lnTo>
                  <a:cubicBezTo>
                    <a:pt x="1170" y="404"/>
                    <a:pt x="1185" y="383"/>
                    <a:pt x="1185" y="361"/>
                  </a:cubicBezTo>
                  <a:cubicBezTo>
                    <a:pt x="1185" y="340"/>
                    <a:pt x="1177" y="326"/>
                    <a:pt x="1156" y="312"/>
                  </a:cubicBezTo>
                  <a:lnTo>
                    <a:pt x="649" y="16"/>
                  </a:lnTo>
                  <a:cubicBezTo>
                    <a:pt x="628" y="5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Google Shape;2434;g1b4ab322049_2_64"/>
            <p:cNvSpPr/>
            <p:nvPr/>
          </p:nvSpPr>
          <p:spPr>
            <a:xfrm>
              <a:off x="410475" y="3509375"/>
              <a:ext cx="34375" cy="19525"/>
            </a:xfrm>
            <a:custGeom>
              <a:rect b="b" l="l" r="r" t="t"/>
              <a:pathLst>
                <a:path extrusionOk="0" h="781" w="1375">
                  <a:moveTo>
                    <a:pt x="572" y="0"/>
                  </a:moveTo>
                  <a:cubicBezTo>
                    <a:pt x="552" y="0"/>
                    <a:pt x="532" y="4"/>
                    <a:pt x="515" y="11"/>
                  </a:cubicBezTo>
                  <a:lnTo>
                    <a:pt x="35" y="286"/>
                  </a:lnTo>
                  <a:cubicBezTo>
                    <a:pt x="0" y="300"/>
                    <a:pt x="0" y="335"/>
                    <a:pt x="28" y="349"/>
                  </a:cubicBezTo>
                  <a:lnTo>
                    <a:pt x="740" y="765"/>
                  </a:lnTo>
                  <a:cubicBezTo>
                    <a:pt x="758" y="776"/>
                    <a:pt x="777" y="781"/>
                    <a:pt x="797" y="781"/>
                  </a:cubicBezTo>
                  <a:cubicBezTo>
                    <a:pt x="816" y="781"/>
                    <a:pt x="836" y="776"/>
                    <a:pt x="853" y="765"/>
                  </a:cubicBezTo>
                  <a:lnTo>
                    <a:pt x="1333" y="497"/>
                  </a:lnTo>
                  <a:cubicBezTo>
                    <a:pt x="1368" y="476"/>
                    <a:pt x="1375" y="448"/>
                    <a:pt x="1340" y="427"/>
                  </a:cubicBezTo>
                  <a:lnTo>
                    <a:pt x="635" y="11"/>
                  </a:lnTo>
                  <a:cubicBezTo>
                    <a:pt x="613" y="4"/>
                    <a:pt x="592" y="0"/>
                    <a:pt x="57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g1b4ab322049_2_64"/>
            <p:cNvSpPr/>
            <p:nvPr/>
          </p:nvSpPr>
          <p:spPr>
            <a:xfrm>
              <a:off x="410125" y="3508925"/>
              <a:ext cx="34725" cy="20475"/>
            </a:xfrm>
            <a:custGeom>
              <a:rect b="b" l="l" r="r" t="t"/>
              <a:pathLst>
                <a:path extrusionOk="0" h="819" w="1389">
                  <a:moveTo>
                    <a:pt x="592" y="36"/>
                  </a:moveTo>
                  <a:cubicBezTo>
                    <a:pt x="606" y="36"/>
                    <a:pt x="620" y="43"/>
                    <a:pt x="635" y="50"/>
                  </a:cubicBezTo>
                  <a:cubicBezTo>
                    <a:pt x="635" y="50"/>
                    <a:pt x="1347" y="466"/>
                    <a:pt x="1339" y="501"/>
                  </a:cubicBezTo>
                  <a:lnTo>
                    <a:pt x="860" y="776"/>
                  </a:lnTo>
                  <a:cubicBezTo>
                    <a:pt x="846" y="783"/>
                    <a:pt x="828" y="787"/>
                    <a:pt x="811" y="787"/>
                  </a:cubicBezTo>
                  <a:cubicBezTo>
                    <a:pt x="793" y="787"/>
                    <a:pt x="776" y="783"/>
                    <a:pt x="761" y="776"/>
                  </a:cubicBezTo>
                  <a:cubicBezTo>
                    <a:pt x="761" y="776"/>
                    <a:pt x="49" y="360"/>
                    <a:pt x="57" y="318"/>
                  </a:cubicBezTo>
                  <a:lnTo>
                    <a:pt x="536" y="50"/>
                  </a:lnTo>
                  <a:cubicBezTo>
                    <a:pt x="550" y="43"/>
                    <a:pt x="571" y="36"/>
                    <a:pt x="592" y="36"/>
                  </a:cubicBezTo>
                  <a:close/>
                  <a:moveTo>
                    <a:pt x="585" y="1"/>
                  </a:moveTo>
                  <a:cubicBezTo>
                    <a:pt x="561" y="1"/>
                    <a:pt x="536" y="8"/>
                    <a:pt x="515" y="22"/>
                  </a:cubicBezTo>
                  <a:lnTo>
                    <a:pt x="42" y="290"/>
                  </a:lnTo>
                  <a:cubicBezTo>
                    <a:pt x="21" y="297"/>
                    <a:pt x="7" y="318"/>
                    <a:pt x="0" y="346"/>
                  </a:cubicBezTo>
                  <a:cubicBezTo>
                    <a:pt x="0" y="360"/>
                    <a:pt x="14" y="381"/>
                    <a:pt x="28" y="388"/>
                  </a:cubicBezTo>
                  <a:lnTo>
                    <a:pt x="740" y="804"/>
                  </a:lnTo>
                  <a:cubicBezTo>
                    <a:pt x="761" y="811"/>
                    <a:pt x="783" y="818"/>
                    <a:pt x="804" y="818"/>
                  </a:cubicBezTo>
                  <a:cubicBezTo>
                    <a:pt x="825" y="818"/>
                    <a:pt x="853" y="818"/>
                    <a:pt x="874" y="804"/>
                  </a:cubicBezTo>
                  <a:lnTo>
                    <a:pt x="1354" y="536"/>
                  </a:lnTo>
                  <a:cubicBezTo>
                    <a:pt x="1375" y="522"/>
                    <a:pt x="1389" y="501"/>
                    <a:pt x="1389" y="480"/>
                  </a:cubicBezTo>
                  <a:cubicBezTo>
                    <a:pt x="1389" y="459"/>
                    <a:pt x="1382" y="445"/>
                    <a:pt x="1361" y="438"/>
                  </a:cubicBezTo>
                  <a:lnTo>
                    <a:pt x="656" y="22"/>
                  </a:lnTo>
                  <a:cubicBezTo>
                    <a:pt x="635" y="8"/>
                    <a:pt x="610" y="1"/>
                    <a:pt x="58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g1b4ab322049_2_64"/>
            <p:cNvSpPr/>
            <p:nvPr/>
          </p:nvSpPr>
          <p:spPr>
            <a:xfrm>
              <a:off x="433025" y="3522700"/>
              <a:ext cx="100650" cy="58550"/>
            </a:xfrm>
            <a:custGeom>
              <a:rect b="b" l="l" r="r" t="t"/>
              <a:pathLst>
                <a:path extrusionOk="0" h="2342" w="4026">
                  <a:moveTo>
                    <a:pt x="588" y="1"/>
                  </a:moveTo>
                  <a:cubicBezTo>
                    <a:pt x="566" y="1"/>
                    <a:pt x="543" y="8"/>
                    <a:pt x="522" y="21"/>
                  </a:cubicBezTo>
                  <a:lnTo>
                    <a:pt x="43" y="288"/>
                  </a:lnTo>
                  <a:cubicBezTo>
                    <a:pt x="8" y="310"/>
                    <a:pt x="1" y="338"/>
                    <a:pt x="36" y="352"/>
                  </a:cubicBezTo>
                  <a:lnTo>
                    <a:pt x="3391" y="2326"/>
                  </a:lnTo>
                  <a:cubicBezTo>
                    <a:pt x="3409" y="2336"/>
                    <a:pt x="3430" y="2342"/>
                    <a:pt x="3451" y="2342"/>
                  </a:cubicBezTo>
                  <a:cubicBezTo>
                    <a:pt x="3472" y="2342"/>
                    <a:pt x="3493" y="2336"/>
                    <a:pt x="3511" y="2326"/>
                  </a:cubicBezTo>
                  <a:lnTo>
                    <a:pt x="3990" y="2051"/>
                  </a:lnTo>
                  <a:cubicBezTo>
                    <a:pt x="4019" y="2037"/>
                    <a:pt x="4026" y="2001"/>
                    <a:pt x="3997" y="1987"/>
                  </a:cubicBezTo>
                  <a:lnTo>
                    <a:pt x="635" y="14"/>
                  </a:lnTo>
                  <a:cubicBezTo>
                    <a:pt x="620" y="5"/>
                    <a:pt x="604" y="1"/>
                    <a:pt x="58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g1b4ab322049_2_64"/>
            <p:cNvSpPr/>
            <p:nvPr/>
          </p:nvSpPr>
          <p:spPr>
            <a:xfrm>
              <a:off x="432850" y="3522275"/>
              <a:ext cx="101000" cy="59450"/>
            </a:xfrm>
            <a:custGeom>
              <a:rect b="b" l="l" r="r" t="t"/>
              <a:pathLst>
                <a:path extrusionOk="0" h="2378" w="4040">
                  <a:moveTo>
                    <a:pt x="593" y="38"/>
                  </a:moveTo>
                  <a:cubicBezTo>
                    <a:pt x="607" y="38"/>
                    <a:pt x="621" y="38"/>
                    <a:pt x="635" y="52"/>
                  </a:cubicBezTo>
                  <a:cubicBezTo>
                    <a:pt x="635" y="52"/>
                    <a:pt x="3990" y="2018"/>
                    <a:pt x="3983" y="2061"/>
                  </a:cubicBezTo>
                  <a:lnTo>
                    <a:pt x="3504" y="2329"/>
                  </a:lnTo>
                  <a:cubicBezTo>
                    <a:pt x="3490" y="2336"/>
                    <a:pt x="3474" y="2339"/>
                    <a:pt x="3457" y="2339"/>
                  </a:cubicBezTo>
                  <a:cubicBezTo>
                    <a:pt x="3441" y="2339"/>
                    <a:pt x="3423" y="2336"/>
                    <a:pt x="3405" y="2329"/>
                  </a:cubicBezTo>
                  <a:cubicBezTo>
                    <a:pt x="3405" y="2329"/>
                    <a:pt x="50" y="355"/>
                    <a:pt x="57" y="320"/>
                  </a:cubicBezTo>
                  <a:lnTo>
                    <a:pt x="536" y="52"/>
                  </a:lnTo>
                  <a:cubicBezTo>
                    <a:pt x="550" y="38"/>
                    <a:pt x="571" y="38"/>
                    <a:pt x="593" y="38"/>
                  </a:cubicBezTo>
                  <a:close/>
                  <a:moveTo>
                    <a:pt x="586" y="1"/>
                  </a:moveTo>
                  <a:cubicBezTo>
                    <a:pt x="561" y="1"/>
                    <a:pt x="536" y="6"/>
                    <a:pt x="515" y="16"/>
                  </a:cubicBezTo>
                  <a:lnTo>
                    <a:pt x="43" y="291"/>
                  </a:lnTo>
                  <a:cubicBezTo>
                    <a:pt x="22" y="298"/>
                    <a:pt x="8" y="320"/>
                    <a:pt x="0" y="341"/>
                  </a:cubicBezTo>
                  <a:cubicBezTo>
                    <a:pt x="0" y="362"/>
                    <a:pt x="15" y="376"/>
                    <a:pt x="29" y="390"/>
                  </a:cubicBezTo>
                  <a:lnTo>
                    <a:pt x="3391" y="2364"/>
                  </a:lnTo>
                  <a:cubicBezTo>
                    <a:pt x="3405" y="2371"/>
                    <a:pt x="3426" y="2378"/>
                    <a:pt x="3455" y="2378"/>
                  </a:cubicBezTo>
                  <a:cubicBezTo>
                    <a:pt x="3476" y="2378"/>
                    <a:pt x="3504" y="2371"/>
                    <a:pt x="3525" y="2357"/>
                  </a:cubicBezTo>
                  <a:lnTo>
                    <a:pt x="4004" y="2089"/>
                  </a:lnTo>
                  <a:cubicBezTo>
                    <a:pt x="4026" y="2082"/>
                    <a:pt x="4040" y="2061"/>
                    <a:pt x="4040" y="2033"/>
                  </a:cubicBezTo>
                  <a:cubicBezTo>
                    <a:pt x="4040" y="2018"/>
                    <a:pt x="4026" y="1997"/>
                    <a:pt x="4012" y="1990"/>
                  </a:cubicBezTo>
                  <a:lnTo>
                    <a:pt x="656" y="16"/>
                  </a:lnTo>
                  <a:cubicBezTo>
                    <a:pt x="635" y="6"/>
                    <a:pt x="610" y="1"/>
                    <a:pt x="58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g1b4ab322049_2_64"/>
            <p:cNvSpPr/>
            <p:nvPr/>
          </p:nvSpPr>
          <p:spPr>
            <a:xfrm>
              <a:off x="522025" y="3574950"/>
              <a:ext cx="33325" cy="19025"/>
            </a:xfrm>
            <a:custGeom>
              <a:rect b="b" l="l" r="r" t="t"/>
              <a:pathLst>
                <a:path extrusionOk="0" h="761" w="1333">
                  <a:moveTo>
                    <a:pt x="584" y="0"/>
                  </a:moveTo>
                  <a:cubicBezTo>
                    <a:pt x="563" y="0"/>
                    <a:pt x="541" y="6"/>
                    <a:pt x="522" y="17"/>
                  </a:cubicBezTo>
                  <a:lnTo>
                    <a:pt x="43" y="285"/>
                  </a:lnTo>
                  <a:cubicBezTo>
                    <a:pt x="7" y="306"/>
                    <a:pt x="0" y="341"/>
                    <a:pt x="36" y="356"/>
                  </a:cubicBezTo>
                  <a:lnTo>
                    <a:pt x="698" y="750"/>
                  </a:lnTo>
                  <a:cubicBezTo>
                    <a:pt x="714" y="757"/>
                    <a:pt x="733" y="760"/>
                    <a:pt x="752" y="760"/>
                  </a:cubicBezTo>
                  <a:cubicBezTo>
                    <a:pt x="775" y="760"/>
                    <a:pt x="799" y="755"/>
                    <a:pt x="818" y="743"/>
                  </a:cubicBezTo>
                  <a:lnTo>
                    <a:pt x="1297" y="475"/>
                  </a:lnTo>
                  <a:cubicBezTo>
                    <a:pt x="1326" y="454"/>
                    <a:pt x="1333" y="426"/>
                    <a:pt x="1305" y="405"/>
                  </a:cubicBezTo>
                  <a:lnTo>
                    <a:pt x="635" y="10"/>
                  </a:lnTo>
                  <a:cubicBezTo>
                    <a:pt x="619" y="4"/>
                    <a:pt x="602" y="0"/>
                    <a:pt x="58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g1b4ab322049_2_64"/>
            <p:cNvSpPr/>
            <p:nvPr/>
          </p:nvSpPr>
          <p:spPr>
            <a:xfrm>
              <a:off x="521850" y="3574625"/>
              <a:ext cx="33675" cy="19800"/>
            </a:xfrm>
            <a:custGeom>
              <a:rect b="b" l="l" r="r" t="t"/>
              <a:pathLst>
                <a:path extrusionOk="0" h="792" w="1347">
                  <a:moveTo>
                    <a:pt x="592" y="30"/>
                  </a:moveTo>
                  <a:cubicBezTo>
                    <a:pt x="607" y="30"/>
                    <a:pt x="621" y="37"/>
                    <a:pt x="635" y="44"/>
                  </a:cubicBezTo>
                  <a:cubicBezTo>
                    <a:pt x="635" y="44"/>
                    <a:pt x="1304" y="439"/>
                    <a:pt x="1290" y="474"/>
                  </a:cubicBezTo>
                  <a:lnTo>
                    <a:pt x="818" y="749"/>
                  </a:lnTo>
                  <a:cubicBezTo>
                    <a:pt x="800" y="756"/>
                    <a:pt x="783" y="760"/>
                    <a:pt x="766" y="760"/>
                  </a:cubicBezTo>
                  <a:cubicBezTo>
                    <a:pt x="749" y="760"/>
                    <a:pt x="733" y="756"/>
                    <a:pt x="719" y="749"/>
                  </a:cubicBezTo>
                  <a:cubicBezTo>
                    <a:pt x="719" y="749"/>
                    <a:pt x="50" y="354"/>
                    <a:pt x="57" y="319"/>
                  </a:cubicBezTo>
                  <a:lnTo>
                    <a:pt x="536" y="44"/>
                  </a:lnTo>
                  <a:cubicBezTo>
                    <a:pt x="550" y="37"/>
                    <a:pt x="571" y="30"/>
                    <a:pt x="592" y="30"/>
                  </a:cubicBezTo>
                  <a:close/>
                  <a:moveTo>
                    <a:pt x="583" y="0"/>
                  </a:moveTo>
                  <a:cubicBezTo>
                    <a:pt x="559" y="0"/>
                    <a:pt x="536" y="6"/>
                    <a:pt x="515" y="16"/>
                  </a:cubicBezTo>
                  <a:lnTo>
                    <a:pt x="43" y="284"/>
                  </a:lnTo>
                  <a:cubicBezTo>
                    <a:pt x="22" y="298"/>
                    <a:pt x="7" y="319"/>
                    <a:pt x="0" y="340"/>
                  </a:cubicBezTo>
                  <a:cubicBezTo>
                    <a:pt x="0" y="362"/>
                    <a:pt x="14" y="376"/>
                    <a:pt x="29" y="383"/>
                  </a:cubicBezTo>
                  <a:lnTo>
                    <a:pt x="698" y="777"/>
                  </a:lnTo>
                  <a:cubicBezTo>
                    <a:pt x="719" y="784"/>
                    <a:pt x="741" y="792"/>
                    <a:pt x="762" y="792"/>
                  </a:cubicBezTo>
                  <a:cubicBezTo>
                    <a:pt x="783" y="792"/>
                    <a:pt x="811" y="784"/>
                    <a:pt x="832" y="777"/>
                  </a:cubicBezTo>
                  <a:lnTo>
                    <a:pt x="1312" y="502"/>
                  </a:lnTo>
                  <a:cubicBezTo>
                    <a:pt x="1333" y="495"/>
                    <a:pt x="1347" y="474"/>
                    <a:pt x="1347" y="453"/>
                  </a:cubicBezTo>
                  <a:cubicBezTo>
                    <a:pt x="1347" y="432"/>
                    <a:pt x="1340" y="418"/>
                    <a:pt x="1319" y="411"/>
                  </a:cubicBezTo>
                  <a:lnTo>
                    <a:pt x="656" y="16"/>
                  </a:lnTo>
                  <a:cubicBezTo>
                    <a:pt x="631" y="6"/>
                    <a:pt x="607" y="0"/>
                    <a:pt x="58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g1b4ab322049_2_64"/>
            <p:cNvSpPr/>
            <p:nvPr/>
          </p:nvSpPr>
          <p:spPr>
            <a:xfrm>
              <a:off x="543875" y="3587650"/>
              <a:ext cx="29275" cy="16700"/>
            </a:xfrm>
            <a:custGeom>
              <a:rect b="b" l="l" r="r" t="t"/>
              <a:pathLst>
                <a:path extrusionOk="0" h="668" w="1171">
                  <a:moveTo>
                    <a:pt x="572" y="1"/>
                  </a:moveTo>
                  <a:cubicBezTo>
                    <a:pt x="552" y="1"/>
                    <a:pt x="533" y="6"/>
                    <a:pt x="515" y="17"/>
                  </a:cubicBezTo>
                  <a:lnTo>
                    <a:pt x="36" y="285"/>
                  </a:lnTo>
                  <a:cubicBezTo>
                    <a:pt x="1" y="306"/>
                    <a:pt x="1" y="334"/>
                    <a:pt x="29" y="355"/>
                  </a:cubicBezTo>
                  <a:lnTo>
                    <a:pt x="536" y="651"/>
                  </a:lnTo>
                  <a:cubicBezTo>
                    <a:pt x="554" y="662"/>
                    <a:pt x="575" y="667"/>
                    <a:pt x="596" y="667"/>
                  </a:cubicBezTo>
                  <a:cubicBezTo>
                    <a:pt x="617" y="667"/>
                    <a:pt x="638" y="662"/>
                    <a:pt x="656" y="651"/>
                  </a:cubicBezTo>
                  <a:lnTo>
                    <a:pt x="1135" y="383"/>
                  </a:lnTo>
                  <a:cubicBezTo>
                    <a:pt x="1171" y="362"/>
                    <a:pt x="1171" y="334"/>
                    <a:pt x="1143" y="313"/>
                  </a:cubicBezTo>
                  <a:lnTo>
                    <a:pt x="635" y="17"/>
                  </a:lnTo>
                  <a:cubicBezTo>
                    <a:pt x="614" y="6"/>
                    <a:pt x="593" y="1"/>
                    <a:pt x="57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g1b4ab322049_2_64"/>
            <p:cNvSpPr/>
            <p:nvPr/>
          </p:nvSpPr>
          <p:spPr>
            <a:xfrm>
              <a:off x="543525" y="3587300"/>
              <a:ext cx="29800" cy="17525"/>
            </a:xfrm>
            <a:custGeom>
              <a:rect b="b" l="l" r="r" t="t"/>
              <a:pathLst>
                <a:path extrusionOk="0" h="701" w="1192">
                  <a:moveTo>
                    <a:pt x="600" y="38"/>
                  </a:moveTo>
                  <a:cubicBezTo>
                    <a:pt x="614" y="38"/>
                    <a:pt x="628" y="45"/>
                    <a:pt x="635" y="52"/>
                  </a:cubicBezTo>
                  <a:cubicBezTo>
                    <a:pt x="635" y="52"/>
                    <a:pt x="1142" y="348"/>
                    <a:pt x="1135" y="383"/>
                  </a:cubicBezTo>
                  <a:lnTo>
                    <a:pt x="663" y="658"/>
                  </a:lnTo>
                  <a:cubicBezTo>
                    <a:pt x="645" y="665"/>
                    <a:pt x="628" y="669"/>
                    <a:pt x="610" y="669"/>
                  </a:cubicBezTo>
                  <a:cubicBezTo>
                    <a:pt x="593" y="669"/>
                    <a:pt x="575" y="665"/>
                    <a:pt x="557" y="658"/>
                  </a:cubicBezTo>
                  <a:cubicBezTo>
                    <a:pt x="557" y="658"/>
                    <a:pt x="50" y="355"/>
                    <a:pt x="57" y="320"/>
                  </a:cubicBezTo>
                  <a:lnTo>
                    <a:pt x="536" y="52"/>
                  </a:lnTo>
                  <a:cubicBezTo>
                    <a:pt x="557" y="38"/>
                    <a:pt x="571" y="38"/>
                    <a:pt x="593" y="38"/>
                  </a:cubicBezTo>
                  <a:close/>
                  <a:moveTo>
                    <a:pt x="589" y="1"/>
                  </a:moveTo>
                  <a:cubicBezTo>
                    <a:pt x="566" y="1"/>
                    <a:pt x="543" y="6"/>
                    <a:pt x="522" y="17"/>
                  </a:cubicBezTo>
                  <a:lnTo>
                    <a:pt x="43" y="292"/>
                  </a:lnTo>
                  <a:cubicBezTo>
                    <a:pt x="22" y="299"/>
                    <a:pt x="7" y="320"/>
                    <a:pt x="0" y="341"/>
                  </a:cubicBezTo>
                  <a:cubicBezTo>
                    <a:pt x="7" y="362"/>
                    <a:pt x="15" y="383"/>
                    <a:pt x="36" y="390"/>
                  </a:cubicBezTo>
                  <a:lnTo>
                    <a:pt x="543" y="686"/>
                  </a:lnTo>
                  <a:cubicBezTo>
                    <a:pt x="564" y="700"/>
                    <a:pt x="578" y="700"/>
                    <a:pt x="600" y="700"/>
                  </a:cubicBezTo>
                  <a:cubicBezTo>
                    <a:pt x="628" y="700"/>
                    <a:pt x="656" y="700"/>
                    <a:pt x="677" y="686"/>
                  </a:cubicBezTo>
                  <a:lnTo>
                    <a:pt x="1157" y="418"/>
                  </a:lnTo>
                  <a:cubicBezTo>
                    <a:pt x="1178" y="404"/>
                    <a:pt x="1192" y="390"/>
                    <a:pt x="1192" y="362"/>
                  </a:cubicBezTo>
                  <a:cubicBezTo>
                    <a:pt x="1192" y="348"/>
                    <a:pt x="1178" y="327"/>
                    <a:pt x="1164" y="320"/>
                  </a:cubicBezTo>
                  <a:lnTo>
                    <a:pt x="656" y="17"/>
                  </a:lnTo>
                  <a:cubicBezTo>
                    <a:pt x="635" y="6"/>
                    <a:pt x="612" y="1"/>
                    <a:pt x="58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g1b4ab322049_2_64"/>
            <p:cNvSpPr/>
            <p:nvPr/>
          </p:nvSpPr>
          <p:spPr>
            <a:xfrm>
              <a:off x="570850" y="3598050"/>
              <a:ext cx="20100" cy="11450"/>
            </a:xfrm>
            <a:custGeom>
              <a:rect b="b" l="l" r="r" t="t"/>
              <a:pathLst>
                <a:path extrusionOk="0" h="458" w="804">
                  <a:moveTo>
                    <a:pt x="204" y="1"/>
                  </a:moveTo>
                  <a:cubicBezTo>
                    <a:pt x="185" y="1"/>
                    <a:pt x="166" y="6"/>
                    <a:pt x="148" y="17"/>
                  </a:cubicBezTo>
                  <a:lnTo>
                    <a:pt x="42" y="73"/>
                  </a:lnTo>
                  <a:cubicBezTo>
                    <a:pt x="7" y="94"/>
                    <a:pt x="0" y="129"/>
                    <a:pt x="35" y="144"/>
                  </a:cubicBezTo>
                  <a:lnTo>
                    <a:pt x="543" y="447"/>
                  </a:lnTo>
                  <a:cubicBezTo>
                    <a:pt x="560" y="454"/>
                    <a:pt x="580" y="457"/>
                    <a:pt x="600" y="457"/>
                  </a:cubicBezTo>
                  <a:cubicBezTo>
                    <a:pt x="620" y="457"/>
                    <a:pt x="642" y="454"/>
                    <a:pt x="663" y="447"/>
                  </a:cubicBezTo>
                  <a:lnTo>
                    <a:pt x="761" y="383"/>
                  </a:lnTo>
                  <a:cubicBezTo>
                    <a:pt x="797" y="362"/>
                    <a:pt x="804" y="334"/>
                    <a:pt x="775" y="320"/>
                  </a:cubicBezTo>
                  <a:lnTo>
                    <a:pt x="261" y="17"/>
                  </a:lnTo>
                  <a:cubicBezTo>
                    <a:pt x="243" y="6"/>
                    <a:pt x="224" y="1"/>
                    <a:pt x="20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g1b4ab322049_2_64"/>
            <p:cNvSpPr/>
            <p:nvPr/>
          </p:nvSpPr>
          <p:spPr>
            <a:xfrm>
              <a:off x="570675" y="3597700"/>
              <a:ext cx="20450" cy="12225"/>
            </a:xfrm>
            <a:custGeom>
              <a:rect b="b" l="l" r="r" t="t"/>
              <a:pathLst>
                <a:path extrusionOk="0" h="489" w="818">
                  <a:moveTo>
                    <a:pt x="219" y="38"/>
                  </a:moveTo>
                  <a:cubicBezTo>
                    <a:pt x="233" y="38"/>
                    <a:pt x="247" y="45"/>
                    <a:pt x="261" y="52"/>
                  </a:cubicBezTo>
                  <a:cubicBezTo>
                    <a:pt x="261" y="52"/>
                    <a:pt x="768" y="348"/>
                    <a:pt x="761" y="390"/>
                  </a:cubicBezTo>
                  <a:lnTo>
                    <a:pt x="656" y="447"/>
                  </a:lnTo>
                  <a:cubicBezTo>
                    <a:pt x="641" y="454"/>
                    <a:pt x="626" y="457"/>
                    <a:pt x="609" y="457"/>
                  </a:cubicBezTo>
                  <a:cubicBezTo>
                    <a:pt x="592" y="457"/>
                    <a:pt x="575" y="454"/>
                    <a:pt x="557" y="447"/>
                  </a:cubicBezTo>
                  <a:cubicBezTo>
                    <a:pt x="557" y="447"/>
                    <a:pt x="49" y="150"/>
                    <a:pt x="56" y="108"/>
                  </a:cubicBezTo>
                  <a:lnTo>
                    <a:pt x="162" y="52"/>
                  </a:lnTo>
                  <a:cubicBezTo>
                    <a:pt x="176" y="38"/>
                    <a:pt x="197" y="38"/>
                    <a:pt x="219" y="38"/>
                  </a:cubicBezTo>
                  <a:close/>
                  <a:moveTo>
                    <a:pt x="215" y="1"/>
                  </a:moveTo>
                  <a:cubicBezTo>
                    <a:pt x="192" y="1"/>
                    <a:pt x="169" y="6"/>
                    <a:pt x="148" y="17"/>
                  </a:cubicBezTo>
                  <a:lnTo>
                    <a:pt x="42" y="80"/>
                  </a:lnTo>
                  <a:cubicBezTo>
                    <a:pt x="21" y="87"/>
                    <a:pt x="7" y="108"/>
                    <a:pt x="0" y="129"/>
                  </a:cubicBezTo>
                  <a:cubicBezTo>
                    <a:pt x="0" y="150"/>
                    <a:pt x="14" y="172"/>
                    <a:pt x="35" y="179"/>
                  </a:cubicBezTo>
                  <a:lnTo>
                    <a:pt x="543" y="475"/>
                  </a:lnTo>
                  <a:cubicBezTo>
                    <a:pt x="557" y="489"/>
                    <a:pt x="578" y="489"/>
                    <a:pt x="599" y="489"/>
                  </a:cubicBezTo>
                  <a:cubicBezTo>
                    <a:pt x="627" y="489"/>
                    <a:pt x="656" y="489"/>
                    <a:pt x="677" y="475"/>
                  </a:cubicBezTo>
                  <a:lnTo>
                    <a:pt x="782" y="418"/>
                  </a:lnTo>
                  <a:cubicBezTo>
                    <a:pt x="804" y="411"/>
                    <a:pt x="818" y="390"/>
                    <a:pt x="818" y="362"/>
                  </a:cubicBezTo>
                  <a:cubicBezTo>
                    <a:pt x="818" y="348"/>
                    <a:pt x="804" y="327"/>
                    <a:pt x="790" y="320"/>
                  </a:cubicBezTo>
                  <a:lnTo>
                    <a:pt x="282" y="17"/>
                  </a:lnTo>
                  <a:cubicBezTo>
                    <a:pt x="261" y="6"/>
                    <a:pt x="238" y="1"/>
                    <a:pt x="21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g1b4ab322049_2_64"/>
            <p:cNvSpPr/>
            <p:nvPr/>
          </p:nvSpPr>
          <p:spPr>
            <a:xfrm>
              <a:off x="579300" y="3608575"/>
              <a:ext cx="29450" cy="16600"/>
            </a:xfrm>
            <a:custGeom>
              <a:rect b="b" l="l" r="r" t="t"/>
              <a:pathLst>
                <a:path extrusionOk="0" h="664" w="1178">
                  <a:moveTo>
                    <a:pt x="578" y="1"/>
                  </a:moveTo>
                  <a:cubicBezTo>
                    <a:pt x="559" y="1"/>
                    <a:pt x="540" y="5"/>
                    <a:pt x="522" y="12"/>
                  </a:cubicBezTo>
                  <a:lnTo>
                    <a:pt x="43" y="286"/>
                  </a:lnTo>
                  <a:cubicBezTo>
                    <a:pt x="7" y="308"/>
                    <a:pt x="0" y="336"/>
                    <a:pt x="36" y="350"/>
                  </a:cubicBezTo>
                  <a:lnTo>
                    <a:pt x="543" y="653"/>
                  </a:lnTo>
                  <a:cubicBezTo>
                    <a:pt x="561" y="660"/>
                    <a:pt x="580" y="664"/>
                    <a:pt x="600" y="664"/>
                  </a:cubicBezTo>
                  <a:cubicBezTo>
                    <a:pt x="619" y="664"/>
                    <a:pt x="638" y="660"/>
                    <a:pt x="656" y="653"/>
                  </a:cubicBezTo>
                  <a:lnTo>
                    <a:pt x="1135" y="378"/>
                  </a:lnTo>
                  <a:cubicBezTo>
                    <a:pt x="1171" y="364"/>
                    <a:pt x="1178" y="329"/>
                    <a:pt x="1149" y="315"/>
                  </a:cubicBezTo>
                  <a:lnTo>
                    <a:pt x="635" y="12"/>
                  </a:lnTo>
                  <a:cubicBezTo>
                    <a:pt x="617" y="5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g1b4ab322049_2_64"/>
            <p:cNvSpPr/>
            <p:nvPr/>
          </p:nvSpPr>
          <p:spPr>
            <a:xfrm>
              <a:off x="579125" y="3608275"/>
              <a:ext cx="29800" cy="17525"/>
            </a:xfrm>
            <a:custGeom>
              <a:rect b="b" l="l" r="r" t="t"/>
              <a:pathLst>
                <a:path extrusionOk="0" h="701" w="1192">
                  <a:moveTo>
                    <a:pt x="593" y="31"/>
                  </a:moveTo>
                  <a:cubicBezTo>
                    <a:pt x="607" y="31"/>
                    <a:pt x="621" y="38"/>
                    <a:pt x="635" y="45"/>
                  </a:cubicBezTo>
                  <a:cubicBezTo>
                    <a:pt x="635" y="45"/>
                    <a:pt x="1142" y="348"/>
                    <a:pt x="1135" y="383"/>
                  </a:cubicBezTo>
                  <a:lnTo>
                    <a:pt x="656" y="651"/>
                  </a:lnTo>
                  <a:cubicBezTo>
                    <a:pt x="642" y="658"/>
                    <a:pt x="626" y="662"/>
                    <a:pt x="609" y="662"/>
                  </a:cubicBezTo>
                  <a:cubicBezTo>
                    <a:pt x="593" y="662"/>
                    <a:pt x="575" y="658"/>
                    <a:pt x="557" y="651"/>
                  </a:cubicBezTo>
                  <a:cubicBezTo>
                    <a:pt x="557" y="651"/>
                    <a:pt x="50" y="355"/>
                    <a:pt x="57" y="320"/>
                  </a:cubicBezTo>
                  <a:lnTo>
                    <a:pt x="536" y="45"/>
                  </a:lnTo>
                  <a:cubicBezTo>
                    <a:pt x="550" y="38"/>
                    <a:pt x="571" y="31"/>
                    <a:pt x="593" y="31"/>
                  </a:cubicBezTo>
                  <a:close/>
                  <a:moveTo>
                    <a:pt x="585" y="1"/>
                  </a:moveTo>
                  <a:cubicBezTo>
                    <a:pt x="561" y="1"/>
                    <a:pt x="536" y="6"/>
                    <a:pt x="515" y="17"/>
                  </a:cubicBezTo>
                  <a:lnTo>
                    <a:pt x="43" y="284"/>
                  </a:lnTo>
                  <a:cubicBezTo>
                    <a:pt x="22" y="298"/>
                    <a:pt x="7" y="313"/>
                    <a:pt x="0" y="341"/>
                  </a:cubicBezTo>
                  <a:cubicBezTo>
                    <a:pt x="0" y="355"/>
                    <a:pt x="14" y="376"/>
                    <a:pt x="29" y="383"/>
                  </a:cubicBezTo>
                  <a:lnTo>
                    <a:pt x="543" y="686"/>
                  </a:lnTo>
                  <a:cubicBezTo>
                    <a:pt x="557" y="693"/>
                    <a:pt x="578" y="700"/>
                    <a:pt x="600" y="700"/>
                  </a:cubicBezTo>
                  <a:cubicBezTo>
                    <a:pt x="628" y="700"/>
                    <a:pt x="649" y="693"/>
                    <a:pt x="677" y="686"/>
                  </a:cubicBezTo>
                  <a:lnTo>
                    <a:pt x="1149" y="411"/>
                  </a:lnTo>
                  <a:cubicBezTo>
                    <a:pt x="1178" y="404"/>
                    <a:pt x="1192" y="383"/>
                    <a:pt x="1192" y="362"/>
                  </a:cubicBezTo>
                  <a:cubicBezTo>
                    <a:pt x="1192" y="341"/>
                    <a:pt x="1178" y="320"/>
                    <a:pt x="1164" y="313"/>
                  </a:cubicBezTo>
                  <a:lnTo>
                    <a:pt x="656" y="17"/>
                  </a:lnTo>
                  <a:cubicBezTo>
                    <a:pt x="635" y="6"/>
                    <a:pt x="610" y="1"/>
                    <a:pt x="58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g1b4ab322049_2_64"/>
            <p:cNvSpPr/>
            <p:nvPr/>
          </p:nvSpPr>
          <p:spPr>
            <a:xfrm>
              <a:off x="606625" y="3619025"/>
              <a:ext cx="19925" cy="11400"/>
            </a:xfrm>
            <a:custGeom>
              <a:rect b="b" l="l" r="r" t="t"/>
              <a:pathLst>
                <a:path extrusionOk="0" h="456" w="797">
                  <a:moveTo>
                    <a:pt x="198" y="1"/>
                  </a:moveTo>
                  <a:cubicBezTo>
                    <a:pt x="178" y="1"/>
                    <a:pt x="159" y="6"/>
                    <a:pt x="141" y="17"/>
                  </a:cubicBezTo>
                  <a:lnTo>
                    <a:pt x="35" y="73"/>
                  </a:lnTo>
                  <a:cubicBezTo>
                    <a:pt x="0" y="94"/>
                    <a:pt x="0" y="122"/>
                    <a:pt x="28" y="143"/>
                  </a:cubicBezTo>
                  <a:lnTo>
                    <a:pt x="536" y="439"/>
                  </a:lnTo>
                  <a:cubicBezTo>
                    <a:pt x="553" y="450"/>
                    <a:pt x="575" y="455"/>
                    <a:pt x="596" y="455"/>
                  </a:cubicBezTo>
                  <a:cubicBezTo>
                    <a:pt x="617" y="455"/>
                    <a:pt x="638" y="450"/>
                    <a:pt x="656" y="439"/>
                  </a:cubicBezTo>
                  <a:lnTo>
                    <a:pt x="761" y="383"/>
                  </a:lnTo>
                  <a:cubicBezTo>
                    <a:pt x="797" y="362"/>
                    <a:pt x="797" y="334"/>
                    <a:pt x="768" y="313"/>
                  </a:cubicBezTo>
                  <a:lnTo>
                    <a:pt x="261" y="17"/>
                  </a:lnTo>
                  <a:cubicBezTo>
                    <a:pt x="240" y="6"/>
                    <a:pt x="219" y="1"/>
                    <a:pt x="19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g1b4ab322049_2_64"/>
            <p:cNvSpPr/>
            <p:nvPr/>
          </p:nvSpPr>
          <p:spPr>
            <a:xfrm>
              <a:off x="606450" y="3618675"/>
              <a:ext cx="20275" cy="12225"/>
            </a:xfrm>
            <a:custGeom>
              <a:rect b="b" l="l" r="r" t="t"/>
              <a:pathLst>
                <a:path extrusionOk="0" h="489" w="811">
                  <a:moveTo>
                    <a:pt x="211" y="38"/>
                  </a:moveTo>
                  <a:cubicBezTo>
                    <a:pt x="226" y="38"/>
                    <a:pt x="247" y="38"/>
                    <a:pt x="254" y="52"/>
                  </a:cubicBezTo>
                  <a:cubicBezTo>
                    <a:pt x="254" y="52"/>
                    <a:pt x="768" y="348"/>
                    <a:pt x="754" y="383"/>
                  </a:cubicBezTo>
                  <a:lnTo>
                    <a:pt x="656" y="446"/>
                  </a:lnTo>
                  <a:cubicBezTo>
                    <a:pt x="638" y="453"/>
                    <a:pt x="620" y="457"/>
                    <a:pt x="603" y="457"/>
                  </a:cubicBezTo>
                  <a:cubicBezTo>
                    <a:pt x="585" y="457"/>
                    <a:pt x="567" y="453"/>
                    <a:pt x="550" y="446"/>
                  </a:cubicBezTo>
                  <a:cubicBezTo>
                    <a:pt x="550" y="446"/>
                    <a:pt x="42" y="143"/>
                    <a:pt x="49" y="108"/>
                  </a:cubicBezTo>
                  <a:lnTo>
                    <a:pt x="155" y="52"/>
                  </a:lnTo>
                  <a:cubicBezTo>
                    <a:pt x="176" y="38"/>
                    <a:pt x="190" y="38"/>
                    <a:pt x="211" y="38"/>
                  </a:cubicBezTo>
                  <a:close/>
                  <a:moveTo>
                    <a:pt x="208" y="1"/>
                  </a:moveTo>
                  <a:cubicBezTo>
                    <a:pt x="185" y="1"/>
                    <a:pt x="162" y="6"/>
                    <a:pt x="141" y="16"/>
                  </a:cubicBezTo>
                  <a:lnTo>
                    <a:pt x="35" y="80"/>
                  </a:lnTo>
                  <a:cubicBezTo>
                    <a:pt x="14" y="87"/>
                    <a:pt x="0" y="108"/>
                    <a:pt x="0" y="129"/>
                  </a:cubicBezTo>
                  <a:cubicBezTo>
                    <a:pt x="0" y="150"/>
                    <a:pt x="7" y="164"/>
                    <a:pt x="28" y="171"/>
                  </a:cubicBezTo>
                  <a:lnTo>
                    <a:pt x="536" y="475"/>
                  </a:lnTo>
                  <a:cubicBezTo>
                    <a:pt x="557" y="482"/>
                    <a:pt x="571" y="489"/>
                    <a:pt x="599" y="489"/>
                  </a:cubicBezTo>
                  <a:cubicBezTo>
                    <a:pt x="620" y="489"/>
                    <a:pt x="649" y="489"/>
                    <a:pt x="670" y="475"/>
                  </a:cubicBezTo>
                  <a:lnTo>
                    <a:pt x="775" y="418"/>
                  </a:lnTo>
                  <a:cubicBezTo>
                    <a:pt x="797" y="404"/>
                    <a:pt x="811" y="383"/>
                    <a:pt x="811" y="362"/>
                  </a:cubicBezTo>
                  <a:cubicBezTo>
                    <a:pt x="811" y="341"/>
                    <a:pt x="804" y="327"/>
                    <a:pt x="782" y="320"/>
                  </a:cubicBezTo>
                  <a:lnTo>
                    <a:pt x="275" y="16"/>
                  </a:lnTo>
                  <a:cubicBezTo>
                    <a:pt x="254" y="6"/>
                    <a:pt x="231" y="1"/>
                    <a:pt x="20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g1b4ab322049_2_64"/>
            <p:cNvSpPr/>
            <p:nvPr/>
          </p:nvSpPr>
          <p:spPr>
            <a:xfrm>
              <a:off x="392850" y="3498975"/>
              <a:ext cx="29275" cy="16575"/>
            </a:xfrm>
            <a:custGeom>
              <a:rect b="b" l="l" r="r" t="t"/>
              <a:pathLst>
                <a:path extrusionOk="0" h="663" w="1171">
                  <a:moveTo>
                    <a:pt x="572" y="0"/>
                  </a:moveTo>
                  <a:cubicBezTo>
                    <a:pt x="552" y="0"/>
                    <a:pt x="532" y="4"/>
                    <a:pt x="515" y="11"/>
                  </a:cubicBezTo>
                  <a:lnTo>
                    <a:pt x="36" y="286"/>
                  </a:lnTo>
                  <a:cubicBezTo>
                    <a:pt x="0" y="307"/>
                    <a:pt x="0" y="335"/>
                    <a:pt x="28" y="349"/>
                  </a:cubicBezTo>
                  <a:lnTo>
                    <a:pt x="536" y="652"/>
                  </a:lnTo>
                  <a:cubicBezTo>
                    <a:pt x="554" y="659"/>
                    <a:pt x="575" y="663"/>
                    <a:pt x="596" y="663"/>
                  </a:cubicBezTo>
                  <a:cubicBezTo>
                    <a:pt x="617" y="663"/>
                    <a:pt x="638" y="659"/>
                    <a:pt x="656" y="652"/>
                  </a:cubicBezTo>
                  <a:lnTo>
                    <a:pt x="1135" y="377"/>
                  </a:lnTo>
                  <a:cubicBezTo>
                    <a:pt x="1163" y="363"/>
                    <a:pt x="1170" y="328"/>
                    <a:pt x="1142" y="314"/>
                  </a:cubicBezTo>
                  <a:lnTo>
                    <a:pt x="635" y="11"/>
                  </a:lnTo>
                  <a:cubicBezTo>
                    <a:pt x="614" y="4"/>
                    <a:pt x="592" y="0"/>
                    <a:pt x="57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g1b4ab322049_2_64"/>
            <p:cNvSpPr/>
            <p:nvPr/>
          </p:nvSpPr>
          <p:spPr>
            <a:xfrm>
              <a:off x="392500" y="3498675"/>
              <a:ext cx="29800" cy="17500"/>
            </a:xfrm>
            <a:custGeom>
              <a:rect b="b" l="l" r="r" t="t"/>
              <a:pathLst>
                <a:path extrusionOk="0" h="700" w="1192">
                  <a:moveTo>
                    <a:pt x="592" y="30"/>
                  </a:moveTo>
                  <a:cubicBezTo>
                    <a:pt x="606" y="30"/>
                    <a:pt x="621" y="37"/>
                    <a:pt x="635" y="44"/>
                  </a:cubicBezTo>
                  <a:cubicBezTo>
                    <a:pt x="635" y="44"/>
                    <a:pt x="1142" y="340"/>
                    <a:pt x="1135" y="382"/>
                  </a:cubicBezTo>
                  <a:lnTo>
                    <a:pt x="656" y="650"/>
                  </a:lnTo>
                  <a:cubicBezTo>
                    <a:pt x="638" y="657"/>
                    <a:pt x="621" y="661"/>
                    <a:pt x="604" y="661"/>
                  </a:cubicBezTo>
                  <a:cubicBezTo>
                    <a:pt x="587" y="661"/>
                    <a:pt x="571" y="657"/>
                    <a:pt x="557" y="650"/>
                  </a:cubicBezTo>
                  <a:cubicBezTo>
                    <a:pt x="557" y="650"/>
                    <a:pt x="50" y="354"/>
                    <a:pt x="57" y="312"/>
                  </a:cubicBezTo>
                  <a:lnTo>
                    <a:pt x="536" y="44"/>
                  </a:lnTo>
                  <a:cubicBezTo>
                    <a:pt x="550" y="37"/>
                    <a:pt x="571" y="30"/>
                    <a:pt x="592" y="30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5"/>
                    <a:pt x="515" y="16"/>
                  </a:cubicBezTo>
                  <a:lnTo>
                    <a:pt x="35" y="284"/>
                  </a:lnTo>
                  <a:cubicBezTo>
                    <a:pt x="14" y="291"/>
                    <a:pt x="0" y="312"/>
                    <a:pt x="0" y="340"/>
                  </a:cubicBezTo>
                  <a:cubicBezTo>
                    <a:pt x="0" y="354"/>
                    <a:pt x="14" y="375"/>
                    <a:pt x="28" y="382"/>
                  </a:cubicBezTo>
                  <a:lnTo>
                    <a:pt x="536" y="678"/>
                  </a:lnTo>
                  <a:cubicBezTo>
                    <a:pt x="557" y="693"/>
                    <a:pt x="578" y="700"/>
                    <a:pt x="599" y="700"/>
                  </a:cubicBezTo>
                  <a:cubicBezTo>
                    <a:pt x="628" y="700"/>
                    <a:pt x="649" y="693"/>
                    <a:pt x="677" y="678"/>
                  </a:cubicBezTo>
                  <a:lnTo>
                    <a:pt x="1149" y="411"/>
                  </a:lnTo>
                  <a:cubicBezTo>
                    <a:pt x="1170" y="404"/>
                    <a:pt x="1184" y="382"/>
                    <a:pt x="1192" y="354"/>
                  </a:cubicBezTo>
                  <a:cubicBezTo>
                    <a:pt x="1192" y="340"/>
                    <a:pt x="1177" y="319"/>
                    <a:pt x="1163" y="312"/>
                  </a:cubicBezTo>
                  <a:lnTo>
                    <a:pt x="649" y="16"/>
                  </a:lnTo>
                  <a:cubicBezTo>
                    <a:pt x="628" y="5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g1b4ab322049_2_64"/>
            <p:cNvSpPr/>
            <p:nvPr/>
          </p:nvSpPr>
          <p:spPr>
            <a:xfrm>
              <a:off x="504050" y="3513675"/>
              <a:ext cx="52000" cy="30875"/>
            </a:xfrm>
            <a:custGeom>
              <a:rect b="b" l="l" r="r" t="t"/>
              <a:pathLst>
                <a:path extrusionOk="0" h="1235" w="2080">
                  <a:moveTo>
                    <a:pt x="2066" y="1"/>
                  </a:moveTo>
                  <a:lnTo>
                    <a:pt x="2066" y="1"/>
                  </a:lnTo>
                  <a:cubicBezTo>
                    <a:pt x="2066" y="1"/>
                    <a:pt x="0" y="1206"/>
                    <a:pt x="22" y="1235"/>
                  </a:cubicBezTo>
                  <a:cubicBezTo>
                    <a:pt x="22" y="1235"/>
                    <a:pt x="2080" y="29"/>
                    <a:pt x="2066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g1b4ab322049_2_64"/>
            <p:cNvSpPr/>
            <p:nvPr/>
          </p:nvSpPr>
          <p:spPr>
            <a:xfrm>
              <a:off x="689100" y="3138125"/>
              <a:ext cx="177475" cy="160925"/>
            </a:xfrm>
            <a:custGeom>
              <a:rect b="b" l="l" r="r" t="t"/>
              <a:pathLst>
                <a:path extrusionOk="0" h="6437" w="7099">
                  <a:moveTo>
                    <a:pt x="3302" y="1"/>
                  </a:moveTo>
                  <a:cubicBezTo>
                    <a:pt x="3301" y="1"/>
                    <a:pt x="3300" y="1"/>
                    <a:pt x="3299" y="1"/>
                  </a:cubicBezTo>
                  <a:cubicBezTo>
                    <a:pt x="3144" y="43"/>
                    <a:pt x="1925" y="664"/>
                    <a:pt x="1925" y="664"/>
                  </a:cubicBezTo>
                  <a:lnTo>
                    <a:pt x="494" y="1813"/>
                  </a:lnTo>
                  <a:cubicBezTo>
                    <a:pt x="494" y="1813"/>
                    <a:pt x="0" y="3074"/>
                    <a:pt x="14" y="3103"/>
                  </a:cubicBezTo>
                  <a:cubicBezTo>
                    <a:pt x="35" y="3138"/>
                    <a:pt x="120" y="4202"/>
                    <a:pt x="148" y="4386"/>
                  </a:cubicBezTo>
                  <a:cubicBezTo>
                    <a:pt x="176" y="4569"/>
                    <a:pt x="754" y="5288"/>
                    <a:pt x="860" y="5506"/>
                  </a:cubicBezTo>
                  <a:cubicBezTo>
                    <a:pt x="966" y="5732"/>
                    <a:pt x="1692" y="6437"/>
                    <a:pt x="1692" y="6437"/>
                  </a:cubicBezTo>
                  <a:cubicBezTo>
                    <a:pt x="1692" y="6437"/>
                    <a:pt x="2820" y="6042"/>
                    <a:pt x="2940" y="6000"/>
                  </a:cubicBezTo>
                  <a:cubicBezTo>
                    <a:pt x="3067" y="5958"/>
                    <a:pt x="7099" y="3483"/>
                    <a:pt x="7099" y="3483"/>
                  </a:cubicBezTo>
                  <a:cubicBezTo>
                    <a:pt x="7099" y="3483"/>
                    <a:pt x="3498" y="1"/>
                    <a:pt x="330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g1b4ab322049_2_64"/>
            <p:cNvSpPr/>
            <p:nvPr/>
          </p:nvSpPr>
          <p:spPr>
            <a:xfrm>
              <a:off x="688550" y="3137750"/>
              <a:ext cx="178200" cy="161850"/>
            </a:xfrm>
            <a:custGeom>
              <a:rect b="b" l="l" r="r" t="t"/>
              <a:pathLst>
                <a:path extrusionOk="0" h="6474" w="7128">
                  <a:moveTo>
                    <a:pt x="3321" y="37"/>
                  </a:moveTo>
                  <a:cubicBezTo>
                    <a:pt x="3462" y="37"/>
                    <a:pt x="5647" y="2103"/>
                    <a:pt x="7086" y="3498"/>
                  </a:cubicBezTo>
                  <a:cubicBezTo>
                    <a:pt x="5683" y="4358"/>
                    <a:pt x="3046" y="5966"/>
                    <a:pt x="2955" y="6001"/>
                  </a:cubicBezTo>
                  <a:lnTo>
                    <a:pt x="1721" y="6431"/>
                  </a:lnTo>
                  <a:cubicBezTo>
                    <a:pt x="1643" y="6353"/>
                    <a:pt x="995" y="5719"/>
                    <a:pt x="896" y="5514"/>
                  </a:cubicBezTo>
                  <a:cubicBezTo>
                    <a:pt x="805" y="5352"/>
                    <a:pt x="706" y="5204"/>
                    <a:pt x="593" y="5056"/>
                  </a:cubicBezTo>
                  <a:cubicBezTo>
                    <a:pt x="410" y="4795"/>
                    <a:pt x="205" y="4499"/>
                    <a:pt x="191" y="4401"/>
                  </a:cubicBezTo>
                  <a:cubicBezTo>
                    <a:pt x="177" y="4316"/>
                    <a:pt x="149" y="4034"/>
                    <a:pt x="121" y="3766"/>
                  </a:cubicBezTo>
                  <a:cubicBezTo>
                    <a:pt x="79" y="3315"/>
                    <a:pt x="64" y="3153"/>
                    <a:pt x="57" y="3118"/>
                  </a:cubicBezTo>
                  <a:cubicBezTo>
                    <a:pt x="57" y="3054"/>
                    <a:pt x="339" y="2321"/>
                    <a:pt x="530" y="1835"/>
                  </a:cubicBezTo>
                  <a:lnTo>
                    <a:pt x="1954" y="700"/>
                  </a:lnTo>
                  <a:cubicBezTo>
                    <a:pt x="2003" y="672"/>
                    <a:pt x="3173" y="72"/>
                    <a:pt x="3321" y="37"/>
                  </a:cubicBezTo>
                  <a:close/>
                  <a:moveTo>
                    <a:pt x="3329" y="1"/>
                  </a:moveTo>
                  <a:cubicBezTo>
                    <a:pt x="3325" y="1"/>
                    <a:pt x="3323" y="1"/>
                    <a:pt x="3321" y="2"/>
                  </a:cubicBezTo>
                  <a:cubicBezTo>
                    <a:pt x="3166" y="44"/>
                    <a:pt x="1989" y="643"/>
                    <a:pt x="1932" y="672"/>
                  </a:cubicBezTo>
                  <a:cubicBezTo>
                    <a:pt x="1932" y="672"/>
                    <a:pt x="509" y="1806"/>
                    <a:pt x="501" y="1814"/>
                  </a:cubicBezTo>
                  <a:cubicBezTo>
                    <a:pt x="1" y="3089"/>
                    <a:pt x="15" y="3118"/>
                    <a:pt x="22" y="3125"/>
                  </a:cubicBezTo>
                  <a:cubicBezTo>
                    <a:pt x="29" y="3153"/>
                    <a:pt x="64" y="3477"/>
                    <a:pt x="86" y="3766"/>
                  </a:cubicBezTo>
                  <a:cubicBezTo>
                    <a:pt x="114" y="4034"/>
                    <a:pt x="142" y="4309"/>
                    <a:pt x="156" y="4401"/>
                  </a:cubicBezTo>
                  <a:cubicBezTo>
                    <a:pt x="170" y="4513"/>
                    <a:pt x="375" y="4795"/>
                    <a:pt x="565" y="5070"/>
                  </a:cubicBezTo>
                  <a:cubicBezTo>
                    <a:pt x="678" y="5218"/>
                    <a:pt x="776" y="5366"/>
                    <a:pt x="868" y="5528"/>
                  </a:cubicBezTo>
                  <a:cubicBezTo>
                    <a:pt x="974" y="5754"/>
                    <a:pt x="1672" y="6431"/>
                    <a:pt x="1714" y="6466"/>
                  </a:cubicBezTo>
                  <a:lnTo>
                    <a:pt x="1721" y="6473"/>
                  </a:lnTo>
                  <a:lnTo>
                    <a:pt x="2969" y="6036"/>
                  </a:lnTo>
                  <a:cubicBezTo>
                    <a:pt x="3089" y="5994"/>
                    <a:pt x="6966" y="3618"/>
                    <a:pt x="7128" y="3491"/>
                  </a:cubicBezTo>
                  <a:cubicBezTo>
                    <a:pt x="7121" y="3484"/>
                    <a:pt x="6211" y="2596"/>
                    <a:pt x="5288" y="1736"/>
                  </a:cubicBezTo>
                  <a:cubicBezTo>
                    <a:pt x="3559" y="99"/>
                    <a:pt x="3369" y="1"/>
                    <a:pt x="332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g1b4ab322049_2_64"/>
            <p:cNvSpPr/>
            <p:nvPr/>
          </p:nvSpPr>
          <p:spPr>
            <a:xfrm>
              <a:off x="608200" y="3261950"/>
              <a:ext cx="383675" cy="351650"/>
            </a:xfrm>
            <a:custGeom>
              <a:rect b="b" l="l" r="r" t="t"/>
              <a:pathLst>
                <a:path extrusionOk="0" h="14066" w="15347">
                  <a:moveTo>
                    <a:pt x="7593" y="1"/>
                  </a:moveTo>
                  <a:cubicBezTo>
                    <a:pt x="6462" y="1"/>
                    <a:pt x="5359" y="406"/>
                    <a:pt x="4047" y="652"/>
                  </a:cubicBezTo>
                  <a:cubicBezTo>
                    <a:pt x="1833" y="1061"/>
                    <a:pt x="1" y="10162"/>
                    <a:pt x="677" y="11550"/>
                  </a:cubicBezTo>
                  <a:cubicBezTo>
                    <a:pt x="1517" y="13258"/>
                    <a:pt x="4896" y="14065"/>
                    <a:pt x="7996" y="14065"/>
                  </a:cubicBezTo>
                  <a:cubicBezTo>
                    <a:pt x="10207" y="14065"/>
                    <a:pt x="12276" y="13655"/>
                    <a:pt x="13183" y="12869"/>
                  </a:cubicBezTo>
                  <a:cubicBezTo>
                    <a:pt x="15347" y="11008"/>
                    <a:pt x="14367" y="6510"/>
                    <a:pt x="14254" y="5692"/>
                  </a:cubicBezTo>
                  <a:cubicBezTo>
                    <a:pt x="13824" y="2619"/>
                    <a:pt x="12196" y="2140"/>
                    <a:pt x="10039" y="758"/>
                  </a:cubicBezTo>
                  <a:cubicBezTo>
                    <a:pt x="9160" y="192"/>
                    <a:pt x="8370" y="1"/>
                    <a:pt x="759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4" name="Google Shape;2454;g1b4ab322049_2_64"/>
            <p:cNvSpPr/>
            <p:nvPr/>
          </p:nvSpPr>
          <p:spPr>
            <a:xfrm>
              <a:off x="612600" y="3261500"/>
              <a:ext cx="374875" cy="352475"/>
            </a:xfrm>
            <a:custGeom>
              <a:rect b="b" l="l" r="r" t="t"/>
              <a:pathLst>
                <a:path extrusionOk="0" h="14099" w="14995">
                  <a:moveTo>
                    <a:pt x="7417" y="36"/>
                  </a:moveTo>
                  <a:cubicBezTo>
                    <a:pt x="8192" y="36"/>
                    <a:pt x="8974" y="226"/>
                    <a:pt x="9849" y="790"/>
                  </a:cubicBezTo>
                  <a:cubicBezTo>
                    <a:pt x="10180" y="1001"/>
                    <a:pt x="10490" y="1185"/>
                    <a:pt x="10793" y="1368"/>
                  </a:cubicBezTo>
                  <a:cubicBezTo>
                    <a:pt x="12478" y="2383"/>
                    <a:pt x="13705" y="3116"/>
                    <a:pt x="14057" y="5710"/>
                  </a:cubicBezTo>
                  <a:cubicBezTo>
                    <a:pt x="14064" y="5781"/>
                    <a:pt x="14078" y="5880"/>
                    <a:pt x="14099" y="6006"/>
                  </a:cubicBezTo>
                  <a:cubicBezTo>
                    <a:pt x="14318" y="7282"/>
                    <a:pt x="14959" y="11174"/>
                    <a:pt x="12993" y="12872"/>
                  </a:cubicBezTo>
                  <a:cubicBezTo>
                    <a:pt x="12344" y="13429"/>
                    <a:pt x="11068" y="13831"/>
                    <a:pt x="9404" y="13986"/>
                  </a:cubicBezTo>
                  <a:cubicBezTo>
                    <a:pt x="8868" y="14037"/>
                    <a:pt x="8331" y="14062"/>
                    <a:pt x="7793" y="14062"/>
                  </a:cubicBezTo>
                  <a:cubicBezTo>
                    <a:pt x="6678" y="14062"/>
                    <a:pt x="5564" y="13954"/>
                    <a:pt x="4470" y="13739"/>
                  </a:cubicBezTo>
                  <a:cubicBezTo>
                    <a:pt x="2405" y="13317"/>
                    <a:pt x="995" y="12541"/>
                    <a:pt x="515" y="11554"/>
                  </a:cubicBezTo>
                  <a:cubicBezTo>
                    <a:pt x="1" y="10504"/>
                    <a:pt x="938" y="5118"/>
                    <a:pt x="2320" y="2383"/>
                  </a:cubicBezTo>
                  <a:cubicBezTo>
                    <a:pt x="2835" y="1347"/>
                    <a:pt x="3356" y="776"/>
                    <a:pt x="3871" y="684"/>
                  </a:cubicBezTo>
                  <a:cubicBezTo>
                    <a:pt x="4322" y="600"/>
                    <a:pt x="4738" y="501"/>
                    <a:pt x="5147" y="402"/>
                  </a:cubicBezTo>
                  <a:cubicBezTo>
                    <a:pt x="5936" y="212"/>
                    <a:pt x="6669" y="36"/>
                    <a:pt x="7417" y="36"/>
                  </a:cubicBezTo>
                  <a:close/>
                  <a:moveTo>
                    <a:pt x="7419" y="0"/>
                  </a:moveTo>
                  <a:cubicBezTo>
                    <a:pt x="6669" y="0"/>
                    <a:pt x="5931" y="177"/>
                    <a:pt x="5140" y="367"/>
                  </a:cubicBezTo>
                  <a:cubicBezTo>
                    <a:pt x="4731" y="466"/>
                    <a:pt x="4308" y="564"/>
                    <a:pt x="3864" y="649"/>
                  </a:cubicBezTo>
                  <a:cubicBezTo>
                    <a:pt x="3342" y="741"/>
                    <a:pt x="2806" y="1319"/>
                    <a:pt x="2285" y="2362"/>
                  </a:cubicBezTo>
                  <a:cubicBezTo>
                    <a:pt x="1643" y="3631"/>
                    <a:pt x="1044" y="5598"/>
                    <a:pt x="663" y="7628"/>
                  </a:cubicBezTo>
                  <a:cubicBezTo>
                    <a:pt x="311" y="9524"/>
                    <a:pt x="240" y="11075"/>
                    <a:pt x="480" y="11568"/>
                  </a:cubicBezTo>
                  <a:cubicBezTo>
                    <a:pt x="974" y="12569"/>
                    <a:pt x="2383" y="13352"/>
                    <a:pt x="4463" y="13775"/>
                  </a:cubicBezTo>
                  <a:cubicBezTo>
                    <a:pt x="5570" y="13993"/>
                    <a:pt x="6691" y="14099"/>
                    <a:pt x="7818" y="14099"/>
                  </a:cubicBezTo>
                  <a:cubicBezTo>
                    <a:pt x="8361" y="14099"/>
                    <a:pt x="8890" y="14071"/>
                    <a:pt x="9404" y="14021"/>
                  </a:cubicBezTo>
                  <a:cubicBezTo>
                    <a:pt x="11082" y="13866"/>
                    <a:pt x="12365" y="13458"/>
                    <a:pt x="13021" y="12894"/>
                  </a:cubicBezTo>
                  <a:cubicBezTo>
                    <a:pt x="14995" y="11188"/>
                    <a:pt x="14353" y="7282"/>
                    <a:pt x="14135" y="5999"/>
                  </a:cubicBezTo>
                  <a:cubicBezTo>
                    <a:pt x="14113" y="5872"/>
                    <a:pt x="14099" y="5774"/>
                    <a:pt x="14092" y="5696"/>
                  </a:cubicBezTo>
                  <a:cubicBezTo>
                    <a:pt x="13733" y="3088"/>
                    <a:pt x="12506" y="2355"/>
                    <a:pt x="10814" y="1340"/>
                  </a:cubicBezTo>
                  <a:cubicBezTo>
                    <a:pt x="10511" y="1157"/>
                    <a:pt x="10201" y="966"/>
                    <a:pt x="9870" y="755"/>
                  </a:cubicBezTo>
                  <a:cubicBezTo>
                    <a:pt x="8990" y="191"/>
                    <a:pt x="8198" y="0"/>
                    <a:pt x="7419" y="0"/>
                  </a:cubicBezTo>
                  <a:close/>
                </a:path>
              </a:pathLst>
            </a:custGeom>
            <a:solidFill>
              <a:srgbClr val="C9272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g1b4ab322049_2_64"/>
            <p:cNvSpPr/>
            <p:nvPr/>
          </p:nvSpPr>
          <p:spPr>
            <a:xfrm>
              <a:off x="718350" y="3147125"/>
              <a:ext cx="14125" cy="4600"/>
            </a:xfrm>
            <a:custGeom>
              <a:rect b="b" l="l" r="r" t="t"/>
              <a:pathLst>
                <a:path extrusionOk="0" h="184" w="565">
                  <a:moveTo>
                    <a:pt x="275" y="0"/>
                  </a:moveTo>
                  <a:cubicBezTo>
                    <a:pt x="177" y="0"/>
                    <a:pt x="78" y="43"/>
                    <a:pt x="0" y="113"/>
                  </a:cubicBezTo>
                  <a:cubicBezTo>
                    <a:pt x="29" y="106"/>
                    <a:pt x="57" y="99"/>
                    <a:pt x="92" y="99"/>
                  </a:cubicBezTo>
                  <a:cubicBezTo>
                    <a:pt x="141" y="99"/>
                    <a:pt x="191" y="106"/>
                    <a:pt x="233" y="113"/>
                  </a:cubicBezTo>
                  <a:cubicBezTo>
                    <a:pt x="282" y="127"/>
                    <a:pt x="325" y="141"/>
                    <a:pt x="367" y="163"/>
                  </a:cubicBezTo>
                  <a:lnTo>
                    <a:pt x="402" y="184"/>
                  </a:lnTo>
                  <a:lnTo>
                    <a:pt x="564" y="85"/>
                  </a:lnTo>
                  <a:cubicBezTo>
                    <a:pt x="515" y="57"/>
                    <a:pt x="459" y="36"/>
                    <a:pt x="409" y="15"/>
                  </a:cubicBezTo>
                  <a:cubicBezTo>
                    <a:pt x="367" y="8"/>
                    <a:pt x="325" y="0"/>
                    <a:pt x="275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g1b4ab322049_2_64"/>
            <p:cNvSpPr/>
            <p:nvPr/>
          </p:nvSpPr>
          <p:spPr>
            <a:xfrm>
              <a:off x="717100" y="3146600"/>
              <a:ext cx="15550" cy="5650"/>
            </a:xfrm>
            <a:custGeom>
              <a:rect b="b" l="l" r="r" t="t"/>
              <a:pathLst>
                <a:path extrusionOk="0" h="226" w="622">
                  <a:moveTo>
                    <a:pt x="325" y="36"/>
                  </a:moveTo>
                  <a:cubicBezTo>
                    <a:pt x="368" y="36"/>
                    <a:pt x="410" y="43"/>
                    <a:pt x="452" y="57"/>
                  </a:cubicBezTo>
                  <a:cubicBezTo>
                    <a:pt x="494" y="71"/>
                    <a:pt x="537" y="85"/>
                    <a:pt x="579" y="106"/>
                  </a:cubicBezTo>
                  <a:cubicBezTo>
                    <a:pt x="529" y="133"/>
                    <a:pt x="477" y="146"/>
                    <a:pt x="423" y="146"/>
                  </a:cubicBezTo>
                  <a:cubicBezTo>
                    <a:pt x="393" y="146"/>
                    <a:pt x="363" y="142"/>
                    <a:pt x="332" y="134"/>
                  </a:cubicBezTo>
                  <a:cubicBezTo>
                    <a:pt x="283" y="113"/>
                    <a:pt x="227" y="106"/>
                    <a:pt x="177" y="99"/>
                  </a:cubicBezTo>
                  <a:lnTo>
                    <a:pt x="121" y="99"/>
                  </a:lnTo>
                  <a:cubicBezTo>
                    <a:pt x="184" y="64"/>
                    <a:pt x="255" y="43"/>
                    <a:pt x="325" y="36"/>
                  </a:cubicBezTo>
                  <a:close/>
                  <a:moveTo>
                    <a:pt x="325" y="0"/>
                  </a:moveTo>
                  <a:cubicBezTo>
                    <a:pt x="219" y="7"/>
                    <a:pt x="121" y="50"/>
                    <a:pt x="36" y="113"/>
                  </a:cubicBezTo>
                  <a:cubicBezTo>
                    <a:pt x="15" y="120"/>
                    <a:pt x="1" y="134"/>
                    <a:pt x="283" y="148"/>
                  </a:cubicBezTo>
                  <a:cubicBezTo>
                    <a:pt x="325" y="162"/>
                    <a:pt x="368" y="184"/>
                    <a:pt x="410" y="205"/>
                  </a:cubicBezTo>
                  <a:lnTo>
                    <a:pt x="452" y="226"/>
                  </a:lnTo>
                  <a:cubicBezTo>
                    <a:pt x="452" y="219"/>
                    <a:pt x="452" y="219"/>
                    <a:pt x="459" y="219"/>
                  </a:cubicBezTo>
                  <a:cubicBezTo>
                    <a:pt x="459" y="219"/>
                    <a:pt x="621" y="120"/>
                    <a:pt x="621" y="92"/>
                  </a:cubicBezTo>
                  <a:cubicBezTo>
                    <a:pt x="572" y="64"/>
                    <a:pt x="516" y="36"/>
                    <a:pt x="459" y="21"/>
                  </a:cubicBezTo>
                  <a:cubicBezTo>
                    <a:pt x="417" y="7"/>
                    <a:pt x="375" y="0"/>
                    <a:pt x="32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g1b4ab322049_2_64"/>
            <p:cNvSpPr/>
            <p:nvPr/>
          </p:nvSpPr>
          <p:spPr>
            <a:xfrm>
              <a:off x="712175" y="3149600"/>
              <a:ext cx="16250" cy="39325"/>
            </a:xfrm>
            <a:custGeom>
              <a:rect b="b" l="l" r="r" t="t"/>
              <a:pathLst>
                <a:path extrusionOk="0" h="1573" w="650">
                  <a:moveTo>
                    <a:pt x="318" y="0"/>
                  </a:moveTo>
                  <a:cubicBezTo>
                    <a:pt x="276" y="7"/>
                    <a:pt x="233" y="21"/>
                    <a:pt x="191" y="42"/>
                  </a:cubicBezTo>
                  <a:cubicBezTo>
                    <a:pt x="149" y="71"/>
                    <a:pt x="106" y="106"/>
                    <a:pt x="78" y="155"/>
                  </a:cubicBezTo>
                  <a:cubicBezTo>
                    <a:pt x="57" y="190"/>
                    <a:pt x="43" y="226"/>
                    <a:pt x="29" y="261"/>
                  </a:cubicBezTo>
                  <a:cubicBezTo>
                    <a:pt x="8" y="324"/>
                    <a:pt x="1" y="388"/>
                    <a:pt x="1" y="458"/>
                  </a:cubicBezTo>
                  <a:cubicBezTo>
                    <a:pt x="8" y="635"/>
                    <a:pt x="50" y="811"/>
                    <a:pt x="127" y="973"/>
                  </a:cubicBezTo>
                  <a:cubicBezTo>
                    <a:pt x="240" y="1213"/>
                    <a:pt x="416" y="1424"/>
                    <a:pt x="649" y="1572"/>
                  </a:cubicBezTo>
                  <a:lnTo>
                    <a:pt x="649" y="1043"/>
                  </a:lnTo>
                  <a:lnTo>
                    <a:pt x="649" y="339"/>
                  </a:lnTo>
                  <a:lnTo>
                    <a:pt x="649" y="85"/>
                  </a:lnTo>
                  <a:cubicBezTo>
                    <a:pt x="607" y="64"/>
                    <a:pt x="572" y="50"/>
                    <a:pt x="529" y="28"/>
                  </a:cubicBezTo>
                  <a:cubicBezTo>
                    <a:pt x="480" y="14"/>
                    <a:pt x="431" y="7"/>
                    <a:pt x="374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g1b4ab322049_2_64"/>
            <p:cNvSpPr/>
            <p:nvPr/>
          </p:nvSpPr>
          <p:spPr>
            <a:xfrm>
              <a:off x="711650" y="3149075"/>
              <a:ext cx="17300" cy="40200"/>
            </a:xfrm>
            <a:custGeom>
              <a:rect b="b" l="l" r="r" t="t"/>
              <a:pathLst>
                <a:path extrusionOk="0" h="1608" w="692">
                  <a:moveTo>
                    <a:pt x="501" y="49"/>
                  </a:moveTo>
                  <a:cubicBezTo>
                    <a:pt x="550" y="71"/>
                    <a:pt x="600" y="92"/>
                    <a:pt x="649" y="120"/>
                  </a:cubicBezTo>
                  <a:lnTo>
                    <a:pt x="642" y="1558"/>
                  </a:lnTo>
                  <a:cubicBezTo>
                    <a:pt x="430" y="1417"/>
                    <a:pt x="268" y="1212"/>
                    <a:pt x="163" y="980"/>
                  </a:cubicBezTo>
                  <a:cubicBezTo>
                    <a:pt x="85" y="825"/>
                    <a:pt x="43" y="649"/>
                    <a:pt x="36" y="472"/>
                  </a:cubicBezTo>
                  <a:cubicBezTo>
                    <a:pt x="36" y="409"/>
                    <a:pt x="43" y="345"/>
                    <a:pt x="64" y="282"/>
                  </a:cubicBezTo>
                  <a:cubicBezTo>
                    <a:pt x="71" y="247"/>
                    <a:pt x="92" y="219"/>
                    <a:pt x="106" y="183"/>
                  </a:cubicBezTo>
                  <a:cubicBezTo>
                    <a:pt x="134" y="134"/>
                    <a:pt x="177" y="99"/>
                    <a:pt x="501" y="49"/>
                  </a:cubicBezTo>
                  <a:close/>
                  <a:moveTo>
                    <a:pt x="332" y="0"/>
                  </a:moveTo>
                  <a:cubicBezTo>
                    <a:pt x="289" y="14"/>
                    <a:pt x="247" y="28"/>
                    <a:pt x="198" y="42"/>
                  </a:cubicBezTo>
                  <a:cubicBezTo>
                    <a:pt x="148" y="71"/>
                    <a:pt x="106" y="113"/>
                    <a:pt x="78" y="162"/>
                  </a:cubicBezTo>
                  <a:cubicBezTo>
                    <a:pt x="57" y="197"/>
                    <a:pt x="43" y="240"/>
                    <a:pt x="29" y="275"/>
                  </a:cubicBezTo>
                  <a:cubicBezTo>
                    <a:pt x="7" y="338"/>
                    <a:pt x="0" y="409"/>
                    <a:pt x="0" y="472"/>
                  </a:cubicBezTo>
                  <a:cubicBezTo>
                    <a:pt x="7" y="656"/>
                    <a:pt x="50" y="832"/>
                    <a:pt x="127" y="994"/>
                  </a:cubicBezTo>
                  <a:cubicBezTo>
                    <a:pt x="240" y="1248"/>
                    <a:pt x="423" y="1459"/>
                    <a:pt x="663" y="1607"/>
                  </a:cubicBezTo>
                  <a:cubicBezTo>
                    <a:pt x="663" y="1607"/>
                    <a:pt x="670" y="1607"/>
                    <a:pt x="684" y="1593"/>
                  </a:cubicBezTo>
                  <a:cubicBezTo>
                    <a:pt x="684" y="1593"/>
                    <a:pt x="691" y="99"/>
                    <a:pt x="677" y="92"/>
                  </a:cubicBezTo>
                  <a:cubicBezTo>
                    <a:pt x="663" y="85"/>
                    <a:pt x="656" y="78"/>
                    <a:pt x="550" y="35"/>
                  </a:cubicBezTo>
                  <a:cubicBezTo>
                    <a:pt x="529" y="28"/>
                    <a:pt x="508" y="21"/>
                    <a:pt x="480" y="14"/>
                  </a:cubicBezTo>
                  <a:cubicBezTo>
                    <a:pt x="480" y="14"/>
                    <a:pt x="459" y="7"/>
                    <a:pt x="39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g1b4ab322049_2_64"/>
            <p:cNvSpPr/>
            <p:nvPr/>
          </p:nvSpPr>
          <p:spPr>
            <a:xfrm>
              <a:off x="717300" y="3158850"/>
              <a:ext cx="7425" cy="18250"/>
            </a:xfrm>
            <a:custGeom>
              <a:rect b="b" l="l" r="r" t="t"/>
              <a:pathLst>
                <a:path extrusionOk="0" h="730" w="297">
                  <a:moveTo>
                    <a:pt x="167" y="1"/>
                  </a:moveTo>
                  <a:cubicBezTo>
                    <a:pt x="69" y="1"/>
                    <a:pt x="0" y="79"/>
                    <a:pt x="0" y="215"/>
                  </a:cubicBezTo>
                  <a:cubicBezTo>
                    <a:pt x="7" y="420"/>
                    <a:pt x="120" y="617"/>
                    <a:pt x="296" y="730"/>
                  </a:cubicBezTo>
                  <a:lnTo>
                    <a:pt x="296" y="39"/>
                  </a:lnTo>
                  <a:cubicBezTo>
                    <a:pt x="250" y="13"/>
                    <a:pt x="206" y="1"/>
                    <a:pt x="167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g1b4ab322049_2_64"/>
            <p:cNvSpPr/>
            <p:nvPr/>
          </p:nvSpPr>
          <p:spPr>
            <a:xfrm>
              <a:off x="716250" y="3158425"/>
              <a:ext cx="8825" cy="19025"/>
            </a:xfrm>
            <a:custGeom>
              <a:rect b="b" l="l" r="r" t="t"/>
              <a:pathLst>
                <a:path extrusionOk="0" h="761" w="353">
                  <a:moveTo>
                    <a:pt x="220" y="1"/>
                  </a:moveTo>
                  <a:cubicBezTo>
                    <a:pt x="105" y="1"/>
                    <a:pt x="1" y="100"/>
                    <a:pt x="21" y="232"/>
                  </a:cubicBezTo>
                  <a:cubicBezTo>
                    <a:pt x="35" y="451"/>
                    <a:pt x="155" y="648"/>
                    <a:pt x="338" y="761"/>
                  </a:cubicBezTo>
                  <a:cubicBezTo>
                    <a:pt x="345" y="761"/>
                    <a:pt x="352" y="761"/>
                    <a:pt x="345" y="733"/>
                  </a:cubicBezTo>
                  <a:cubicBezTo>
                    <a:pt x="176" y="620"/>
                    <a:pt x="70" y="437"/>
                    <a:pt x="56" y="232"/>
                  </a:cubicBezTo>
                  <a:cubicBezTo>
                    <a:pt x="49" y="162"/>
                    <a:pt x="84" y="98"/>
                    <a:pt x="141" y="56"/>
                  </a:cubicBezTo>
                  <a:cubicBezTo>
                    <a:pt x="178" y="44"/>
                    <a:pt x="219" y="36"/>
                    <a:pt x="261" y="36"/>
                  </a:cubicBezTo>
                  <a:cubicBezTo>
                    <a:pt x="292" y="36"/>
                    <a:pt x="323" y="40"/>
                    <a:pt x="352" y="49"/>
                  </a:cubicBezTo>
                  <a:cubicBezTo>
                    <a:pt x="311" y="16"/>
                    <a:pt x="265" y="1"/>
                    <a:pt x="22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g1b4ab322049_2_64"/>
            <p:cNvSpPr/>
            <p:nvPr/>
          </p:nvSpPr>
          <p:spPr>
            <a:xfrm>
              <a:off x="783025" y="3195950"/>
              <a:ext cx="88325" cy="127250"/>
            </a:xfrm>
            <a:custGeom>
              <a:rect b="b" l="l" r="r" t="t"/>
              <a:pathLst>
                <a:path extrusionOk="0" h="5090" w="3533">
                  <a:moveTo>
                    <a:pt x="3532" y="0"/>
                  </a:moveTo>
                  <a:lnTo>
                    <a:pt x="2707" y="162"/>
                  </a:lnTo>
                  <a:lnTo>
                    <a:pt x="1424" y="409"/>
                  </a:lnTo>
                  <a:lnTo>
                    <a:pt x="818" y="522"/>
                  </a:lnTo>
                  <a:lnTo>
                    <a:pt x="7" y="677"/>
                  </a:lnTo>
                  <a:lnTo>
                    <a:pt x="0" y="3179"/>
                  </a:lnTo>
                  <a:lnTo>
                    <a:pt x="0" y="4075"/>
                  </a:lnTo>
                  <a:cubicBezTo>
                    <a:pt x="0" y="4335"/>
                    <a:pt x="177" y="4603"/>
                    <a:pt x="522" y="4801"/>
                  </a:cubicBezTo>
                  <a:lnTo>
                    <a:pt x="607" y="4850"/>
                  </a:lnTo>
                  <a:lnTo>
                    <a:pt x="677" y="4885"/>
                  </a:lnTo>
                  <a:cubicBezTo>
                    <a:pt x="691" y="4885"/>
                    <a:pt x="705" y="4892"/>
                    <a:pt x="811" y="4935"/>
                  </a:cubicBezTo>
                  <a:lnTo>
                    <a:pt x="882" y="4963"/>
                  </a:lnTo>
                  <a:lnTo>
                    <a:pt x="1008" y="4998"/>
                  </a:lnTo>
                  <a:lnTo>
                    <a:pt x="1093" y="5026"/>
                  </a:lnTo>
                  <a:lnTo>
                    <a:pt x="1185" y="5040"/>
                  </a:lnTo>
                  <a:lnTo>
                    <a:pt x="1269" y="5061"/>
                  </a:lnTo>
                  <a:lnTo>
                    <a:pt x="1354" y="5076"/>
                  </a:lnTo>
                  <a:lnTo>
                    <a:pt x="1460" y="5083"/>
                  </a:lnTo>
                  <a:lnTo>
                    <a:pt x="1558" y="5090"/>
                  </a:lnTo>
                  <a:lnTo>
                    <a:pt x="2002" y="5090"/>
                  </a:lnTo>
                  <a:cubicBezTo>
                    <a:pt x="2017" y="5090"/>
                    <a:pt x="2038" y="5090"/>
                    <a:pt x="2122" y="5083"/>
                  </a:cubicBezTo>
                  <a:cubicBezTo>
                    <a:pt x="2143" y="5076"/>
                    <a:pt x="2179" y="5076"/>
                    <a:pt x="2207" y="5069"/>
                  </a:cubicBezTo>
                  <a:cubicBezTo>
                    <a:pt x="2228" y="5069"/>
                    <a:pt x="2249" y="5061"/>
                    <a:pt x="2327" y="5047"/>
                  </a:cubicBezTo>
                  <a:lnTo>
                    <a:pt x="2376" y="5040"/>
                  </a:lnTo>
                  <a:lnTo>
                    <a:pt x="2411" y="5033"/>
                  </a:lnTo>
                  <a:lnTo>
                    <a:pt x="2454" y="5019"/>
                  </a:lnTo>
                  <a:lnTo>
                    <a:pt x="2496" y="5012"/>
                  </a:lnTo>
                  <a:lnTo>
                    <a:pt x="2538" y="4998"/>
                  </a:lnTo>
                  <a:lnTo>
                    <a:pt x="2573" y="4991"/>
                  </a:lnTo>
                  <a:lnTo>
                    <a:pt x="2679" y="4956"/>
                  </a:lnTo>
                  <a:cubicBezTo>
                    <a:pt x="2700" y="4949"/>
                    <a:pt x="2721" y="4942"/>
                    <a:pt x="2757" y="4928"/>
                  </a:cubicBezTo>
                  <a:lnTo>
                    <a:pt x="2827" y="4899"/>
                  </a:lnTo>
                  <a:lnTo>
                    <a:pt x="2898" y="4864"/>
                  </a:lnTo>
                  <a:lnTo>
                    <a:pt x="2961" y="4829"/>
                  </a:lnTo>
                  <a:cubicBezTo>
                    <a:pt x="2982" y="4822"/>
                    <a:pt x="3003" y="4808"/>
                    <a:pt x="3271" y="4617"/>
                  </a:cubicBezTo>
                  <a:lnTo>
                    <a:pt x="3328" y="4561"/>
                  </a:lnTo>
                  <a:lnTo>
                    <a:pt x="3349" y="4533"/>
                  </a:lnTo>
                  <a:cubicBezTo>
                    <a:pt x="3419" y="4385"/>
                    <a:pt x="3483" y="4237"/>
                    <a:pt x="3532" y="4082"/>
                  </a:cubicBezTo>
                  <a:lnTo>
                    <a:pt x="3532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g1b4ab322049_2_64"/>
            <p:cNvSpPr/>
            <p:nvPr/>
          </p:nvSpPr>
          <p:spPr>
            <a:xfrm>
              <a:off x="782675" y="3195600"/>
              <a:ext cx="89200" cy="128300"/>
            </a:xfrm>
            <a:custGeom>
              <a:rect b="b" l="l" r="r" t="t"/>
              <a:pathLst>
                <a:path extrusionOk="0" h="5132" w="3568">
                  <a:moveTo>
                    <a:pt x="3539" y="42"/>
                  </a:moveTo>
                  <a:cubicBezTo>
                    <a:pt x="3539" y="42"/>
                    <a:pt x="3539" y="4096"/>
                    <a:pt x="3433" y="4441"/>
                  </a:cubicBezTo>
                  <a:cubicBezTo>
                    <a:pt x="3433" y="4441"/>
                    <a:pt x="3405" y="4476"/>
                    <a:pt x="3384" y="4512"/>
                  </a:cubicBezTo>
                  <a:cubicBezTo>
                    <a:pt x="3377" y="4526"/>
                    <a:pt x="3370" y="4533"/>
                    <a:pt x="3306" y="4603"/>
                  </a:cubicBezTo>
                  <a:lnTo>
                    <a:pt x="3278" y="4624"/>
                  </a:lnTo>
                  <a:cubicBezTo>
                    <a:pt x="3201" y="4688"/>
                    <a:pt x="3116" y="4751"/>
                    <a:pt x="3032" y="4801"/>
                  </a:cubicBezTo>
                  <a:cubicBezTo>
                    <a:pt x="3017" y="4815"/>
                    <a:pt x="2996" y="4822"/>
                    <a:pt x="2961" y="4843"/>
                  </a:cubicBezTo>
                  <a:lnTo>
                    <a:pt x="2898" y="4871"/>
                  </a:lnTo>
                  <a:cubicBezTo>
                    <a:pt x="2883" y="4885"/>
                    <a:pt x="2862" y="4892"/>
                    <a:pt x="2827" y="4906"/>
                  </a:cubicBezTo>
                  <a:lnTo>
                    <a:pt x="2757" y="4935"/>
                  </a:lnTo>
                  <a:lnTo>
                    <a:pt x="2693" y="4956"/>
                  </a:lnTo>
                  <a:lnTo>
                    <a:pt x="2637" y="4977"/>
                  </a:lnTo>
                  <a:lnTo>
                    <a:pt x="2552" y="4998"/>
                  </a:lnTo>
                  <a:lnTo>
                    <a:pt x="2510" y="5012"/>
                  </a:lnTo>
                  <a:cubicBezTo>
                    <a:pt x="2496" y="5012"/>
                    <a:pt x="2489" y="5019"/>
                    <a:pt x="2439" y="5026"/>
                  </a:cubicBezTo>
                  <a:lnTo>
                    <a:pt x="2390" y="5040"/>
                  </a:lnTo>
                  <a:lnTo>
                    <a:pt x="2284" y="5061"/>
                  </a:lnTo>
                  <a:lnTo>
                    <a:pt x="2214" y="5068"/>
                  </a:lnTo>
                  <a:lnTo>
                    <a:pt x="2143" y="5083"/>
                  </a:lnTo>
                  <a:lnTo>
                    <a:pt x="2080" y="5090"/>
                  </a:lnTo>
                  <a:lnTo>
                    <a:pt x="1636" y="5090"/>
                  </a:lnTo>
                  <a:lnTo>
                    <a:pt x="1544" y="5083"/>
                  </a:lnTo>
                  <a:lnTo>
                    <a:pt x="1460" y="5075"/>
                  </a:lnTo>
                  <a:lnTo>
                    <a:pt x="1361" y="5061"/>
                  </a:lnTo>
                  <a:lnTo>
                    <a:pt x="1255" y="5047"/>
                  </a:lnTo>
                  <a:lnTo>
                    <a:pt x="1178" y="5033"/>
                  </a:lnTo>
                  <a:lnTo>
                    <a:pt x="1086" y="5012"/>
                  </a:lnTo>
                  <a:lnTo>
                    <a:pt x="1015" y="4991"/>
                  </a:lnTo>
                  <a:lnTo>
                    <a:pt x="973" y="4977"/>
                  </a:lnTo>
                  <a:lnTo>
                    <a:pt x="896" y="4956"/>
                  </a:lnTo>
                  <a:cubicBezTo>
                    <a:pt x="874" y="4942"/>
                    <a:pt x="860" y="4935"/>
                    <a:pt x="684" y="4864"/>
                  </a:cubicBezTo>
                  <a:lnTo>
                    <a:pt x="621" y="4836"/>
                  </a:lnTo>
                  <a:lnTo>
                    <a:pt x="557" y="4801"/>
                  </a:lnTo>
                  <a:cubicBezTo>
                    <a:pt x="226" y="4603"/>
                    <a:pt x="43" y="4349"/>
                    <a:pt x="43" y="4089"/>
                  </a:cubicBezTo>
                  <a:lnTo>
                    <a:pt x="50" y="705"/>
                  </a:lnTo>
                  <a:lnTo>
                    <a:pt x="3539" y="42"/>
                  </a:lnTo>
                  <a:close/>
                  <a:moveTo>
                    <a:pt x="3546" y="0"/>
                  </a:moveTo>
                  <a:cubicBezTo>
                    <a:pt x="3546" y="0"/>
                    <a:pt x="36" y="670"/>
                    <a:pt x="21" y="684"/>
                  </a:cubicBezTo>
                  <a:lnTo>
                    <a:pt x="0" y="4096"/>
                  </a:lnTo>
                  <a:cubicBezTo>
                    <a:pt x="0" y="4378"/>
                    <a:pt x="191" y="4638"/>
                    <a:pt x="529" y="4836"/>
                  </a:cubicBezTo>
                  <a:cubicBezTo>
                    <a:pt x="550" y="4850"/>
                    <a:pt x="571" y="4857"/>
                    <a:pt x="621" y="4878"/>
                  </a:cubicBezTo>
                  <a:cubicBezTo>
                    <a:pt x="635" y="4892"/>
                    <a:pt x="649" y="4899"/>
                    <a:pt x="698" y="4920"/>
                  </a:cubicBezTo>
                  <a:lnTo>
                    <a:pt x="790" y="4963"/>
                  </a:lnTo>
                  <a:lnTo>
                    <a:pt x="818" y="4970"/>
                  </a:lnTo>
                  <a:lnTo>
                    <a:pt x="889" y="4998"/>
                  </a:lnTo>
                  <a:lnTo>
                    <a:pt x="952" y="5019"/>
                  </a:lnTo>
                  <a:lnTo>
                    <a:pt x="1015" y="5033"/>
                  </a:lnTo>
                  <a:lnTo>
                    <a:pt x="1107" y="5061"/>
                  </a:lnTo>
                  <a:lnTo>
                    <a:pt x="1192" y="5075"/>
                  </a:lnTo>
                  <a:lnTo>
                    <a:pt x="1283" y="5097"/>
                  </a:lnTo>
                  <a:lnTo>
                    <a:pt x="1368" y="5111"/>
                  </a:lnTo>
                  <a:lnTo>
                    <a:pt x="1474" y="5118"/>
                  </a:lnTo>
                  <a:lnTo>
                    <a:pt x="1572" y="5132"/>
                  </a:lnTo>
                  <a:lnTo>
                    <a:pt x="1798" y="5132"/>
                  </a:lnTo>
                  <a:lnTo>
                    <a:pt x="1939" y="5125"/>
                  </a:lnTo>
                  <a:lnTo>
                    <a:pt x="2016" y="5118"/>
                  </a:lnTo>
                  <a:lnTo>
                    <a:pt x="2073" y="5118"/>
                  </a:lnTo>
                  <a:lnTo>
                    <a:pt x="2136" y="5111"/>
                  </a:lnTo>
                  <a:cubicBezTo>
                    <a:pt x="2164" y="5104"/>
                    <a:pt x="2200" y="5097"/>
                    <a:pt x="2221" y="5097"/>
                  </a:cubicBezTo>
                  <a:cubicBezTo>
                    <a:pt x="2242" y="5097"/>
                    <a:pt x="2263" y="5090"/>
                    <a:pt x="2348" y="5075"/>
                  </a:cubicBezTo>
                  <a:lnTo>
                    <a:pt x="2390" y="5068"/>
                  </a:lnTo>
                  <a:lnTo>
                    <a:pt x="2475" y="5047"/>
                  </a:lnTo>
                  <a:lnTo>
                    <a:pt x="2510" y="5040"/>
                  </a:lnTo>
                  <a:lnTo>
                    <a:pt x="2594" y="5019"/>
                  </a:lnTo>
                  <a:lnTo>
                    <a:pt x="2637" y="5005"/>
                  </a:lnTo>
                  <a:lnTo>
                    <a:pt x="2693" y="4984"/>
                  </a:lnTo>
                  <a:lnTo>
                    <a:pt x="2778" y="4956"/>
                  </a:lnTo>
                  <a:lnTo>
                    <a:pt x="2848" y="4927"/>
                  </a:lnTo>
                  <a:lnTo>
                    <a:pt x="2912" y="4892"/>
                  </a:lnTo>
                  <a:lnTo>
                    <a:pt x="2982" y="4857"/>
                  </a:lnTo>
                  <a:cubicBezTo>
                    <a:pt x="3003" y="4850"/>
                    <a:pt x="3024" y="4836"/>
                    <a:pt x="3215" y="4709"/>
                  </a:cubicBezTo>
                  <a:lnTo>
                    <a:pt x="3292" y="4645"/>
                  </a:lnTo>
                  <a:cubicBezTo>
                    <a:pt x="3299" y="4638"/>
                    <a:pt x="3313" y="4631"/>
                    <a:pt x="3356" y="4582"/>
                  </a:cubicBezTo>
                  <a:lnTo>
                    <a:pt x="3377" y="4554"/>
                  </a:lnTo>
                  <a:cubicBezTo>
                    <a:pt x="3384" y="4547"/>
                    <a:pt x="3391" y="4540"/>
                    <a:pt x="3426" y="4497"/>
                  </a:cubicBezTo>
                  <a:cubicBezTo>
                    <a:pt x="3483" y="4364"/>
                    <a:pt x="3532" y="4230"/>
                    <a:pt x="3567" y="4096"/>
                  </a:cubicBezTo>
                  <a:cubicBezTo>
                    <a:pt x="3567" y="4096"/>
                    <a:pt x="3567" y="14"/>
                    <a:pt x="354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g1b4ab322049_2_64"/>
            <p:cNvSpPr/>
            <p:nvPr/>
          </p:nvSpPr>
          <p:spPr>
            <a:xfrm>
              <a:off x="783375" y="3268725"/>
              <a:ext cx="41275" cy="27875"/>
            </a:xfrm>
            <a:custGeom>
              <a:rect b="b" l="l" r="r" t="t"/>
              <a:pathLst>
                <a:path extrusionOk="0" h="1115" w="1651">
                  <a:moveTo>
                    <a:pt x="1650" y="0"/>
                  </a:moveTo>
                  <a:lnTo>
                    <a:pt x="1" y="205"/>
                  </a:lnTo>
                  <a:lnTo>
                    <a:pt x="1" y="1114"/>
                  </a:lnTo>
                  <a:cubicBezTo>
                    <a:pt x="1" y="1114"/>
                    <a:pt x="339" y="360"/>
                    <a:pt x="165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g1b4ab322049_2_64"/>
            <p:cNvSpPr/>
            <p:nvPr/>
          </p:nvSpPr>
          <p:spPr>
            <a:xfrm>
              <a:off x="782850" y="3268200"/>
              <a:ext cx="41800" cy="28925"/>
            </a:xfrm>
            <a:custGeom>
              <a:rect b="b" l="l" r="r" t="t"/>
              <a:pathLst>
                <a:path extrusionOk="0" h="1157" w="1672">
                  <a:moveTo>
                    <a:pt x="1467" y="64"/>
                  </a:moveTo>
                  <a:lnTo>
                    <a:pt x="1467" y="64"/>
                  </a:lnTo>
                  <a:cubicBezTo>
                    <a:pt x="522" y="374"/>
                    <a:pt x="141" y="896"/>
                    <a:pt x="36" y="1072"/>
                  </a:cubicBezTo>
                  <a:lnTo>
                    <a:pt x="36" y="247"/>
                  </a:lnTo>
                  <a:lnTo>
                    <a:pt x="1467" y="64"/>
                  </a:lnTo>
                  <a:close/>
                  <a:moveTo>
                    <a:pt x="1671" y="0"/>
                  </a:moveTo>
                  <a:cubicBezTo>
                    <a:pt x="1671" y="0"/>
                    <a:pt x="14" y="212"/>
                    <a:pt x="0" y="226"/>
                  </a:cubicBezTo>
                  <a:cubicBezTo>
                    <a:pt x="0" y="226"/>
                    <a:pt x="0" y="1135"/>
                    <a:pt x="22" y="1156"/>
                  </a:cubicBezTo>
                  <a:cubicBezTo>
                    <a:pt x="29" y="1156"/>
                    <a:pt x="36" y="1149"/>
                    <a:pt x="36" y="1142"/>
                  </a:cubicBezTo>
                  <a:cubicBezTo>
                    <a:pt x="43" y="1135"/>
                    <a:pt x="388" y="388"/>
                    <a:pt x="167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5" name="Google Shape;2465;g1b4ab322049_2_64"/>
            <p:cNvSpPr/>
            <p:nvPr/>
          </p:nvSpPr>
          <p:spPr>
            <a:xfrm>
              <a:off x="701775" y="3116100"/>
              <a:ext cx="169750" cy="159700"/>
            </a:xfrm>
            <a:custGeom>
              <a:rect b="b" l="l" r="r" t="t"/>
              <a:pathLst>
                <a:path extrusionOk="0" h="6388" w="6790">
                  <a:moveTo>
                    <a:pt x="3603" y="1"/>
                  </a:moveTo>
                  <a:cubicBezTo>
                    <a:pt x="3490" y="1"/>
                    <a:pt x="3370" y="8"/>
                    <a:pt x="3257" y="22"/>
                  </a:cubicBezTo>
                  <a:lnTo>
                    <a:pt x="3215" y="29"/>
                  </a:lnTo>
                  <a:lnTo>
                    <a:pt x="3116" y="36"/>
                  </a:lnTo>
                  <a:lnTo>
                    <a:pt x="3067" y="50"/>
                  </a:lnTo>
                  <a:lnTo>
                    <a:pt x="2919" y="78"/>
                  </a:lnTo>
                  <a:cubicBezTo>
                    <a:pt x="2884" y="85"/>
                    <a:pt x="2849" y="92"/>
                    <a:pt x="2813" y="99"/>
                  </a:cubicBezTo>
                  <a:lnTo>
                    <a:pt x="2623" y="156"/>
                  </a:lnTo>
                  <a:cubicBezTo>
                    <a:pt x="2595" y="170"/>
                    <a:pt x="2560" y="177"/>
                    <a:pt x="2426" y="226"/>
                  </a:cubicBezTo>
                  <a:lnTo>
                    <a:pt x="2397" y="240"/>
                  </a:lnTo>
                  <a:lnTo>
                    <a:pt x="2355" y="255"/>
                  </a:lnTo>
                  <a:lnTo>
                    <a:pt x="2299" y="283"/>
                  </a:lnTo>
                  <a:lnTo>
                    <a:pt x="2130" y="367"/>
                  </a:lnTo>
                  <a:cubicBezTo>
                    <a:pt x="2066" y="396"/>
                    <a:pt x="2010" y="431"/>
                    <a:pt x="1946" y="466"/>
                  </a:cubicBezTo>
                  <a:lnTo>
                    <a:pt x="1918" y="487"/>
                  </a:lnTo>
                  <a:lnTo>
                    <a:pt x="1883" y="508"/>
                  </a:lnTo>
                  <a:lnTo>
                    <a:pt x="1848" y="529"/>
                  </a:lnTo>
                  <a:lnTo>
                    <a:pt x="1784" y="572"/>
                  </a:lnTo>
                  <a:cubicBezTo>
                    <a:pt x="1749" y="607"/>
                    <a:pt x="1707" y="635"/>
                    <a:pt x="1671" y="663"/>
                  </a:cubicBezTo>
                  <a:cubicBezTo>
                    <a:pt x="1537" y="762"/>
                    <a:pt x="1418" y="868"/>
                    <a:pt x="1305" y="988"/>
                  </a:cubicBezTo>
                  <a:cubicBezTo>
                    <a:pt x="1263" y="1030"/>
                    <a:pt x="1220" y="1079"/>
                    <a:pt x="1185" y="1122"/>
                  </a:cubicBezTo>
                  <a:lnTo>
                    <a:pt x="1150" y="1157"/>
                  </a:lnTo>
                  <a:cubicBezTo>
                    <a:pt x="1143" y="1171"/>
                    <a:pt x="1136" y="1178"/>
                    <a:pt x="1129" y="1192"/>
                  </a:cubicBezTo>
                  <a:lnTo>
                    <a:pt x="1072" y="1256"/>
                  </a:lnTo>
                  <a:cubicBezTo>
                    <a:pt x="1044" y="1298"/>
                    <a:pt x="1009" y="1340"/>
                    <a:pt x="981" y="1382"/>
                  </a:cubicBezTo>
                  <a:cubicBezTo>
                    <a:pt x="910" y="1488"/>
                    <a:pt x="847" y="1601"/>
                    <a:pt x="783" y="1714"/>
                  </a:cubicBezTo>
                  <a:cubicBezTo>
                    <a:pt x="727" y="1812"/>
                    <a:pt x="677" y="1925"/>
                    <a:pt x="635" y="2031"/>
                  </a:cubicBezTo>
                  <a:cubicBezTo>
                    <a:pt x="621" y="2073"/>
                    <a:pt x="607" y="2109"/>
                    <a:pt x="593" y="2158"/>
                  </a:cubicBezTo>
                  <a:cubicBezTo>
                    <a:pt x="572" y="2207"/>
                    <a:pt x="558" y="2257"/>
                    <a:pt x="543" y="2306"/>
                  </a:cubicBezTo>
                  <a:cubicBezTo>
                    <a:pt x="1" y="4174"/>
                    <a:pt x="1248" y="6091"/>
                    <a:pt x="3173" y="6359"/>
                  </a:cubicBezTo>
                  <a:lnTo>
                    <a:pt x="3265" y="6366"/>
                  </a:lnTo>
                  <a:cubicBezTo>
                    <a:pt x="3377" y="6380"/>
                    <a:pt x="3497" y="6387"/>
                    <a:pt x="3610" y="6387"/>
                  </a:cubicBezTo>
                  <a:cubicBezTo>
                    <a:pt x="3871" y="6387"/>
                    <a:pt x="4132" y="6352"/>
                    <a:pt x="4385" y="6289"/>
                  </a:cubicBezTo>
                  <a:cubicBezTo>
                    <a:pt x="4540" y="6254"/>
                    <a:pt x="4688" y="6204"/>
                    <a:pt x="4829" y="6141"/>
                  </a:cubicBezTo>
                  <a:lnTo>
                    <a:pt x="4914" y="6105"/>
                  </a:lnTo>
                  <a:cubicBezTo>
                    <a:pt x="4992" y="6070"/>
                    <a:pt x="5062" y="6035"/>
                    <a:pt x="5133" y="5993"/>
                  </a:cubicBezTo>
                  <a:lnTo>
                    <a:pt x="6775" y="3511"/>
                  </a:lnTo>
                  <a:lnTo>
                    <a:pt x="6782" y="3427"/>
                  </a:lnTo>
                  <a:cubicBezTo>
                    <a:pt x="6789" y="3356"/>
                    <a:pt x="6789" y="3279"/>
                    <a:pt x="6789" y="3201"/>
                  </a:cubicBezTo>
                  <a:lnTo>
                    <a:pt x="6789" y="3131"/>
                  </a:lnTo>
                  <a:lnTo>
                    <a:pt x="6789" y="3088"/>
                  </a:lnTo>
                  <a:cubicBezTo>
                    <a:pt x="6789" y="3053"/>
                    <a:pt x="6789" y="3025"/>
                    <a:pt x="6789" y="2997"/>
                  </a:cubicBezTo>
                  <a:cubicBezTo>
                    <a:pt x="6789" y="2983"/>
                    <a:pt x="6789" y="2969"/>
                    <a:pt x="6782" y="2898"/>
                  </a:cubicBezTo>
                  <a:cubicBezTo>
                    <a:pt x="6775" y="2870"/>
                    <a:pt x="6775" y="2849"/>
                    <a:pt x="6761" y="2750"/>
                  </a:cubicBezTo>
                  <a:lnTo>
                    <a:pt x="6754" y="2680"/>
                  </a:lnTo>
                  <a:cubicBezTo>
                    <a:pt x="6747" y="2665"/>
                    <a:pt x="6747" y="2651"/>
                    <a:pt x="6747" y="2644"/>
                  </a:cubicBezTo>
                  <a:cubicBezTo>
                    <a:pt x="6740" y="2630"/>
                    <a:pt x="6740" y="2616"/>
                    <a:pt x="6740" y="2602"/>
                  </a:cubicBezTo>
                  <a:cubicBezTo>
                    <a:pt x="6683" y="2299"/>
                    <a:pt x="6578" y="2003"/>
                    <a:pt x="6430" y="1721"/>
                  </a:cubicBezTo>
                  <a:cubicBezTo>
                    <a:pt x="6394" y="1657"/>
                    <a:pt x="6359" y="1587"/>
                    <a:pt x="6324" y="1523"/>
                  </a:cubicBezTo>
                  <a:cubicBezTo>
                    <a:pt x="6169" y="1284"/>
                    <a:pt x="5993" y="1065"/>
                    <a:pt x="5781" y="868"/>
                  </a:cubicBezTo>
                  <a:cubicBezTo>
                    <a:pt x="5295" y="410"/>
                    <a:pt x="4667" y="114"/>
                    <a:pt x="3998" y="29"/>
                  </a:cubicBezTo>
                  <a:cubicBezTo>
                    <a:pt x="3871" y="8"/>
                    <a:pt x="3737" y="1"/>
                    <a:pt x="3603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6" name="Google Shape;2466;g1b4ab322049_2_64"/>
            <p:cNvSpPr/>
            <p:nvPr/>
          </p:nvSpPr>
          <p:spPr>
            <a:xfrm>
              <a:off x="701425" y="3115750"/>
              <a:ext cx="170450" cy="160400"/>
            </a:xfrm>
            <a:custGeom>
              <a:rect b="b" l="l" r="r" t="t"/>
              <a:pathLst>
                <a:path extrusionOk="0" h="6416" w="6818">
                  <a:moveTo>
                    <a:pt x="3624" y="1"/>
                  </a:moveTo>
                  <a:cubicBezTo>
                    <a:pt x="3492" y="1"/>
                    <a:pt x="3360" y="8"/>
                    <a:pt x="3229" y="22"/>
                  </a:cubicBezTo>
                  <a:lnTo>
                    <a:pt x="3130" y="36"/>
                  </a:lnTo>
                  <a:lnTo>
                    <a:pt x="3074" y="43"/>
                  </a:lnTo>
                  <a:lnTo>
                    <a:pt x="3025" y="57"/>
                  </a:lnTo>
                  <a:lnTo>
                    <a:pt x="2926" y="71"/>
                  </a:lnTo>
                  <a:lnTo>
                    <a:pt x="2827" y="99"/>
                  </a:lnTo>
                  <a:cubicBezTo>
                    <a:pt x="2827" y="99"/>
                    <a:pt x="2764" y="113"/>
                    <a:pt x="2679" y="142"/>
                  </a:cubicBezTo>
                  <a:lnTo>
                    <a:pt x="2637" y="156"/>
                  </a:lnTo>
                  <a:cubicBezTo>
                    <a:pt x="2602" y="163"/>
                    <a:pt x="2567" y="177"/>
                    <a:pt x="2440" y="226"/>
                  </a:cubicBezTo>
                  <a:lnTo>
                    <a:pt x="2404" y="240"/>
                  </a:lnTo>
                  <a:lnTo>
                    <a:pt x="2362" y="254"/>
                  </a:lnTo>
                  <a:lnTo>
                    <a:pt x="2306" y="283"/>
                  </a:lnTo>
                  <a:lnTo>
                    <a:pt x="2263" y="304"/>
                  </a:lnTo>
                  <a:cubicBezTo>
                    <a:pt x="2263" y="304"/>
                    <a:pt x="2193" y="332"/>
                    <a:pt x="2137" y="360"/>
                  </a:cubicBezTo>
                  <a:cubicBezTo>
                    <a:pt x="2073" y="395"/>
                    <a:pt x="2010" y="431"/>
                    <a:pt x="1953" y="466"/>
                  </a:cubicBezTo>
                  <a:lnTo>
                    <a:pt x="1925" y="487"/>
                  </a:lnTo>
                  <a:lnTo>
                    <a:pt x="1883" y="508"/>
                  </a:lnTo>
                  <a:lnTo>
                    <a:pt x="1847" y="529"/>
                  </a:lnTo>
                  <a:lnTo>
                    <a:pt x="1791" y="572"/>
                  </a:lnTo>
                  <a:cubicBezTo>
                    <a:pt x="1749" y="600"/>
                    <a:pt x="1714" y="628"/>
                    <a:pt x="1671" y="663"/>
                  </a:cubicBezTo>
                  <a:cubicBezTo>
                    <a:pt x="1544" y="762"/>
                    <a:pt x="1417" y="875"/>
                    <a:pt x="1305" y="995"/>
                  </a:cubicBezTo>
                  <a:cubicBezTo>
                    <a:pt x="1262" y="1037"/>
                    <a:pt x="1220" y="1079"/>
                    <a:pt x="1178" y="1129"/>
                  </a:cubicBezTo>
                  <a:cubicBezTo>
                    <a:pt x="1171" y="1136"/>
                    <a:pt x="1164" y="1143"/>
                    <a:pt x="1150" y="1164"/>
                  </a:cubicBezTo>
                  <a:lnTo>
                    <a:pt x="1128" y="1192"/>
                  </a:lnTo>
                  <a:lnTo>
                    <a:pt x="1072" y="1263"/>
                  </a:lnTo>
                  <a:cubicBezTo>
                    <a:pt x="1044" y="1298"/>
                    <a:pt x="1016" y="1347"/>
                    <a:pt x="987" y="1389"/>
                  </a:cubicBezTo>
                  <a:cubicBezTo>
                    <a:pt x="910" y="1495"/>
                    <a:pt x="846" y="1601"/>
                    <a:pt x="783" y="1714"/>
                  </a:cubicBezTo>
                  <a:cubicBezTo>
                    <a:pt x="727" y="1819"/>
                    <a:pt x="677" y="1932"/>
                    <a:pt x="635" y="2038"/>
                  </a:cubicBezTo>
                  <a:cubicBezTo>
                    <a:pt x="621" y="2080"/>
                    <a:pt x="607" y="2115"/>
                    <a:pt x="593" y="2165"/>
                  </a:cubicBezTo>
                  <a:cubicBezTo>
                    <a:pt x="572" y="2214"/>
                    <a:pt x="557" y="2264"/>
                    <a:pt x="543" y="2313"/>
                  </a:cubicBezTo>
                  <a:cubicBezTo>
                    <a:pt x="1" y="4195"/>
                    <a:pt x="1248" y="6119"/>
                    <a:pt x="3187" y="6387"/>
                  </a:cubicBezTo>
                  <a:lnTo>
                    <a:pt x="3279" y="6401"/>
                  </a:lnTo>
                  <a:cubicBezTo>
                    <a:pt x="3391" y="6408"/>
                    <a:pt x="3511" y="6416"/>
                    <a:pt x="3624" y="6416"/>
                  </a:cubicBezTo>
                  <a:cubicBezTo>
                    <a:pt x="3892" y="6416"/>
                    <a:pt x="4160" y="6387"/>
                    <a:pt x="4420" y="6317"/>
                  </a:cubicBezTo>
                  <a:cubicBezTo>
                    <a:pt x="4569" y="6282"/>
                    <a:pt x="4717" y="6232"/>
                    <a:pt x="4858" y="6169"/>
                  </a:cubicBezTo>
                  <a:lnTo>
                    <a:pt x="4949" y="6134"/>
                  </a:lnTo>
                  <a:cubicBezTo>
                    <a:pt x="5027" y="6105"/>
                    <a:pt x="5097" y="6056"/>
                    <a:pt x="5147" y="5993"/>
                  </a:cubicBezTo>
                  <a:lnTo>
                    <a:pt x="5147" y="5993"/>
                  </a:lnTo>
                  <a:cubicBezTo>
                    <a:pt x="5076" y="6035"/>
                    <a:pt x="5006" y="6070"/>
                    <a:pt x="4935" y="6098"/>
                  </a:cubicBezTo>
                  <a:cubicBezTo>
                    <a:pt x="4900" y="6112"/>
                    <a:pt x="4872" y="6127"/>
                    <a:pt x="4843" y="6141"/>
                  </a:cubicBezTo>
                  <a:cubicBezTo>
                    <a:pt x="4702" y="6197"/>
                    <a:pt x="4554" y="6246"/>
                    <a:pt x="4406" y="6282"/>
                  </a:cubicBezTo>
                  <a:cubicBezTo>
                    <a:pt x="4146" y="6352"/>
                    <a:pt x="3885" y="6380"/>
                    <a:pt x="3624" y="6380"/>
                  </a:cubicBezTo>
                  <a:cubicBezTo>
                    <a:pt x="3504" y="6380"/>
                    <a:pt x="3391" y="6373"/>
                    <a:pt x="3279" y="6366"/>
                  </a:cubicBezTo>
                  <a:lnTo>
                    <a:pt x="3194" y="6352"/>
                  </a:lnTo>
                  <a:cubicBezTo>
                    <a:pt x="1277" y="6091"/>
                    <a:pt x="36" y="4188"/>
                    <a:pt x="579" y="2327"/>
                  </a:cubicBezTo>
                  <a:cubicBezTo>
                    <a:pt x="593" y="2278"/>
                    <a:pt x="607" y="2228"/>
                    <a:pt x="628" y="2172"/>
                  </a:cubicBezTo>
                  <a:cubicBezTo>
                    <a:pt x="642" y="2137"/>
                    <a:pt x="656" y="2094"/>
                    <a:pt x="670" y="2052"/>
                  </a:cubicBezTo>
                  <a:cubicBezTo>
                    <a:pt x="713" y="1946"/>
                    <a:pt x="762" y="1841"/>
                    <a:pt x="818" y="1735"/>
                  </a:cubicBezTo>
                  <a:cubicBezTo>
                    <a:pt x="875" y="1622"/>
                    <a:pt x="938" y="1509"/>
                    <a:pt x="1016" y="1411"/>
                  </a:cubicBezTo>
                  <a:cubicBezTo>
                    <a:pt x="1044" y="1368"/>
                    <a:pt x="1072" y="1326"/>
                    <a:pt x="1100" y="1284"/>
                  </a:cubicBezTo>
                  <a:cubicBezTo>
                    <a:pt x="1121" y="1263"/>
                    <a:pt x="1136" y="1234"/>
                    <a:pt x="1157" y="1213"/>
                  </a:cubicBezTo>
                  <a:lnTo>
                    <a:pt x="1185" y="1178"/>
                  </a:lnTo>
                  <a:lnTo>
                    <a:pt x="1213" y="1150"/>
                  </a:lnTo>
                  <a:cubicBezTo>
                    <a:pt x="1248" y="1107"/>
                    <a:pt x="1291" y="1058"/>
                    <a:pt x="1333" y="1016"/>
                  </a:cubicBezTo>
                  <a:cubicBezTo>
                    <a:pt x="1439" y="896"/>
                    <a:pt x="1566" y="783"/>
                    <a:pt x="1692" y="684"/>
                  </a:cubicBezTo>
                  <a:cubicBezTo>
                    <a:pt x="1728" y="656"/>
                    <a:pt x="1770" y="628"/>
                    <a:pt x="1812" y="593"/>
                  </a:cubicBezTo>
                  <a:cubicBezTo>
                    <a:pt x="1826" y="586"/>
                    <a:pt x="1847" y="572"/>
                    <a:pt x="1862" y="558"/>
                  </a:cubicBezTo>
                  <a:lnTo>
                    <a:pt x="1897" y="536"/>
                  </a:lnTo>
                  <a:lnTo>
                    <a:pt x="1939" y="515"/>
                  </a:lnTo>
                  <a:lnTo>
                    <a:pt x="1967" y="494"/>
                  </a:lnTo>
                  <a:cubicBezTo>
                    <a:pt x="2024" y="459"/>
                    <a:pt x="2087" y="424"/>
                    <a:pt x="2200" y="367"/>
                  </a:cubicBezTo>
                  <a:lnTo>
                    <a:pt x="2270" y="332"/>
                  </a:lnTo>
                  <a:lnTo>
                    <a:pt x="2320" y="311"/>
                  </a:lnTo>
                  <a:lnTo>
                    <a:pt x="2369" y="290"/>
                  </a:lnTo>
                  <a:lnTo>
                    <a:pt x="2411" y="269"/>
                  </a:lnTo>
                  <a:cubicBezTo>
                    <a:pt x="2426" y="262"/>
                    <a:pt x="2433" y="262"/>
                    <a:pt x="2545" y="219"/>
                  </a:cubicBezTo>
                  <a:cubicBezTo>
                    <a:pt x="2574" y="205"/>
                    <a:pt x="2609" y="198"/>
                    <a:pt x="2644" y="184"/>
                  </a:cubicBezTo>
                  <a:lnTo>
                    <a:pt x="2771" y="149"/>
                  </a:lnTo>
                  <a:lnTo>
                    <a:pt x="2834" y="135"/>
                  </a:lnTo>
                  <a:lnTo>
                    <a:pt x="2933" y="106"/>
                  </a:lnTo>
                  <a:lnTo>
                    <a:pt x="3039" y="85"/>
                  </a:lnTo>
                  <a:lnTo>
                    <a:pt x="3081" y="78"/>
                  </a:lnTo>
                  <a:lnTo>
                    <a:pt x="3130" y="71"/>
                  </a:lnTo>
                  <a:cubicBezTo>
                    <a:pt x="3159" y="64"/>
                    <a:pt x="3194" y="64"/>
                    <a:pt x="3279" y="50"/>
                  </a:cubicBezTo>
                  <a:cubicBezTo>
                    <a:pt x="3387" y="38"/>
                    <a:pt x="3493" y="32"/>
                    <a:pt x="3600" y="32"/>
                  </a:cubicBezTo>
                  <a:cubicBezTo>
                    <a:pt x="3735" y="32"/>
                    <a:pt x="3870" y="41"/>
                    <a:pt x="4005" y="57"/>
                  </a:cubicBezTo>
                  <a:cubicBezTo>
                    <a:pt x="4674" y="135"/>
                    <a:pt x="5295" y="431"/>
                    <a:pt x="5781" y="889"/>
                  </a:cubicBezTo>
                  <a:cubicBezTo>
                    <a:pt x="5880" y="981"/>
                    <a:pt x="5971" y="1079"/>
                    <a:pt x="6056" y="1178"/>
                  </a:cubicBezTo>
                  <a:cubicBezTo>
                    <a:pt x="6155" y="1298"/>
                    <a:pt x="6239" y="1418"/>
                    <a:pt x="6317" y="1544"/>
                  </a:cubicBezTo>
                  <a:cubicBezTo>
                    <a:pt x="6359" y="1601"/>
                    <a:pt x="6394" y="1671"/>
                    <a:pt x="6430" y="1735"/>
                  </a:cubicBezTo>
                  <a:cubicBezTo>
                    <a:pt x="6571" y="2017"/>
                    <a:pt x="6676" y="2313"/>
                    <a:pt x="6733" y="2616"/>
                  </a:cubicBezTo>
                  <a:lnTo>
                    <a:pt x="6747" y="2694"/>
                  </a:lnTo>
                  <a:cubicBezTo>
                    <a:pt x="6754" y="2715"/>
                    <a:pt x="6754" y="2736"/>
                    <a:pt x="6768" y="2835"/>
                  </a:cubicBezTo>
                  <a:cubicBezTo>
                    <a:pt x="6768" y="2863"/>
                    <a:pt x="6775" y="2884"/>
                    <a:pt x="6775" y="2912"/>
                  </a:cubicBezTo>
                  <a:lnTo>
                    <a:pt x="6782" y="2968"/>
                  </a:lnTo>
                  <a:lnTo>
                    <a:pt x="6782" y="3011"/>
                  </a:lnTo>
                  <a:cubicBezTo>
                    <a:pt x="6782" y="3039"/>
                    <a:pt x="6782" y="3067"/>
                    <a:pt x="6782" y="3102"/>
                  </a:cubicBezTo>
                  <a:lnTo>
                    <a:pt x="6782" y="3173"/>
                  </a:lnTo>
                  <a:lnTo>
                    <a:pt x="6782" y="3208"/>
                  </a:lnTo>
                  <a:cubicBezTo>
                    <a:pt x="6782" y="3286"/>
                    <a:pt x="6782" y="3356"/>
                    <a:pt x="6775" y="3455"/>
                  </a:cubicBezTo>
                  <a:cubicBezTo>
                    <a:pt x="6768" y="3483"/>
                    <a:pt x="6782" y="3504"/>
                    <a:pt x="6803" y="3518"/>
                  </a:cubicBezTo>
                  <a:lnTo>
                    <a:pt x="6810" y="3441"/>
                  </a:lnTo>
                  <a:cubicBezTo>
                    <a:pt x="6817" y="3363"/>
                    <a:pt x="6817" y="3286"/>
                    <a:pt x="6817" y="3208"/>
                  </a:cubicBezTo>
                  <a:lnTo>
                    <a:pt x="6817" y="3138"/>
                  </a:lnTo>
                  <a:lnTo>
                    <a:pt x="6817" y="3095"/>
                  </a:lnTo>
                  <a:lnTo>
                    <a:pt x="6817" y="3004"/>
                  </a:lnTo>
                  <a:lnTo>
                    <a:pt x="6817" y="2961"/>
                  </a:lnTo>
                  <a:lnTo>
                    <a:pt x="6817" y="2905"/>
                  </a:lnTo>
                  <a:cubicBezTo>
                    <a:pt x="6810" y="2877"/>
                    <a:pt x="6810" y="2856"/>
                    <a:pt x="6796" y="2757"/>
                  </a:cubicBezTo>
                  <a:lnTo>
                    <a:pt x="6782" y="2679"/>
                  </a:lnTo>
                  <a:lnTo>
                    <a:pt x="6775" y="2609"/>
                  </a:lnTo>
                  <a:cubicBezTo>
                    <a:pt x="6712" y="2299"/>
                    <a:pt x="6613" y="2003"/>
                    <a:pt x="6465" y="1721"/>
                  </a:cubicBezTo>
                  <a:cubicBezTo>
                    <a:pt x="6430" y="1650"/>
                    <a:pt x="6394" y="1587"/>
                    <a:pt x="6352" y="1523"/>
                  </a:cubicBezTo>
                  <a:cubicBezTo>
                    <a:pt x="6204" y="1284"/>
                    <a:pt x="6021" y="1058"/>
                    <a:pt x="5809" y="861"/>
                  </a:cubicBezTo>
                  <a:cubicBezTo>
                    <a:pt x="5316" y="395"/>
                    <a:pt x="4688" y="106"/>
                    <a:pt x="4019" y="22"/>
                  </a:cubicBezTo>
                  <a:cubicBezTo>
                    <a:pt x="3888" y="8"/>
                    <a:pt x="3756" y="1"/>
                    <a:pt x="362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7" name="Google Shape;2467;g1b4ab322049_2_64"/>
            <p:cNvSpPr/>
            <p:nvPr/>
          </p:nvSpPr>
          <p:spPr>
            <a:xfrm>
              <a:off x="822325" y="3204525"/>
              <a:ext cx="19925" cy="39425"/>
            </a:xfrm>
            <a:custGeom>
              <a:rect b="b" l="l" r="r" t="t"/>
              <a:pathLst>
                <a:path extrusionOk="0" h="1577" w="797">
                  <a:moveTo>
                    <a:pt x="124" y="1"/>
                  </a:moveTo>
                  <a:cubicBezTo>
                    <a:pt x="80" y="1"/>
                    <a:pt x="36" y="13"/>
                    <a:pt x="0" y="38"/>
                  </a:cubicBezTo>
                  <a:lnTo>
                    <a:pt x="0" y="200"/>
                  </a:lnTo>
                  <a:cubicBezTo>
                    <a:pt x="212" y="376"/>
                    <a:pt x="374" y="602"/>
                    <a:pt x="466" y="870"/>
                  </a:cubicBezTo>
                  <a:cubicBezTo>
                    <a:pt x="529" y="1067"/>
                    <a:pt x="585" y="1377"/>
                    <a:pt x="437" y="1567"/>
                  </a:cubicBezTo>
                  <a:cubicBezTo>
                    <a:pt x="433" y="1574"/>
                    <a:pt x="434" y="1576"/>
                    <a:pt x="440" y="1576"/>
                  </a:cubicBezTo>
                  <a:cubicBezTo>
                    <a:pt x="461" y="1576"/>
                    <a:pt x="539" y="1541"/>
                    <a:pt x="600" y="1497"/>
                  </a:cubicBezTo>
                  <a:cubicBezTo>
                    <a:pt x="748" y="1391"/>
                    <a:pt x="797" y="1222"/>
                    <a:pt x="790" y="1046"/>
                  </a:cubicBezTo>
                  <a:cubicBezTo>
                    <a:pt x="762" y="651"/>
                    <a:pt x="564" y="285"/>
                    <a:pt x="247" y="38"/>
                  </a:cubicBezTo>
                  <a:cubicBezTo>
                    <a:pt x="212" y="13"/>
                    <a:pt x="168" y="1"/>
                    <a:pt x="124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g1b4ab322049_2_64"/>
            <p:cNvSpPr/>
            <p:nvPr/>
          </p:nvSpPr>
          <p:spPr>
            <a:xfrm>
              <a:off x="821800" y="3204025"/>
              <a:ext cx="20825" cy="40225"/>
            </a:xfrm>
            <a:custGeom>
              <a:rect b="b" l="l" r="r" t="t"/>
              <a:pathLst>
                <a:path extrusionOk="0" h="1609" w="833">
                  <a:moveTo>
                    <a:pt x="149" y="36"/>
                  </a:moveTo>
                  <a:cubicBezTo>
                    <a:pt x="188" y="36"/>
                    <a:pt x="227" y="49"/>
                    <a:pt x="261" y="72"/>
                  </a:cubicBezTo>
                  <a:cubicBezTo>
                    <a:pt x="571" y="312"/>
                    <a:pt x="762" y="678"/>
                    <a:pt x="790" y="1066"/>
                  </a:cubicBezTo>
                  <a:cubicBezTo>
                    <a:pt x="797" y="1207"/>
                    <a:pt x="776" y="1397"/>
                    <a:pt x="614" y="1503"/>
                  </a:cubicBezTo>
                  <a:cubicBezTo>
                    <a:pt x="578" y="1524"/>
                    <a:pt x="536" y="1545"/>
                    <a:pt x="501" y="1566"/>
                  </a:cubicBezTo>
                  <a:cubicBezTo>
                    <a:pt x="642" y="1341"/>
                    <a:pt x="543" y="988"/>
                    <a:pt x="501" y="883"/>
                  </a:cubicBezTo>
                  <a:cubicBezTo>
                    <a:pt x="416" y="622"/>
                    <a:pt x="254" y="389"/>
                    <a:pt x="43" y="213"/>
                  </a:cubicBezTo>
                  <a:cubicBezTo>
                    <a:pt x="35" y="164"/>
                    <a:pt x="43" y="114"/>
                    <a:pt x="50" y="65"/>
                  </a:cubicBezTo>
                  <a:cubicBezTo>
                    <a:pt x="82" y="45"/>
                    <a:pt x="116" y="36"/>
                    <a:pt x="149" y="36"/>
                  </a:cubicBezTo>
                  <a:close/>
                  <a:moveTo>
                    <a:pt x="148" y="0"/>
                  </a:moveTo>
                  <a:cubicBezTo>
                    <a:pt x="94" y="0"/>
                    <a:pt x="42" y="20"/>
                    <a:pt x="0" y="58"/>
                  </a:cubicBezTo>
                  <a:cubicBezTo>
                    <a:pt x="0" y="114"/>
                    <a:pt x="0" y="178"/>
                    <a:pt x="7" y="234"/>
                  </a:cubicBezTo>
                  <a:cubicBezTo>
                    <a:pt x="219" y="403"/>
                    <a:pt x="381" y="636"/>
                    <a:pt x="466" y="890"/>
                  </a:cubicBezTo>
                  <a:cubicBezTo>
                    <a:pt x="543" y="1115"/>
                    <a:pt x="578" y="1404"/>
                    <a:pt x="444" y="1573"/>
                  </a:cubicBezTo>
                  <a:cubicBezTo>
                    <a:pt x="437" y="1587"/>
                    <a:pt x="437" y="1602"/>
                    <a:pt x="458" y="1609"/>
                  </a:cubicBezTo>
                  <a:cubicBezTo>
                    <a:pt x="522" y="1595"/>
                    <a:pt x="578" y="1566"/>
                    <a:pt x="635" y="1531"/>
                  </a:cubicBezTo>
                  <a:cubicBezTo>
                    <a:pt x="804" y="1418"/>
                    <a:pt x="832" y="1214"/>
                    <a:pt x="825" y="1066"/>
                  </a:cubicBezTo>
                  <a:cubicBezTo>
                    <a:pt x="797" y="664"/>
                    <a:pt x="599" y="290"/>
                    <a:pt x="282" y="44"/>
                  </a:cubicBezTo>
                  <a:cubicBezTo>
                    <a:pt x="240" y="14"/>
                    <a:pt x="193" y="0"/>
                    <a:pt x="14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g1b4ab322049_2_64"/>
            <p:cNvSpPr/>
            <p:nvPr/>
          </p:nvSpPr>
          <p:spPr>
            <a:xfrm>
              <a:off x="821800" y="3205450"/>
              <a:ext cx="16925" cy="39475"/>
            </a:xfrm>
            <a:custGeom>
              <a:rect b="b" l="l" r="r" t="t"/>
              <a:pathLst>
                <a:path extrusionOk="0" h="1579" w="677">
                  <a:moveTo>
                    <a:pt x="0" y="1"/>
                  </a:moveTo>
                  <a:lnTo>
                    <a:pt x="14" y="1495"/>
                  </a:lnTo>
                  <a:cubicBezTo>
                    <a:pt x="104" y="1542"/>
                    <a:pt x="208" y="1578"/>
                    <a:pt x="310" y="1578"/>
                  </a:cubicBezTo>
                  <a:cubicBezTo>
                    <a:pt x="376" y="1578"/>
                    <a:pt x="442" y="1563"/>
                    <a:pt x="501" y="1523"/>
                  </a:cubicBezTo>
                  <a:cubicBezTo>
                    <a:pt x="642" y="1418"/>
                    <a:pt x="677" y="1213"/>
                    <a:pt x="656" y="1044"/>
                  </a:cubicBezTo>
                  <a:cubicBezTo>
                    <a:pt x="614" y="614"/>
                    <a:pt x="374" y="226"/>
                    <a:pt x="0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g1b4ab322049_2_64"/>
            <p:cNvSpPr/>
            <p:nvPr/>
          </p:nvSpPr>
          <p:spPr>
            <a:xfrm>
              <a:off x="821625" y="3205975"/>
              <a:ext cx="17475" cy="39375"/>
            </a:xfrm>
            <a:custGeom>
              <a:rect b="b" l="l" r="r" t="t"/>
              <a:pathLst>
                <a:path extrusionOk="0" h="1575" w="699">
                  <a:moveTo>
                    <a:pt x="0" y="1"/>
                  </a:moveTo>
                  <a:lnTo>
                    <a:pt x="0" y="1"/>
                  </a:lnTo>
                  <a:cubicBezTo>
                    <a:pt x="367" y="219"/>
                    <a:pt x="606" y="600"/>
                    <a:pt x="649" y="1023"/>
                  </a:cubicBezTo>
                  <a:cubicBezTo>
                    <a:pt x="656" y="1150"/>
                    <a:pt x="663" y="1376"/>
                    <a:pt x="494" y="1488"/>
                  </a:cubicBezTo>
                  <a:cubicBezTo>
                    <a:pt x="436" y="1528"/>
                    <a:pt x="372" y="1542"/>
                    <a:pt x="308" y="1542"/>
                  </a:cubicBezTo>
                  <a:cubicBezTo>
                    <a:pt x="192" y="1542"/>
                    <a:pt x="78" y="1497"/>
                    <a:pt x="14" y="1488"/>
                  </a:cubicBezTo>
                  <a:lnTo>
                    <a:pt x="14" y="1488"/>
                  </a:lnTo>
                  <a:cubicBezTo>
                    <a:pt x="106" y="1538"/>
                    <a:pt x="205" y="1573"/>
                    <a:pt x="310" y="1573"/>
                  </a:cubicBezTo>
                  <a:cubicBezTo>
                    <a:pt x="319" y="1574"/>
                    <a:pt x="328" y="1574"/>
                    <a:pt x="337" y="1574"/>
                  </a:cubicBezTo>
                  <a:cubicBezTo>
                    <a:pt x="399" y="1574"/>
                    <a:pt x="459" y="1553"/>
                    <a:pt x="515" y="1517"/>
                  </a:cubicBezTo>
                  <a:cubicBezTo>
                    <a:pt x="684" y="1397"/>
                    <a:pt x="698" y="1157"/>
                    <a:pt x="684" y="1023"/>
                  </a:cubicBezTo>
                  <a:cubicBezTo>
                    <a:pt x="649" y="600"/>
                    <a:pt x="374" y="170"/>
                    <a:pt x="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g1b4ab322049_2_64"/>
            <p:cNvSpPr/>
            <p:nvPr/>
          </p:nvSpPr>
          <p:spPr>
            <a:xfrm>
              <a:off x="823200" y="3218500"/>
              <a:ext cx="7175" cy="16475"/>
            </a:xfrm>
            <a:custGeom>
              <a:rect b="b" l="l" r="r" t="t"/>
              <a:pathLst>
                <a:path extrusionOk="0" h="659" w="287">
                  <a:moveTo>
                    <a:pt x="1" y="0"/>
                  </a:moveTo>
                  <a:lnTo>
                    <a:pt x="8" y="628"/>
                  </a:lnTo>
                  <a:cubicBezTo>
                    <a:pt x="46" y="649"/>
                    <a:pt x="83" y="659"/>
                    <a:pt x="117" y="659"/>
                  </a:cubicBezTo>
                  <a:cubicBezTo>
                    <a:pt x="217" y="659"/>
                    <a:pt x="286" y="571"/>
                    <a:pt x="276" y="445"/>
                  </a:cubicBezTo>
                  <a:cubicBezTo>
                    <a:pt x="261" y="261"/>
                    <a:pt x="156" y="99"/>
                    <a:pt x="1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g1b4ab322049_2_64"/>
            <p:cNvSpPr/>
            <p:nvPr/>
          </p:nvSpPr>
          <p:spPr>
            <a:xfrm>
              <a:off x="823025" y="3218850"/>
              <a:ext cx="7950" cy="16600"/>
            </a:xfrm>
            <a:custGeom>
              <a:rect b="b" l="l" r="r" t="t"/>
              <a:pathLst>
                <a:path extrusionOk="0" h="664" w="318">
                  <a:moveTo>
                    <a:pt x="1" y="1"/>
                  </a:moveTo>
                  <a:lnTo>
                    <a:pt x="1" y="1"/>
                  </a:lnTo>
                  <a:cubicBezTo>
                    <a:pt x="156" y="99"/>
                    <a:pt x="254" y="254"/>
                    <a:pt x="268" y="431"/>
                  </a:cubicBezTo>
                  <a:cubicBezTo>
                    <a:pt x="276" y="501"/>
                    <a:pt x="247" y="564"/>
                    <a:pt x="198" y="607"/>
                  </a:cubicBezTo>
                  <a:cubicBezTo>
                    <a:pt x="156" y="626"/>
                    <a:pt x="113" y="635"/>
                    <a:pt x="71" y="635"/>
                  </a:cubicBezTo>
                  <a:cubicBezTo>
                    <a:pt x="50" y="635"/>
                    <a:pt x="29" y="633"/>
                    <a:pt x="8" y="628"/>
                  </a:cubicBezTo>
                  <a:lnTo>
                    <a:pt x="8" y="628"/>
                  </a:lnTo>
                  <a:cubicBezTo>
                    <a:pt x="43" y="649"/>
                    <a:pt x="85" y="663"/>
                    <a:pt x="127" y="663"/>
                  </a:cubicBezTo>
                  <a:cubicBezTo>
                    <a:pt x="156" y="663"/>
                    <a:pt x="191" y="656"/>
                    <a:pt x="219" y="642"/>
                  </a:cubicBezTo>
                  <a:cubicBezTo>
                    <a:pt x="283" y="593"/>
                    <a:pt x="318" y="508"/>
                    <a:pt x="304" y="431"/>
                  </a:cubicBezTo>
                  <a:cubicBezTo>
                    <a:pt x="297" y="240"/>
                    <a:pt x="177" y="7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g1b4ab322049_2_64"/>
            <p:cNvSpPr/>
            <p:nvPr/>
          </p:nvSpPr>
          <p:spPr>
            <a:xfrm>
              <a:off x="732275" y="3183075"/>
              <a:ext cx="15000" cy="39500"/>
            </a:xfrm>
            <a:custGeom>
              <a:rect b="b" l="l" r="r" t="t"/>
              <a:pathLst>
                <a:path extrusionOk="0" h="1580" w="600">
                  <a:moveTo>
                    <a:pt x="564" y="1"/>
                  </a:moveTo>
                  <a:lnTo>
                    <a:pt x="64" y="1192"/>
                  </a:lnTo>
                  <a:cubicBezTo>
                    <a:pt x="0" y="1382"/>
                    <a:pt x="141" y="1580"/>
                    <a:pt x="339" y="1580"/>
                  </a:cubicBezTo>
                  <a:lnTo>
                    <a:pt x="578" y="1580"/>
                  </a:lnTo>
                  <a:cubicBezTo>
                    <a:pt x="592" y="1580"/>
                    <a:pt x="599" y="1573"/>
                    <a:pt x="578" y="1544"/>
                  </a:cubicBezTo>
                  <a:lnTo>
                    <a:pt x="339" y="1544"/>
                  </a:lnTo>
                  <a:cubicBezTo>
                    <a:pt x="162" y="1544"/>
                    <a:pt x="43" y="1375"/>
                    <a:pt x="99" y="1206"/>
                  </a:cubicBezTo>
                  <a:cubicBezTo>
                    <a:pt x="99" y="1206"/>
                    <a:pt x="599" y="15"/>
                    <a:pt x="564" y="1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g1b4ab322049_2_64"/>
            <p:cNvSpPr/>
            <p:nvPr/>
          </p:nvSpPr>
          <p:spPr>
            <a:xfrm>
              <a:off x="775800" y="3201450"/>
              <a:ext cx="8275" cy="7725"/>
            </a:xfrm>
            <a:custGeom>
              <a:rect b="b" l="l" r="r" t="t"/>
              <a:pathLst>
                <a:path extrusionOk="0" h="309" w="331">
                  <a:moveTo>
                    <a:pt x="55" y="0"/>
                  </a:moveTo>
                  <a:cubicBezTo>
                    <a:pt x="37" y="0"/>
                    <a:pt x="19" y="2"/>
                    <a:pt x="0" y="6"/>
                  </a:cubicBezTo>
                  <a:cubicBezTo>
                    <a:pt x="163" y="6"/>
                    <a:pt x="296" y="140"/>
                    <a:pt x="304" y="309"/>
                  </a:cubicBezTo>
                  <a:cubicBezTo>
                    <a:pt x="318" y="309"/>
                    <a:pt x="325" y="302"/>
                    <a:pt x="325" y="295"/>
                  </a:cubicBezTo>
                  <a:cubicBezTo>
                    <a:pt x="331" y="131"/>
                    <a:pt x="207" y="0"/>
                    <a:pt x="5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g1b4ab322049_2_64"/>
            <p:cNvSpPr/>
            <p:nvPr/>
          </p:nvSpPr>
          <p:spPr>
            <a:xfrm>
              <a:off x="770150" y="3204575"/>
              <a:ext cx="9725" cy="8350"/>
            </a:xfrm>
            <a:custGeom>
              <a:rect b="b" l="l" r="r" t="t"/>
              <a:pathLst>
                <a:path extrusionOk="0" h="334" w="389">
                  <a:moveTo>
                    <a:pt x="226" y="1"/>
                  </a:moveTo>
                  <a:cubicBezTo>
                    <a:pt x="78" y="1"/>
                    <a:pt x="1" y="184"/>
                    <a:pt x="107" y="283"/>
                  </a:cubicBezTo>
                  <a:cubicBezTo>
                    <a:pt x="142" y="317"/>
                    <a:pt x="184" y="333"/>
                    <a:pt x="226" y="333"/>
                  </a:cubicBezTo>
                  <a:cubicBezTo>
                    <a:pt x="310" y="333"/>
                    <a:pt x="389" y="269"/>
                    <a:pt x="389" y="170"/>
                  </a:cubicBezTo>
                  <a:cubicBezTo>
                    <a:pt x="389" y="78"/>
                    <a:pt x="318" y="1"/>
                    <a:pt x="22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g1b4ab322049_2_64"/>
            <p:cNvSpPr/>
            <p:nvPr/>
          </p:nvSpPr>
          <p:spPr>
            <a:xfrm>
              <a:off x="769625" y="3204175"/>
              <a:ext cx="10600" cy="9225"/>
            </a:xfrm>
            <a:custGeom>
              <a:rect b="b" l="l" r="r" t="t"/>
              <a:pathLst>
                <a:path extrusionOk="0" h="369" w="424">
                  <a:moveTo>
                    <a:pt x="247" y="38"/>
                  </a:moveTo>
                  <a:cubicBezTo>
                    <a:pt x="325" y="38"/>
                    <a:pt x="388" y="101"/>
                    <a:pt x="395" y="186"/>
                  </a:cubicBezTo>
                  <a:cubicBezTo>
                    <a:pt x="395" y="273"/>
                    <a:pt x="319" y="333"/>
                    <a:pt x="242" y="333"/>
                  </a:cubicBezTo>
                  <a:cubicBezTo>
                    <a:pt x="206" y="333"/>
                    <a:pt x="171" y="320"/>
                    <a:pt x="142" y="291"/>
                  </a:cubicBezTo>
                  <a:cubicBezTo>
                    <a:pt x="50" y="193"/>
                    <a:pt x="113" y="38"/>
                    <a:pt x="247" y="38"/>
                  </a:cubicBezTo>
                  <a:close/>
                  <a:moveTo>
                    <a:pt x="240" y="0"/>
                  </a:moveTo>
                  <a:cubicBezTo>
                    <a:pt x="196" y="0"/>
                    <a:pt x="151" y="16"/>
                    <a:pt x="113" y="52"/>
                  </a:cubicBezTo>
                  <a:cubicBezTo>
                    <a:pt x="1" y="172"/>
                    <a:pt x="85" y="369"/>
                    <a:pt x="247" y="369"/>
                  </a:cubicBezTo>
                  <a:cubicBezTo>
                    <a:pt x="346" y="369"/>
                    <a:pt x="424" y="284"/>
                    <a:pt x="424" y="186"/>
                  </a:cubicBezTo>
                  <a:cubicBezTo>
                    <a:pt x="424" y="75"/>
                    <a:pt x="335" y="0"/>
                    <a:pt x="24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g1b4ab322049_2_64"/>
            <p:cNvSpPr/>
            <p:nvPr/>
          </p:nvSpPr>
          <p:spPr>
            <a:xfrm>
              <a:off x="727500" y="3175925"/>
              <a:ext cx="8475" cy="7875"/>
            </a:xfrm>
            <a:custGeom>
              <a:rect b="b" l="l" r="r" t="t"/>
              <a:pathLst>
                <a:path extrusionOk="0" h="315" w="339">
                  <a:moveTo>
                    <a:pt x="46" y="1"/>
                  </a:moveTo>
                  <a:cubicBezTo>
                    <a:pt x="31" y="1"/>
                    <a:pt x="16" y="2"/>
                    <a:pt x="1" y="5"/>
                  </a:cubicBezTo>
                  <a:cubicBezTo>
                    <a:pt x="170" y="12"/>
                    <a:pt x="304" y="146"/>
                    <a:pt x="311" y="315"/>
                  </a:cubicBezTo>
                  <a:cubicBezTo>
                    <a:pt x="318" y="315"/>
                    <a:pt x="325" y="308"/>
                    <a:pt x="325" y="294"/>
                  </a:cubicBezTo>
                  <a:cubicBezTo>
                    <a:pt x="338" y="133"/>
                    <a:pt x="204" y="1"/>
                    <a:pt x="4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g1b4ab322049_2_64"/>
            <p:cNvSpPr/>
            <p:nvPr/>
          </p:nvSpPr>
          <p:spPr>
            <a:xfrm>
              <a:off x="722050" y="3179200"/>
              <a:ext cx="9725" cy="8225"/>
            </a:xfrm>
            <a:custGeom>
              <a:rect b="b" l="l" r="r" t="t"/>
              <a:pathLst>
                <a:path extrusionOk="0" h="329" w="389">
                  <a:moveTo>
                    <a:pt x="219" y="0"/>
                  </a:moveTo>
                  <a:cubicBezTo>
                    <a:pt x="78" y="0"/>
                    <a:pt x="0" y="177"/>
                    <a:pt x="106" y="282"/>
                  </a:cubicBezTo>
                  <a:cubicBezTo>
                    <a:pt x="138" y="314"/>
                    <a:pt x="178" y="328"/>
                    <a:pt x="218" y="328"/>
                  </a:cubicBezTo>
                  <a:cubicBezTo>
                    <a:pt x="303" y="328"/>
                    <a:pt x="388" y="263"/>
                    <a:pt x="388" y="163"/>
                  </a:cubicBezTo>
                  <a:cubicBezTo>
                    <a:pt x="388" y="71"/>
                    <a:pt x="311" y="0"/>
                    <a:pt x="21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g1b4ab322049_2_64"/>
            <p:cNvSpPr/>
            <p:nvPr/>
          </p:nvSpPr>
          <p:spPr>
            <a:xfrm>
              <a:off x="721350" y="3178675"/>
              <a:ext cx="10775" cy="9175"/>
            </a:xfrm>
            <a:custGeom>
              <a:rect b="b" l="l" r="r" t="t"/>
              <a:pathLst>
                <a:path extrusionOk="0" h="367" w="431">
                  <a:moveTo>
                    <a:pt x="247" y="36"/>
                  </a:moveTo>
                  <a:lnTo>
                    <a:pt x="247" y="43"/>
                  </a:lnTo>
                  <a:cubicBezTo>
                    <a:pt x="331" y="43"/>
                    <a:pt x="395" y="106"/>
                    <a:pt x="395" y="184"/>
                  </a:cubicBezTo>
                  <a:cubicBezTo>
                    <a:pt x="395" y="274"/>
                    <a:pt x="324" y="332"/>
                    <a:pt x="248" y="332"/>
                  </a:cubicBezTo>
                  <a:cubicBezTo>
                    <a:pt x="211" y="332"/>
                    <a:pt x="173" y="319"/>
                    <a:pt x="141" y="289"/>
                  </a:cubicBezTo>
                  <a:cubicBezTo>
                    <a:pt x="49" y="198"/>
                    <a:pt x="120" y="36"/>
                    <a:pt x="247" y="36"/>
                  </a:cubicBezTo>
                  <a:close/>
                  <a:moveTo>
                    <a:pt x="248" y="0"/>
                  </a:moveTo>
                  <a:cubicBezTo>
                    <a:pt x="203" y="0"/>
                    <a:pt x="157" y="18"/>
                    <a:pt x="120" y="57"/>
                  </a:cubicBezTo>
                  <a:cubicBezTo>
                    <a:pt x="0" y="169"/>
                    <a:pt x="85" y="367"/>
                    <a:pt x="247" y="367"/>
                  </a:cubicBezTo>
                  <a:cubicBezTo>
                    <a:pt x="353" y="367"/>
                    <a:pt x="430" y="289"/>
                    <a:pt x="430" y="184"/>
                  </a:cubicBezTo>
                  <a:cubicBezTo>
                    <a:pt x="430" y="74"/>
                    <a:pt x="341" y="0"/>
                    <a:pt x="24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g1b4ab322049_2_64"/>
            <p:cNvSpPr/>
            <p:nvPr/>
          </p:nvSpPr>
          <p:spPr>
            <a:xfrm>
              <a:off x="733850" y="3232775"/>
              <a:ext cx="16600" cy="12525"/>
            </a:xfrm>
            <a:custGeom>
              <a:rect b="b" l="l" r="r" t="t"/>
              <a:pathLst>
                <a:path extrusionOk="0" h="501" w="664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57" y="289"/>
                    <a:pt x="85" y="296"/>
                  </a:cubicBezTo>
                  <a:lnTo>
                    <a:pt x="290" y="134"/>
                  </a:lnTo>
                  <a:cubicBezTo>
                    <a:pt x="290" y="134"/>
                    <a:pt x="339" y="388"/>
                    <a:pt x="367" y="402"/>
                  </a:cubicBezTo>
                  <a:lnTo>
                    <a:pt x="579" y="240"/>
                  </a:lnTo>
                  <a:lnTo>
                    <a:pt x="628" y="501"/>
                  </a:lnTo>
                  <a:lnTo>
                    <a:pt x="663" y="494"/>
                  </a:lnTo>
                  <a:cubicBezTo>
                    <a:pt x="663" y="494"/>
                    <a:pt x="607" y="212"/>
                    <a:pt x="579" y="198"/>
                  </a:cubicBezTo>
                  <a:lnTo>
                    <a:pt x="367" y="360"/>
                  </a:lnTo>
                  <a:cubicBezTo>
                    <a:pt x="367" y="360"/>
                    <a:pt x="318" y="99"/>
                    <a:pt x="290" y="92"/>
                  </a:cubicBezTo>
                  <a:lnTo>
                    <a:pt x="85" y="254"/>
                  </a:lnTo>
                  <a:cubicBezTo>
                    <a:pt x="85" y="254"/>
                    <a:pt x="37" y="0"/>
                    <a:pt x="2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g1b4ab322049_2_64"/>
            <p:cNvSpPr/>
            <p:nvPr/>
          </p:nvSpPr>
          <p:spPr>
            <a:xfrm>
              <a:off x="669875" y="3084875"/>
              <a:ext cx="273200" cy="261800"/>
            </a:xfrm>
            <a:custGeom>
              <a:rect b="b" l="l" r="r" t="t"/>
              <a:pathLst>
                <a:path extrusionOk="0" h="10472" w="10928">
                  <a:moveTo>
                    <a:pt x="2564" y="3535"/>
                  </a:moveTo>
                  <a:cubicBezTo>
                    <a:pt x="2832" y="3535"/>
                    <a:pt x="3105" y="3621"/>
                    <a:pt x="3363" y="3844"/>
                  </a:cubicBezTo>
                  <a:cubicBezTo>
                    <a:pt x="4505" y="4838"/>
                    <a:pt x="7071" y="5719"/>
                    <a:pt x="6296" y="7425"/>
                  </a:cubicBezTo>
                  <a:cubicBezTo>
                    <a:pt x="5527" y="9138"/>
                    <a:pt x="4244" y="8891"/>
                    <a:pt x="4096" y="9427"/>
                  </a:cubicBezTo>
                  <a:cubicBezTo>
                    <a:pt x="4085" y="9470"/>
                    <a:pt x="4048" y="9491"/>
                    <a:pt x="3990" y="9491"/>
                  </a:cubicBezTo>
                  <a:cubicBezTo>
                    <a:pt x="3513" y="9491"/>
                    <a:pt x="1620" y="8055"/>
                    <a:pt x="1136" y="5973"/>
                  </a:cubicBezTo>
                  <a:cubicBezTo>
                    <a:pt x="1009" y="5437"/>
                    <a:pt x="1079" y="4112"/>
                    <a:pt x="1805" y="3738"/>
                  </a:cubicBezTo>
                  <a:cubicBezTo>
                    <a:pt x="2040" y="3619"/>
                    <a:pt x="2300" y="3535"/>
                    <a:pt x="2564" y="3535"/>
                  </a:cubicBezTo>
                  <a:close/>
                  <a:moveTo>
                    <a:pt x="5896" y="0"/>
                  </a:moveTo>
                  <a:cubicBezTo>
                    <a:pt x="5372" y="0"/>
                    <a:pt x="4794" y="100"/>
                    <a:pt x="4167" y="333"/>
                  </a:cubicBezTo>
                  <a:cubicBezTo>
                    <a:pt x="1841" y="1208"/>
                    <a:pt x="635" y="4232"/>
                    <a:pt x="635" y="4232"/>
                  </a:cubicBezTo>
                  <a:cubicBezTo>
                    <a:pt x="1" y="5994"/>
                    <a:pt x="1164" y="7918"/>
                    <a:pt x="2144" y="9131"/>
                  </a:cubicBezTo>
                  <a:cubicBezTo>
                    <a:pt x="2806" y="9949"/>
                    <a:pt x="3793" y="10435"/>
                    <a:pt x="4844" y="10463"/>
                  </a:cubicBezTo>
                  <a:cubicBezTo>
                    <a:pt x="5008" y="10469"/>
                    <a:pt x="5180" y="10472"/>
                    <a:pt x="5358" y="10472"/>
                  </a:cubicBezTo>
                  <a:cubicBezTo>
                    <a:pt x="7068" y="10472"/>
                    <a:pt x="9305" y="10183"/>
                    <a:pt x="9905" y="8778"/>
                  </a:cubicBezTo>
                  <a:cubicBezTo>
                    <a:pt x="10927" y="6424"/>
                    <a:pt x="9595" y="2561"/>
                    <a:pt x="8869" y="1504"/>
                  </a:cubicBezTo>
                  <a:cubicBezTo>
                    <a:pt x="8338" y="731"/>
                    <a:pt x="7315" y="0"/>
                    <a:pt x="5896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g1b4ab322049_2_64"/>
            <p:cNvSpPr/>
            <p:nvPr/>
          </p:nvSpPr>
          <p:spPr>
            <a:xfrm>
              <a:off x="669700" y="3084400"/>
              <a:ext cx="262275" cy="262775"/>
            </a:xfrm>
            <a:custGeom>
              <a:rect b="b" l="l" r="r" t="t"/>
              <a:pathLst>
                <a:path extrusionOk="0" h="10511" w="10491">
                  <a:moveTo>
                    <a:pt x="2574" y="3567"/>
                  </a:moveTo>
                  <a:cubicBezTo>
                    <a:pt x="2863" y="3567"/>
                    <a:pt x="3145" y="3680"/>
                    <a:pt x="3356" y="3877"/>
                  </a:cubicBezTo>
                  <a:cubicBezTo>
                    <a:pt x="3702" y="4152"/>
                    <a:pt x="4061" y="4406"/>
                    <a:pt x="4442" y="4638"/>
                  </a:cubicBezTo>
                  <a:cubicBezTo>
                    <a:pt x="5570" y="5364"/>
                    <a:pt x="6853" y="6182"/>
                    <a:pt x="6289" y="7437"/>
                  </a:cubicBezTo>
                  <a:cubicBezTo>
                    <a:pt x="5802" y="8508"/>
                    <a:pt x="5133" y="8804"/>
                    <a:pt x="4639" y="9016"/>
                  </a:cubicBezTo>
                  <a:cubicBezTo>
                    <a:pt x="4350" y="9143"/>
                    <a:pt x="4139" y="9234"/>
                    <a:pt x="4082" y="9446"/>
                  </a:cubicBezTo>
                  <a:cubicBezTo>
                    <a:pt x="4082" y="9453"/>
                    <a:pt x="4075" y="9495"/>
                    <a:pt x="3998" y="9495"/>
                  </a:cubicBezTo>
                  <a:cubicBezTo>
                    <a:pt x="3504" y="9481"/>
                    <a:pt x="1636" y="8015"/>
                    <a:pt x="1164" y="5985"/>
                  </a:cubicBezTo>
                  <a:cubicBezTo>
                    <a:pt x="1030" y="5400"/>
                    <a:pt x="1129" y="4124"/>
                    <a:pt x="1819" y="3771"/>
                  </a:cubicBezTo>
                  <a:cubicBezTo>
                    <a:pt x="2052" y="3644"/>
                    <a:pt x="2313" y="3574"/>
                    <a:pt x="2574" y="3567"/>
                  </a:cubicBezTo>
                  <a:close/>
                  <a:moveTo>
                    <a:pt x="2577" y="3534"/>
                  </a:moveTo>
                  <a:cubicBezTo>
                    <a:pt x="2335" y="3534"/>
                    <a:pt x="2078" y="3604"/>
                    <a:pt x="1805" y="3743"/>
                  </a:cubicBezTo>
                  <a:cubicBezTo>
                    <a:pt x="1100" y="4103"/>
                    <a:pt x="988" y="5400"/>
                    <a:pt x="1129" y="5999"/>
                  </a:cubicBezTo>
                  <a:cubicBezTo>
                    <a:pt x="1411" y="7197"/>
                    <a:pt x="2144" y="8107"/>
                    <a:pt x="2560" y="8537"/>
                  </a:cubicBezTo>
                  <a:cubicBezTo>
                    <a:pt x="3166" y="9178"/>
                    <a:pt x="3751" y="9523"/>
                    <a:pt x="3998" y="9531"/>
                  </a:cubicBezTo>
                  <a:cubicBezTo>
                    <a:pt x="4082" y="9531"/>
                    <a:pt x="4110" y="9488"/>
                    <a:pt x="4117" y="9446"/>
                  </a:cubicBezTo>
                  <a:cubicBezTo>
                    <a:pt x="4174" y="9256"/>
                    <a:pt x="4378" y="9171"/>
                    <a:pt x="4660" y="9044"/>
                  </a:cubicBezTo>
                  <a:cubicBezTo>
                    <a:pt x="5126" y="8840"/>
                    <a:pt x="5838" y="8530"/>
                    <a:pt x="6324" y="7451"/>
                  </a:cubicBezTo>
                  <a:cubicBezTo>
                    <a:pt x="6902" y="6168"/>
                    <a:pt x="5605" y="5336"/>
                    <a:pt x="4463" y="4603"/>
                  </a:cubicBezTo>
                  <a:cubicBezTo>
                    <a:pt x="4089" y="4378"/>
                    <a:pt x="3723" y="4124"/>
                    <a:pt x="3384" y="3849"/>
                  </a:cubicBezTo>
                  <a:cubicBezTo>
                    <a:pt x="3144" y="3639"/>
                    <a:pt x="2873" y="3534"/>
                    <a:pt x="2577" y="3534"/>
                  </a:cubicBezTo>
                  <a:close/>
                  <a:moveTo>
                    <a:pt x="5901" y="35"/>
                  </a:moveTo>
                  <a:cubicBezTo>
                    <a:pt x="7297" y="35"/>
                    <a:pt x="8326" y="747"/>
                    <a:pt x="8855" y="1537"/>
                  </a:cubicBezTo>
                  <a:cubicBezTo>
                    <a:pt x="9207" y="2044"/>
                    <a:pt x="9722" y="3243"/>
                    <a:pt x="10025" y="4681"/>
                  </a:cubicBezTo>
                  <a:cubicBezTo>
                    <a:pt x="10279" y="5844"/>
                    <a:pt x="10455" y="7500"/>
                    <a:pt x="9891" y="8790"/>
                  </a:cubicBezTo>
                  <a:cubicBezTo>
                    <a:pt x="9602" y="9474"/>
                    <a:pt x="8890" y="9954"/>
                    <a:pt x="7776" y="10221"/>
                  </a:cubicBezTo>
                  <a:cubicBezTo>
                    <a:pt x="7103" y="10390"/>
                    <a:pt x="6272" y="10476"/>
                    <a:pt x="5342" y="10476"/>
                  </a:cubicBezTo>
                  <a:cubicBezTo>
                    <a:pt x="5181" y="10476"/>
                    <a:pt x="5017" y="10473"/>
                    <a:pt x="4851" y="10468"/>
                  </a:cubicBezTo>
                  <a:cubicBezTo>
                    <a:pt x="3807" y="10433"/>
                    <a:pt x="2820" y="9946"/>
                    <a:pt x="2165" y="9136"/>
                  </a:cubicBezTo>
                  <a:cubicBezTo>
                    <a:pt x="1136" y="7867"/>
                    <a:pt x="36" y="5992"/>
                    <a:pt x="649" y="4258"/>
                  </a:cubicBezTo>
                  <a:cubicBezTo>
                    <a:pt x="663" y="4229"/>
                    <a:pt x="1883" y="1234"/>
                    <a:pt x="4174" y="374"/>
                  </a:cubicBezTo>
                  <a:cubicBezTo>
                    <a:pt x="4724" y="162"/>
                    <a:pt x="5309" y="49"/>
                    <a:pt x="5901" y="42"/>
                  </a:cubicBezTo>
                  <a:lnTo>
                    <a:pt x="5901" y="35"/>
                  </a:lnTo>
                  <a:close/>
                  <a:moveTo>
                    <a:pt x="5902" y="1"/>
                  </a:moveTo>
                  <a:cubicBezTo>
                    <a:pt x="5372" y="1"/>
                    <a:pt x="4789" y="102"/>
                    <a:pt x="4160" y="338"/>
                  </a:cubicBezTo>
                  <a:cubicBezTo>
                    <a:pt x="2961" y="789"/>
                    <a:pt x="2059" y="1826"/>
                    <a:pt x="1516" y="2615"/>
                  </a:cubicBezTo>
                  <a:cubicBezTo>
                    <a:pt x="1171" y="3130"/>
                    <a:pt x="868" y="3673"/>
                    <a:pt x="621" y="4244"/>
                  </a:cubicBezTo>
                  <a:cubicBezTo>
                    <a:pt x="1" y="5992"/>
                    <a:pt x="1100" y="7874"/>
                    <a:pt x="2137" y="9157"/>
                  </a:cubicBezTo>
                  <a:cubicBezTo>
                    <a:pt x="2806" y="9982"/>
                    <a:pt x="3793" y="10468"/>
                    <a:pt x="4851" y="10503"/>
                  </a:cubicBezTo>
                  <a:cubicBezTo>
                    <a:pt x="5020" y="10510"/>
                    <a:pt x="5189" y="10510"/>
                    <a:pt x="5351" y="10510"/>
                  </a:cubicBezTo>
                  <a:cubicBezTo>
                    <a:pt x="5383" y="10511"/>
                    <a:pt x="5414" y="10511"/>
                    <a:pt x="5445" y="10511"/>
                  </a:cubicBezTo>
                  <a:cubicBezTo>
                    <a:pt x="6232" y="10511"/>
                    <a:pt x="7017" y="10426"/>
                    <a:pt x="7783" y="10257"/>
                  </a:cubicBezTo>
                  <a:cubicBezTo>
                    <a:pt x="8911" y="9982"/>
                    <a:pt x="9630" y="9495"/>
                    <a:pt x="9926" y="8804"/>
                  </a:cubicBezTo>
                  <a:cubicBezTo>
                    <a:pt x="10490" y="7500"/>
                    <a:pt x="10314" y="5837"/>
                    <a:pt x="10067" y="4667"/>
                  </a:cubicBezTo>
                  <a:cubicBezTo>
                    <a:pt x="9757" y="3228"/>
                    <a:pt x="9242" y="2023"/>
                    <a:pt x="8890" y="1508"/>
                  </a:cubicBezTo>
                  <a:cubicBezTo>
                    <a:pt x="8352" y="719"/>
                    <a:pt x="7314" y="1"/>
                    <a:pt x="5902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g1b4ab322049_2_64"/>
            <p:cNvSpPr/>
            <p:nvPr/>
          </p:nvSpPr>
          <p:spPr>
            <a:xfrm>
              <a:off x="811050" y="3203125"/>
              <a:ext cx="44775" cy="77075"/>
            </a:xfrm>
            <a:custGeom>
              <a:rect b="b" l="l" r="r" t="t"/>
              <a:pathLst>
                <a:path extrusionOk="0" h="3083" w="1791">
                  <a:moveTo>
                    <a:pt x="5" y="1"/>
                  </a:moveTo>
                  <a:cubicBezTo>
                    <a:pt x="3" y="1"/>
                    <a:pt x="1" y="1"/>
                    <a:pt x="0" y="2"/>
                  </a:cubicBezTo>
                  <a:cubicBezTo>
                    <a:pt x="14" y="9"/>
                    <a:pt x="1791" y="1490"/>
                    <a:pt x="1093" y="3083"/>
                  </a:cubicBezTo>
                  <a:cubicBezTo>
                    <a:pt x="1100" y="3083"/>
                    <a:pt x="1100" y="3076"/>
                    <a:pt x="1107" y="3076"/>
                  </a:cubicBezTo>
                  <a:cubicBezTo>
                    <a:pt x="1488" y="2237"/>
                    <a:pt x="1170" y="1447"/>
                    <a:pt x="839" y="919"/>
                  </a:cubicBezTo>
                  <a:cubicBezTo>
                    <a:pt x="492" y="374"/>
                    <a:pt x="60" y="1"/>
                    <a:pt x="5" y="1"/>
                  </a:cubicBezTo>
                  <a:close/>
                </a:path>
              </a:pathLst>
            </a:custGeom>
            <a:solidFill>
              <a:srgbClr val="C9272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Google Shape;2484;g1b4ab322049_2_64"/>
            <p:cNvSpPr/>
            <p:nvPr/>
          </p:nvSpPr>
          <p:spPr>
            <a:xfrm>
              <a:off x="707250" y="3156675"/>
              <a:ext cx="53425" cy="12850"/>
            </a:xfrm>
            <a:custGeom>
              <a:rect b="b" l="l" r="r" t="t"/>
              <a:pathLst>
                <a:path extrusionOk="0" h="514" w="2137">
                  <a:moveTo>
                    <a:pt x="1465" y="0"/>
                  </a:moveTo>
                  <a:cubicBezTo>
                    <a:pt x="745" y="0"/>
                    <a:pt x="0" y="487"/>
                    <a:pt x="0" y="514"/>
                  </a:cubicBezTo>
                  <a:lnTo>
                    <a:pt x="7" y="514"/>
                  </a:lnTo>
                  <a:cubicBezTo>
                    <a:pt x="18" y="508"/>
                    <a:pt x="774" y="22"/>
                    <a:pt x="1497" y="22"/>
                  </a:cubicBezTo>
                  <a:cubicBezTo>
                    <a:pt x="1721" y="22"/>
                    <a:pt x="1941" y="68"/>
                    <a:pt x="2136" y="189"/>
                  </a:cubicBezTo>
                  <a:cubicBezTo>
                    <a:pt x="1933" y="52"/>
                    <a:pt x="1700" y="0"/>
                    <a:pt x="1465" y="0"/>
                  </a:cubicBezTo>
                  <a:close/>
                </a:path>
              </a:pathLst>
            </a:custGeom>
            <a:solidFill>
              <a:srgbClr val="C9272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g1b4ab322049_2_64"/>
            <p:cNvSpPr/>
            <p:nvPr/>
          </p:nvSpPr>
          <p:spPr>
            <a:xfrm>
              <a:off x="787600" y="3093550"/>
              <a:ext cx="54300" cy="48125"/>
            </a:xfrm>
            <a:custGeom>
              <a:rect b="b" l="l" r="r" t="t"/>
              <a:pathLst>
                <a:path extrusionOk="0" h="1925" w="2172">
                  <a:moveTo>
                    <a:pt x="2172" y="0"/>
                  </a:moveTo>
                  <a:lnTo>
                    <a:pt x="2172" y="0"/>
                  </a:lnTo>
                  <a:cubicBezTo>
                    <a:pt x="551" y="219"/>
                    <a:pt x="1" y="1883"/>
                    <a:pt x="15" y="1925"/>
                  </a:cubicBezTo>
                  <a:cubicBezTo>
                    <a:pt x="22" y="1925"/>
                    <a:pt x="29" y="1918"/>
                    <a:pt x="29" y="1911"/>
                  </a:cubicBezTo>
                  <a:cubicBezTo>
                    <a:pt x="36" y="1897"/>
                    <a:pt x="579" y="247"/>
                    <a:pt x="2172" y="0"/>
                  </a:cubicBezTo>
                  <a:close/>
                </a:path>
              </a:pathLst>
            </a:custGeom>
            <a:solidFill>
              <a:srgbClr val="C9272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Google Shape;2486;g1b4ab322049_2_64"/>
            <p:cNvSpPr/>
            <p:nvPr/>
          </p:nvSpPr>
          <p:spPr>
            <a:xfrm>
              <a:off x="601325" y="3481025"/>
              <a:ext cx="72450" cy="127500"/>
            </a:xfrm>
            <a:custGeom>
              <a:rect b="b" l="l" r="r" t="t"/>
              <a:pathLst>
                <a:path extrusionOk="0" h="5100" w="2898">
                  <a:moveTo>
                    <a:pt x="2266" y="0"/>
                  </a:moveTo>
                  <a:cubicBezTo>
                    <a:pt x="2078" y="0"/>
                    <a:pt x="1857" y="186"/>
                    <a:pt x="1685" y="884"/>
                  </a:cubicBezTo>
                  <a:cubicBezTo>
                    <a:pt x="1319" y="2385"/>
                    <a:pt x="290" y="4261"/>
                    <a:pt x="290" y="4261"/>
                  </a:cubicBezTo>
                  <a:cubicBezTo>
                    <a:pt x="290" y="4261"/>
                    <a:pt x="1" y="5078"/>
                    <a:pt x="318" y="5099"/>
                  </a:cubicBezTo>
                  <a:cubicBezTo>
                    <a:pt x="319" y="5100"/>
                    <a:pt x="319" y="5100"/>
                    <a:pt x="320" y="5100"/>
                  </a:cubicBezTo>
                  <a:cubicBezTo>
                    <a:pt x="640" y="5100"/>
                    <a:pt x="2898" y="1138"/>
                    <a:pt x="2898" y="1138"/>
                  </a:cubicBezTo>
                  <a:lnTo>
                    <a:pt x="2651" y="243"/>
                  </a:lnTo>
                  <a:cubicBezTo>
                    <a:pt x="2651" y="243"/>
                    <a:pt x="2481" y="0"/>
                    <a:pt x="226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g1b4ab322049_2_64"/>
            <p:cNvSpPr/>
            <p:nvPr/>
          </p:nvSpPr>
          <p:spPr>
            <a:xfrm>
              <a:off x="602925" y="3480575"/>
              <a:ext cx="71025" cy="128475"/>
            </a:xfrm>
            <a:custGeom>
              <a:rect b="b" l="l" r="r" t="t"/>
              <a:pathLst>
                <a:path extrusionOk="0" h="5139" w="2841">
                  <a:moveTo>
                    <a:pt x="2199" y="35"/>
                  </a:moveTo>
                  <a:cubicBezTo>
                    <a:pt x="2397" y="35"/>
                    <a:pt x="2552" y="246"/>
                    <a:pt x="2566" y="268"/>
                  </a:cubicBezTo>
                  <a:lnTo>
                    <a:pt x="2806" y="1156"/>
                  </a:lnTo>
                  <a:cubicBezTo>
                    <a:pt x="1903" y="2742"/>
                    <a:pt x="479" y="5096"/>
                    <a:pt x="247" y="5096"/>
                  </a:cubicBezTo>
                  <a:cubicBezTo>
                    <a:pt x="212" y="5096"/>
                    <a:pt x="176" y="5075"/>
                    <a:pt x="162" y="5047"/>
                  </a:cubicBezTo>
                  <a:cubicBezTo>
                    <a:pt x="42" y="4857"/>
                    <a:pt x="240" y="4286"/>
                    <a:pt x="240" y="4286"/>
                  </a:cubicBezTo>
                  <a:cubicBezTo>
                    <a:pt x="254" y="4264"/>
                    <a:pt x="1269" y="2389"/>
                    <a:pt x="1635" y="909"/>
                  </a:cubicBezTo>
                  <a:cubicBezTo>
                    <a:pt x="1769" y="366"/>
                    <a:pt x="1946" y="77"/>
                    <a:pt x="2157" y="35"/>
                  </a:cubicBezTo>
                  <a:close/>
                  <a:moveTo>
                    <a:pt x="2201" y="1"/>
                  </a:moveTo>
                  <a:cubicBezTo>
                    <a:pt x="2182" y="1"/>
                    <a:pt x="2163" y="3"/>
                    <a:pt x="2143" y="7"/>
                  </a:cubicBezTo>
                  <a:cubicBezTo>
                    <a:pt x="1917" y="49"/>
                    <a:pt x="1734" y="345"/>
                    <a:pt x="1600" y="895"/>
                  </a:cubicBezTo>
                  <a:cubicBezTo>
                    <a:pt x="1234" y="2375"/>
                    <a:pt x="212" y="4250"/>
                    <a:pt x="204" y="4272"/>
                  </a:cubicBezTo>
                  <a:cubicBezTo>
                    <a:pt x="197" y="4300"/>
                    <a:pt x="0" y="4871"/>
                    <a:pt x="127" y="5068"/>
                  </a:cubicBezTo>
                  <a:cubicBezTo>
                    <a:pt x="155" y="5110"/>
                    <a:pt x="197" y="5132"/>
                    <a:pt x="247" y="5139"/>
                  </a:cubicBezTo>
                  <a:cubicBezTo>
                    <a:pt x="578" y="5139"/>
                    <a:pt x="2615" y="1572"/>
                    <a:pt x="2841" y="1149"/>
                  </a:cubicBezTo>
                  <a:cubicBezTo>
                    <a:pt x="2841" y="1149"/>
                    <a:pt x="2608" y="261"/>
                    <a:pt x="2601" y="246"/>
                  </a:cubicBezTo>
                  <a:cubicBezTo>
                    <a:pt x="2588" y="240"/>
                    <a:pt x="2420" y="1"/>
                    <a:pt x="2201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g1b4ab322049_2_64"/>
            <p:cNvSpPr/>
            <p:nvPr/>
          </p:nvSpPr>
          <p:spPr>
            <a:xfrm>
              <a:off x="562200" y="3468050"/>
              <a:ext cx="99600" cy="51150"/>
            </a:xfrm>
            <a:custGeom>
              <a:rect b="b" l="l" r="r" t="t"/>
              <a:pathLst>
                <a:path extrusionOk="0" h="2046" w="3984">
                  <a:moveTo>
                    <a:pt x="769" y="0"/>
                  </a:moveTo>
                  <a:cubicBezTo>
                    <a:pt x="304" y="0"/>
                    <a:pt x="1" y="501"/>
                    <a:pt x="212" y="917"/>
                  </a:cubicBezTo>
                  <a:lnTo>
                    <a:pt x="212" y="924"/>
                  </a:lnTo>
                  <a:cubicBezTo>
                    <a:pt x="325" y="1135"/>
                    <a:pt x="543" y="1269"/>
                    <a:pt x="783" y="1269"/>
                  </a:cubicBezTo>
                  <a:cubicBezTo>
                    <a:pt x="788" y="1269"/>
                    <a:pt x="793" y="1269"/>
                    <a:pt x="798" y="1269"/>
                  </a:cubicBezTo>
                  <a:cubicBezTo>
                    <a:pt x="1517" y="1269"/>
                    <a:pt x="2618" y="1778"/>
                    <a:pt x="2982" y="1981"/>
                  </a:cubicBezTo>
                  <a:cubicBezTo>
                    <a:pt x="3072" y="2025"/>
                    <a:pt x="3168" y="2046"/>
                    <a:pt x="3262" y="2046"/>
                  </a:cubicBezTo>
                  <a:cubicBezTo>
                    <a:pt x="3488" y="2046"/>
                    <a:pt x="3707" y="1927"/>
                    <a:pt x="3821" y="1713"/>
                  </a:cubicBezTo>
                  <a:cubicBezTo>
                    <a:pt x="3983" y="1417"/>
                    <a:pt x="3878" y="1043"/>
                    <a:pt x="3589" y="867"/>
                  </a:cubicBezTo>
                  <a:cubicBezTo>
                    <a:pt x="3286" y="712"/>
                    <a:pt x="2975" y="564"/>
                    <a:pt x="2658" y="437"/>
                  </a:cubicBezTo>
                  <a:cubicBezTo>
                    <a:pt x="1925" y="148"/>
                    <a:pt x="1291" y="0"/>
                    <a:pt x="769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g1b4ab322049_2_64"/>
            <p:cNvSpPr/>
            <p:nvPr/>
          </p:nvSpPr>
          <p:spPr>
            <a:xfrm>
              <a:off x="564150" y="3467875"/>
              <a:ext cx="98850" cy="52175"/>
            </a:xfrm>
            <a:custGeom>
              <a:rect b="b" l="l" r="r" t="t"/>
              <a:pathLst>
                <a:path extrusionOk="0" h="2087" w="3954">
                  <a:moveTo>
                    <a:pt x="3798" y="1157"/>
                  </a:moveTo>
                  <a:cubicBezTo>
                    <a:pt x="3954" y="1484"/>
                    <a:pt x="3805" y="1910"/>
                    <a:pt x="3448" y="2044"/>
                  </a:cubicBezTo>
                  <a:lnTo>
                    <a:pt x="3448" y="2044"/>
                  </a:lnTo>
                  <a:cubicBezTo>
                    <a:pt x="3592" y="1998"/>
                    <a:pt x="3720" y="1899"/>
                    <a:pt x="3800" y="1755"/>
                  </a:cubicBezTo>
                  <a:cubicBezTo>
                    <a:pt x="3907" y="1558"/>
                    <a:pt x="3897" y="1335"/>
                    <a:pt x="3798" y="1157"/>
                  </a:cubicBezTo>
                  <a:close/>
                  <a:moveTo>
                    <a:pt x="698" y="0"/>
                  </a:moveTo>
                  <a:cubicBezTo>
                    <a:pt x="529" y="0"/>
                    <a:pt x="360" y="71"/>
                    <a:pt x="240" y="190"/>
                  </a:cubicBezTo>
                  <a:cubicBezTo>
                    <a:pt x="42" y="388"/>
                    <a:pt x="0" y="691"/>
                    <a:pt x="127" y="945"/>
                  </a:cubicBezTo>
                  <a:cubicBezTo>
                    <a:pt x="237" y="1158"/>
                    <a:pt x="461" y="1297"/>
                    <a:pt x="702" y="1297"/>
                  </a:cubicBezTo>
                  <a:cubicBezTo>
                    <a:pt x="707" y="1297"/>
                    <a:pt x="713" y="1297"/>
                    <a:pt x="719" y="1297"/>
                  </a:cubicBezTo>
                  <a:cubicBezTo>
                    <a:pt x="1438" y="1297"/>
                    <a:pt x="2538" y="1805"/>
                    <a:pt x="2897" y="2002"/>
                  </a:cubicBezTo>
                  <a:cubicBezTo>
                    <a:pt x="2996" y="2051"/>
                    <a:pt x="3102" y="2080"/>
                    <a:pt x="3208" y="2080"/>
                  </a:cubicBezTo>
                  <a:lnTo>
                    <a:pt x="3208" y="2087"/>
                  </a:lnTo>
                  <a:cubicBezTo>
                    <a:pt x="3296" y="2087"/>
                    <a:pt x="3376" y="2072"/>
                    <a:pt x="3448" y="2044"/>
                  </a:cubicBezTo>
                  <a:lnTo>
                    <a:pt x="3448" y="2044"/>
                  </a:lnTo>
                  <a:cubicBezTo>
                    <a:pt x="3388" y="2064"/>
                    <a:pt x="3325" y="2074"/>
                    <a:pt x="3261" y="2074"/>
                  </a:cubicBezTo>
                  <a:cubicBezTo>
                    <a:pt x="3143" y="2074"/>
                    <a:pt x="3024" y="2039"/>
                    <a:pt x="2919" y="1967"/>
                  </a:cubicBezTo>
                  <a:cubicBezTo>
                    <a:pt x="2552" y="1770"/>
                    <a:pt x="1445" y="1255"/>
                    <a:pt x="719" y="1255"/>
                  </a:cubicBezTo>
                  <a:lnTo>
                    <a:pt x="705" y="1262"/>
                  </a:lnTo>
                  <a:cubicBezTo>
                    <a:pt x="472" y="1262"/>
                    <a:pt x="261" y="1128"/>
                    <a:pt x="155" y="924"/>
                  </a:cubicBezTo>
                  <a:cubicBezTo>
                    <a:pt x="113" y="839"/>
                    <a:pt x="92" y="747"/>
                    <a:pt x="92" y="649"/>
                  </a:cubicBezTo>
                  <a:cubicBezTo>
                    <a:pt x="85" y="487"/>
                    <a:pt x="148" y="324"/>
                    <a:pt x="268" y="212"/>
                  </a:cubicBezTo>
                  <a:cubicBezTo>
                    <a:pt x="381" y="92"/>
                    <a:pt x="536" y="28"/>
                    <a:pt x="698" y="28"/>
                  </a:cubicBezTo>
                  <a:cubicBezTo>
                    <a:pt x="710" y="28"/>
                    <a:pt x="722" y="28"/>
                    <a:pt x="733" y="28"/>
                  </a:cubicBezTo>
                  <a:cubicBezTo>
                    <a:pt x="1242" y="28"/>
                    <a:pt x="1864" y="176"/>
                    <a:pt x="2580" y="465"/>
                  </a:cubicBezTo>
                  <a:cubicBezTo>
                    <a:pt x="2897" y="585"/>
                    <a:pt x="3201" y="733"/>
                    <a:pt x="3504" y="888"/>
                  </a:cubicBezTo>
                  <a:cubicBezTo>
                    <a:pt x="3634" y="946"/>
                    <a:pt x="3734" y="1042"/>
                    <a:pt x="3798" y="1157"/>
                  </a:cubicBezTo>
                  <a:lnTo>
                    <a:pt x="3798" y="1157"/>
                  </a:lnTo>
                  <a:cubicBezTo>
                    <a:pt x="3743" y="1043"/>
                    <a:pt x="3651" y="940"/>
                    <a:pt x="3518" y="867"/>
                  </a:cubicBezTo>
                  <a:cubicBezTo>
                    <a:pt x="3222" y="705"/>
                    <a:pt x="2904" y="564"/>
                    <a:pt x="2587" y="437"/>
                  </a:cubicBezTo>
                  <a:cubicBezTo>
                    <a:pt x="1854" y="141"/>
                    <a:pt x="1220" y="0"/>
                    <a:pt x="698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g1b4ab322049_2_64"/>
            <p:cNvSpPr/>
            <p:nvPr/>
          </p:nvSpPr>
          <p:spPr>
            <a:xfrm>
              <a:off x="513375" y="3487775"/>
              <a:ext cx="94850" cy="37175"/>
            </a:xfrm>
            <a:custGeom>
              <a:rect b="b" l="l" r="r" t="t"/>
              <a:pathLst>
                <a:path extrusionOk="0" h="1487" w="3794">
                  <a:moveTo>
                    <a:pt x="3713" y="1"/>
                  </a:moveTo>
                  <a:cubicBezTo>
                    <a:pt x="3324" y="1"/>
                    <a:pt x="1672" y="12"/>
                    <a:pt x="565" y="233"/>
                  </a:cubicBezTo>
                  <a:cubicBezTo>
                    <a:pt x="220" y="304"/>
                    <a:pt x="1" y="635"/>
                    <a:pt x="71" y="981"/>
                  </a:cubicBezTo>
                  <a:cubicBezTo>
                    <a:pt x="79" y="1037"/>
                    <a:pt x="100" y="1093"/>
                    <a:pt x="128" y="1143"/>
                  </a:cubicBezTo>
                  <a:cubicBezTo>
                    <a:pt x="235" y="1358"/>
                    <a:pt x="454" y="1487"/>
                    <a:pt x="686" y="1487"/>
                  </a:cubicBezTo>
                  <a:cubicBezTo>
                    <a:pt x="728" y="1487"/>
                    <a:pt x="770" y="1483"/>
                    <a:pt x="812" y="1474"/>
                  </a:cubicBezTo>
                  <a:cubicBezTo>
                    <a:pt x="1802" y="1273"/>
                    <a:pt x="3365" y="1262"/>
                    <a:pt x="3711" y="1262"/>
                  </a:cubicBezTo>
                  <a:cubicBezTo>
                    <a:pt x="3754" y="1262"/>
                    <a:pt x="3778" y="1263"/>
                    <a:pt x="3779" y="1263"/>
                  </a:cubicBezTo>
                  <a:lnTo>
                    <a:pt x="3794" y="1"/>
                  </a:lnTo>
                  <a:cubicBezTo>
                    <a:pt x="3785" y="1"/>
                    <a:pt x="3757" y="1"/>
                    <a:pt x="3713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g1b4ab322049_2_64"/>
            <p:cNvSpPr/>
            <p:nvPr/>
          </p:nvSpPr>
          <p:spPr>
            <a:xfrm>
              <a:off x="508275" y="3487250"/>
              <a:ext cx="99950" cy="38100"/>
            </a:xfrm>
            <a:custGeom>
              <a:rect b="b" l="l" r="r" t="t"/>
              <a:pathLst>
                <a:path extrusionOk="0" h="1524" w="3998">
                  <a:moveTo>
                    <a:pt x="3968" y="1"/>
                  </a:moveTo>
                  <a:cubicBezTo>
                    <a:pt x="3708" y="1"/>
                    <a:pt x="1936" y="7"/>
                    <a:pt x="769" y="240"/>
                  </a:cubicBezTo>
                  <a:cubicBezTo>
                    <a:pt x="1" y="395"/>
                    <a:pt x="113" y="1523"/>
                    <a:pt x="896" y="1523"/>
                  </a:cubicBezTo>
                  <a:cubicBezTo>
                    <a:pt x="938" y="1523"/>
                    <a:pt x="980" y="1523"/>
                    <a:pt x="1023" y="1516"/>
                  </a:cubicBezTo>
                  <a:cubicBezTo>
                    <a:pt x="1994" y="1316"/>
                    <a:pt x="3517" y="1305"/>
                    <a:pt x="3897" y="1305"/>
                  </a:cubicBezTo>
                  <a:cubicBezTo>
                    <a:pt x="3945" y="1305"/>
                    <a:pt x="3975" y="1305"/>
                    <a:pt x="3983" y="1305"/>
                  </a:cubicBezTo>
                  <a:lnTo>
                    <a:pt x="3983" y="1269"/>
                  </a:lnTo>
                  <a:cubicBezTo>
                    <a:pt x="3970" y="1268"/>
                    <a:pt x="3904" y="1267"/>
                    <a:pt x="3799" y="1267"/>
                  </a:cubicBezTo>
                  <a:cubicBezTo>
                    <a:pt x="3301" y="1267"/>
                    <a:pt x="1918" y="1295"/>
                    <a:pt x="1016" y="1481"/>
                  </a:cubicBezTo>
                  <a:cubicBezTo>
                    <a:pt x="977" y="1488"/>
                    <a:pt x="939" y="1491"/>
                    <a:pt x="901" y="1491"/>
                  </a:cubicBezTo>
                  <a:cubicBezTo>
                    <a:pt x="672" y="1491"/>
                    <a:pt x="455" y="1368"/>
                    <a:pt x="346" y="1157"/>
                  </a:cubicBezTo>
                  <a:cubicBezTo>
                    <a:pt x="318" y="1107"/>
                    <a:pt x="304" y="1051"/>
                    <a:pt x="290" y="995"/>
                  </a:cubicBezTo>
                  <a:cubicBezTo>
                    <a:pt x="226" y="663"/>
                    <a:pt x="438" y="339"/>
                    <a:pt x="769" y="275"/>
                  </a:cubicBezTo>
                  <a:cubicBezTo>
                    <a:pt x="1936" y="42"/>
                    <a:pt x="3708" y="36"/>
                    <a:pt x="3968" y="36"/>
                  </a:cubicBezTo>
                  <a:cubicBezTo>
                    <a:pt x="3983" y="36"/>
                    <a:pt x="3993" y="36"/>
                    <a:pt x="3998" y="36"/>
                  </a:cubicBezTo>
                  <a:lnTo>
                    <a:pt x="3998" y="1"/>
                  </a:lnTo>
                  <a:cubicBezTo>
                    <a:pt x="3993" y="1"/>
                    <a:pt x="3983" y="1"/>
                    <a:pt x="3968" y="1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g1b4ab322049_2_64"/>
            <p:cNvSpPr/>
            <p:nvPr/>
          </p:nvSpPr>
          <p:spPr>
            <a:xfrm>
              <a:off x="520800" y="3497250"/>
              <a:ext cx="14800" cy="20350"/>
            </a:xfrm>
            <a:custGeom>
              <a:rect b="b" l="l" r="r" t="t"/>
              <a:pathLst>
                <a:path extrusionOk="0" h="814" w="592">
                  <a:moveTo>
                    <a:pt x="416" y="0"/>
                  </a:moveTo>
                  <a:cubicBezTo>
                    <a:pt x="269" y="0"/>
                    <a:pt x="1" y="189"/>
                    <a:pt x="28" y="461"/>
                  </a:cubicBezTo>
                  <a:cubicBezTo>
                    <a:pt x="64" y="813"/>
                    <a:pt x="331" y="771"/>
                    <a:pt x="486" y="778"/>
                  </a:cubicBezTo>
                  <a:cubicBezTo>
                    <a:pt x="490" y="778"/>
                    <a:pt x="494" y="778"/>
                    <a:pt x="497" y="778"/>
                  </a:cubicBezTo>
                  <a:cubicBezTo>
                    <a:pt x="549" y="778"/>
                    <a:pt x="592" y="732"/>
                    <a:pt x="585" y="679"/>
                  </a:cubicBezTo>
                  <a:cubicBezTo>
                    <a:pt x="578" y="503"/>
                    <a:pt x="550" y="150"/>
                    <a:pt x="501" y="45"/>
                  </a:cubicBezTo>
                  <a:cubicBezTo>
                    <a:pt x="487" y="14"/>
                    <a:pt x="456" y="0"/>
                    <a:pt x="416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g1b4ab322049_2_64"/>
            <p:cNvSpPr/>
            <p:nvPr/>
          </p:nvSpPr>
          <p:spPr>
            <a:xfrm>
              <a:off x="520800" y="3496925"/>
              <a:ext cx="15175" cy="20300"/>
            </a:xfrm>
            <a:custGeom>
              <a:rect b="b" l="l" r="r" t="t"/>
              <a:pathLst>
                <a:path extrusionOk="0" h="812" w="607">
                  <a:moveTo>
                    <a:pt x="424" y="35"/>
                  </a:moveTo>
                  <a:cubicBezTo>
                    <a:pt x="447" y="35"/>
                    <a:pt x="468" y="47"/>
                    <a:pt x="479" y="65"/>
                  </a:cubicBezTo>
                  <a:cubicBezTo>
                    <a:pt x="529" y="178"/>
                    <a:pt x="557" y="544"/>
                    <a:pt x="564" y="699"/>
                  </a:cubicBezTo>
                  <a:cubicBezTo>
                    <a:pt x="564" y="720"/>
                    <a:pt x="557" y="741"/>
                    <a:pt x="543" y="756"/>
                  </a:cubicBezTo>
                  <a:cubicBezTo>
                    <a:pt x="529" y="770"/>
                    <a:pt x="508" y="777"/>
                    <a:pt x="486" y="777"/>
                  </a:cubicBezTo>
                  <a:lnTo>
                    <a:pt x="423" y="777"/>
                  </a:lnTo>
                  <a:cubicBezTo>
                    <a:pt x="268" y="770"/>
                    <a:pt x="71" y="763"/>
                    <a:pt x="42" y="474"/>
                  </a:cubicBezTo>
                  <a:cubicBezTo>
                    <a:pt x="35" y="276"/>
                    <a:pt x="162" y="93"/>
                    <a:pt x="353" y="44"/>
                  </a:cubicBezTo>
                  <a:cubicBezTo>
                    <a:pt x="374" y="37"/>
                    <a:pt x="388" y="37"/>
                    <a:pt x="409" y="37"/>
                  </a:cubicBezTo>
                  <a:cubicBezTo>
                    <a:pt x="414" y="35"/>
                    <a:pt x="419" y="35"/>
                    <a:pt x="424" y="35"/>
                  </a:cubicBezTo>
                  <a:close/>
                  <a:moveTo>
                    <a:pt x="407" y="0"/>
                  </a:moveTo>
                  <a:cubicBezTo>
                    <a:pt x="388" y="0"/>
                    <a:pt x="368" y="3"/>
                    <a:pt x="345" y="8"/>
                  </a:cubicBezTo>
                  <a:cubicBezTo>
                    <a:pt x="141" y="72"/>
                    <a:pt x="0" y="262"/>
                    <a:pt x="14" y="481"/>
                  </a:cubicBezTo>
                  <a:cubicBezTo>
                    <a:pt x="42" y="798"/>
                    <a:pt x="275" y="805"/>
                    <a:pt x="430" y="812"/>
                  </a:cubicBezTo>
                  <a:lnTo>
                    <a:pt x="494" y="812"/>
                  </a:lnTo>
                  <a:cubicBezTo>
                    <a:pt x="522" y="812"/>
                    <a:pt x="550" y="805"/>
                    <a:pt x="571" y="791"/>
                  </a:cubicBezTo>
                  <a:cubicBezTo>
                    <a:pt x="592" y="763"/>
                    <a:pt x="606" y="734"/>
                    <a:pt x="606" y="699"/>
                  </a:cubicBezTo>
                  <a:cubicBezTo>
                    <a:pt x="592" y="509"/>
                    <a:pt x="564" y="170"/>
                    <a:pt x="515" y="58"/>
                  </a:cubicBezTo>
                  <a:cubicBezTo>
                    <a:pt x="499" y="21"/>
                    <a:pt x="460" y="0"/>
                    <a:pt x="40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g1b4ab322049_2_64"/>
            <p:cNvSpPr/>
            <p:nvPr/>
          </p:nvSpPr>
          <p:spPr>
            <a:xfrm>
              <a:off x="536825" y="3498700"/>
              <a:ext cx="1800" cy="10425"/>
            </a:xfrm>
            <a:custGeom>
              <a:rect b="b" l="l" r="r" t="t"/>
              <a:pathLst>
                <a:path extrusionOk="0" h="417" w="72">
                  <a:moveTo>
                    <a:pt x="15" y="1"/>
                  </a:moveTo>
                  <a:lnTo>
                    <a:pt x="15" y="1"/>
                  </a:lnTo>
                  <a:cubicBezTo>
                    <a:pt x="1" y="15"/>
                    <a:pt x="71" y="417"/>
                    <a:pt x="71" y="417"/>
                  </a:cubicBezTo>
                  <a:lnTo>
                    <a:pt x="15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g1b4ab322049_2_64"/>
            <p:cNvSpPr/>
            <p:nvPr/>
          </p:nvSpPr>
          <p:spPr>
            <a:xfrm>
              <a:off x="536475" y="3498525"/>
              <a:ext cx="2675" cy="10950"/>
            </a:xfrm>
            <a:custGeom>
              <a:rect b="b" l="l" r="r" t="t"/>
              <a:pathLst>
                <a:path extrusionOk="0" h="438" w="107">
                  <a:moveTo>
                    <a:pt x="15" y="1"/>
                  </a:moveTo>
                  <a:lnTo>
                    <a:pt x="15" y="1"/>
                  </a:lnTo>
                  <a:cubicBezTo>
                    <a:pt x="7" y="8"/>
                    <a:pt x="0" y="22"/>
                    <a:pt x="92" y="438"/>
                  </a:cubicBezTo>
                  <a:lnTo>
                    <a:pt x="106" y="417"/>
                  </a:lnTo>
                  <a:cubicBezTo>
                    <a:pt x="64" y="191"/>
                    <a:pt x="43" y="29"/>
                    <a:pt x="1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g1b4ab322049_2_64"/>
            <p:cNvSpPr/>
            <p:nvPr/>
          </p:nvSpPr>
          <p:spPr>
            <a:xfrm>
              <a:off x="559375" y="3494125"/>
              <a:ext cx="1975" cy="18525"/>
            </a:xfrm>
            <a:custGeom>
              <a:rect b="b" l="l" r="r" t="t"/>
              <a:pathLst>
                <a:path extrusionOk="0" h="741" w="79">
                  <a:moveTo>
                    <a:pt x="1" y="0"/>
                  </a:moveTo>
                  <a:lnTo>
                    <a:pt x="1" y="0"/>
                  </a:lnTo>
                  <a:cubicBezTo>
                    <a:pt x="15" y="247"/>
                    <a:pt x="36" y="494"/>
                    <a:pt x="78" y="7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g1b4ab322049_2_64"/>
            <p:cNvSpPr/>
            <p:nvPr/>
          </p:nvSpPr>
          <p:spPr>
            <a:xfrm>
              <a:off x="559025" y="3494125"/>
              <a:ext cx="2675" cy="18525"/>
            </a:xfrm>
            <a:custGeom>
              <a:rect b="b" l="l" r="r" t="t"/>
              <a:pathLst>
                <a:path extrusionOk="0" h="741" w="107">
                  <a:moveTo>
                    <a:pt x="1" y="0"/>
                  </a:moveTo>
                  <a:cubicBezTo>
                    <a:pt x="8" y="247"/>
                    <a:pt x="36" y="494"/>
                    <a:pt x="78" y="741"/>
                  </a:cubicBezTo>
                  <a:lnTo>
                    <a:pt x="106" y="734"/>
                  </a:lnTo>
                  <a:cubicBezTo>
                    <a:pt x="71" y="494"/>
                    <a:pt x="43" y="247"/>
                    <a:pt x="36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g1b4ab322049_2_64"/>
            <p:cNvSpPr/>
            <p:nvPr/>
          </p:nvSpPr>
          <p:spPr>
            <a:xfrm>
              <a:off x="565550" y="3493600"/>
              <a:ext cx="1250" cy="17300"/>
            </a:xfrm>
            <a:custGeom>
              <a:rect b="b" l="l" r="r" t="t"/>
              <a:pathLst>
                <a:path extrusionOk="0" h="692" w="50">
                  <a:moveTo>
                    <a:pt x="15" y="0"/>
                  </a:moveTo>
                  <a:lnTo>
                    <a:pt x="15" y="0"/>
                  </a:lnTo>
                  <a:cubicBezTo>
                    <a:pt x="1" y="233"/>
                    <a:pt x="15" y="459"/>
                    <a:pt x="50" y="691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g1b4ab322049_2_64"/>
            <p:cNvSpPr/>
            <p:nvPr/>
          </p:nvSpPr>
          <p:spPr>
            <a:xfrm>
              <a:off x="565200" y="3493600"/>
              <a:ext cx="1975" cy="17300"/>
            </a:xfrm>
            <a:custGeom>
              <a:rect b="b" l="l" r="r" t="t"/>
              <a:pathLst>
                <a:path extrusionOk="0" h="692" w="79">
                  <a:moveTo>
                    <a:pt x="15" y="0"/>
                  </a:moveTo>
                  <a:cubicBezTo>
                    <a:pt x="0" y="233"/>
                    <a:pt x="8" y="466"/>
                    <a:pt x="43" y="691"/>
                  </a:cubicBezTo>
                  <a:lnTo>
                    <a:pt x="78" y="684"/>
                  </a:lnTo>
                  <a:cubicBezTo>
                    <a:pt x="43" y="459"/>
                    <a:pt x="36" y="226"/>
                    <a:pt x="50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g1b4ab322049_2_64"/>
            <p:cNvSpPr/>
            <p:nvPr/>
          </p:nvSpPr>
          <p:spPr>
            <a:xfrm>
              <a:off x="509150" y="3509100"/>
              <a:ext cx="104725" cy="36900"/>
            </a:xfrm>
            <a:custGeom>
              <a:rect b="b" l="l" r="r" t="t"/>
              <a:pathLst>
                <a:path extrusionOk="0" h="1476" w="4189">
                  <a:moveTo>
                    <a:pt x="4017" y="0"/>
                  </a:moveTo>
                  <a:cubicBezTo>
                    <a:pt x="3446" y="0"/>
                    <a:pt x="1597" y="16"/>
                    <a:pt x="544" y="226"/>
                  </a:cubicBezTo>
                  <a:cubicBezTo>
                    <a:pt x="212" y="311"/>
                    <a:pt x="1" y="635"/>
                    <a:pt x="64" y="966"/>
                  </a:cubicBezTo>
                  <a:cubicBezTo>
                    <a:pt x="127" y="1269"/>
                    <a:pt x="388" y="1476"/>
                    <a:pt x="684" y="1476"/>
                  </a:cubicBezTo>
                  <a:cubicBezTo>
                    <a:pt x="719" y="1476"/>
                    <a:pt x="755" y="1473"/>
                    <a:pt x="790" y="1467"/>
                  </a:cubicBezTo>
                  <a:cubicBezTo>
                    <a:pt x="1830" y="1262"/>
                    <a:pt x="3517" y="1255"/>
                    <a:pt x="3735" y="1255"/>
                  </a:cubicBezTo>
                  <a:cubicBezTo>
                    <a:pt x="3749" y="1255"/>
                    <a:pt x="3757" y="1255"/>
                    <a:pt x="3758" y="1255"/>
                  </a:cubicBezTo>
                  <a:lnTo>
                    <a:pt x="4188" y="1"/>
                  </a:lnTo>
                  <a:cubicBezTo>
                    <a:pt x="4176" y="1"/>
                    <a:pt x="4115" y="0"/>
                    <a:pt x="4017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g1b4ab322049_2_64"/>
            <p:cNvSpPr/>
            <p:nvPr/>
          </p:nvSpPr>
          <p:spPr>
            <a:xfrm>
              <a:off x="508100" y="3508575"/>
              <a:ext cx="105775" cy="38100"/>
            </a:xfrm>
            <a:custGeom>
              <a:rect b="b" l="l" r="r" t="t"/>
              <a:pathLst>
                <a:path extrusionOk="0" h="1524" w="4231">
                  <a:moveTo>
                    <a:pt x="4133" y="0"/>
                  </a:moveTo>
                  <a:cubicBezTo>
                    <a:pt x="3666" y="0"/>
                    <a:pt x="1679" y="12"/>
                    <a:pt x="579" y="233"/>
                  </a:cubicBezTo>
                  <a:cubicBezTo>
                    <a:pt x="226" y="304"/>
                    <a:pt x="1" y="649"/>
                    <a:pt x="71" y="1002"/>
                  </a:cubicBezTo>
                  <a:cubicBezTo>
                    <a:pt x="85" y="1058"/>
                    <a:pt x="106" y="1114"/>
                    <a:pt x="134" y="1171"/>
                  </a:cubicBezTo>
                  <a:cubicBezTo>
                    <a:pt x="240" y="1382"/>
                    <a:pt x="466" y="1516"/>
                    <a:pt x="712" y="1523"/>
                  </a:cubicBezTo>
                  <a:cubicBezTo>
                    <a:pt x="755" y="1523"/>
                    <a:pt x="797" y="1516"/>
                    <a:pt x="839" y="1509"/>
                  </a:cubicBezTo>
                  <a:cubicBezTo>
                    <a:pt x="1823" y="1309"/>
                    <a:pt x="3386" y="1297"/>
                    <a:pt x="3731" y="1297"/>
                  </a:cubicBezTo>
                  <a:cubicBezTo>
                    <a:pt x="3774" y="1297"/>
                    <a:pt x="3799" y="1298"/>
                    <a:pt x="3800" y="1298"/>
                  </a:cubicBezTo>
                  <a:lnTo>
                    <a:pt x="3800" y="1262"/>
                  </a:lnTo>
                  <a:cubicBezTo>
                    <a:pt x="3798" y="1262"/>
                    <a:pt x="3773" y="1262"/>
                    <a:pt x="3729" y="1262"/>
                  </a:cubicBezTo>
                  <a:cubicBezTo>
                    <a:pt x="3379" y="1262"/>
                    <a:pt x="1816" y="1273"/>
                    <a:pt x="832" y="1474"/>
                  </a:cubicBezTo>
                  <a:cubicBezTo>
                    <a:pt x="793" y="1481"/>
                    <a:pt x="754" y="1484"/>
                    <a:pt x="715" y="1484"/>
                  </a:cubicBezTo>
                  <a:cubicBezTo>
                    <a:pt x="484" y="1484"/>
                    <a:pt x="271" y="1361"/>
                    <a:pt x="163" y="1150"/>
                  </a:cubicBezTo>
                  <a:cubicBezTo>
                    <a:pt x="134" y="1100"/>
                    <a:pt x="120" y="1044"/>
                    <a:pt x="106" y="994"/>
                  </a:cubicBezTo>
                  <a:cubicBezTo>
                    <a:pt x="43" y="656"/>
                    <a:pt x="254" y="339"/>
                    <a:pt x="586" y="268"/>
                  </a:cubicBezTo>
                  <a:cubicBezTo>
                    <a:pt x="1686" y="47"/>
                    <a:pt x="3667" y="36"/>
                    <a:pt x="4133" y="36"/>
                  </a:cubicBezTo>
                  <a:cubicBezTo>
                    <a:pt x="4186" y="36"/>
                    <a:pt x="4220" y="36"/>
                    <a:pt x="4230" y="36"/>
                  </a:cubicBezTo>
                  <a:lnTo>
                    <a:pt x="4230" y="1"/>
                  </a:lnTo>
                  <a:cubicBezTo>
                    <a:pt x="4220" y="1"/>
                    <a:pt x="4186" y="0"/>
                    <a:pt x="4133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g1b4ab322049_2_64"/>
            <p:cNvSpPr/>
            <p:nvPr/>
          </p:nvSpPr>
          <p:spPr>
            <a:xfrm>
              <a:off x="509500" y="3536950"/>
              <a:ext cx="94675" cy="37175"/>
            </a:xfrm>
            <a:custGeom>
              <a:rect b="b" l="l" r="r" t="t"/>
              <a:pathLst>
                <a:path extrusionOk="0" h="1487" w="3787">
                  <a:moveTo>
                    <a:pt x="3711" y="0"/>
                  </a:moveTo>
                  <a:cubicBezTo>
                    <a:pt x="3334" y="0"/>
                    <a:pt x="1675" y="12"/>
                    <a:pt x="565" y="240"/>
                  </a:cubicBezTo>
                  <a:cubicBezTo>
                    <a:pt x="219" y="304"/>
                    <a:pt x="1" y="642"/>
                    <a:pt x="71" y="980"/>
                  </a:cubicBezTo>
                  <a:cubicBezTo>
                    <a:pt x="78" y="1037"/>
                    <a:pt x="100" y="1093"/>
                    <a:pt x="128" y="1149"/>
                  </a:cubicBezTo>
                  <a:cubicBezTo>
                    <a:pt x="235" y="1358"/>
                    <a:pt x="454" y="1487"/>
                    <a:pt x="686" y="1487"/>
                  </a:cubicBezTo>
                  <a:cubicBezTo>
                    <a:pt x="727" y="1487"/>
                    <a:pt x="770" y="1482"/>
                    <a:pt x="812" y="1474"/>
                  </a:cubicBezTo>
                  <a:cubicBezTo>
                    <a:pt x="1851" y="1268"/>
                    <a:pt x="3538" y="1262"/>
                    <a:pt x="3756" y="1262"/>
                  </a:cubicBezTo>
                  <a:cubicBezTo>
                    <a:pt x="3770" y="1262"/>
                    <a:pt x="3778" y="1262"/>
                    <a:pt x="3779" y="1262"/>
                  </a:cubicBezTo>
                  <a:lnTo>
                    <a:pt x="3786" y="0"/>
                  </a:lnTo>
                  <a:cubicBezTo>
                    <a:pt x="3779" y="0"/>
                    <a:pt x="3753" y="0"/>
                    <a:pt x="3711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g1b4ab322049_2_64"/>
            <p:cNvSpPr/>
            <p:nvPr/>
          </p:nvSpPr>
          <p:spPr>
            <a:xfrm>
              <a:off x="508975" y="3536425"/>
              <a:ext cx="95200" cy="38250"/>
            </a:xfrm>
            <a:custGeom>
              <a:rect b="b" l="l" r="r" t="t"/>
              <a:pathLst>
                <a:path extrusionOk="0" h="1530" w="3808">
                  <a:moveTo>
                    <a:pt x="3779" y="0"/>
                  </a:moveTo>
                  <a:cubicBezTo>
                    <a:pt x="3525" y="0"/>
                    <a:pt x="1746" y="7"/>
                    <a:pt x="579" y="240"/>
                  </a:cubicBezTo>
                  <a:cubicBezTo>
                    <a:pt x="226" y="310"/>
                    <a:pt x="1" y="656"/>
                    <a:pt x="71" y="1008"/>
                  </a:cubicBezTo>
                  <a:cubicBezTo>
                    <a:pt x="85" y="1065"/>
                    <a:pt x="106" y="1121"/>
                    <a:pt x="128" y="1178"/>
                  </a:cubicBezTo>
                  <a:cubicBezTo>
                    <a:pt x="240" y="1389"/>
                    <a:pt x="466" y="1530"/>
                    <a:pt x="713" y="1530"/>
                  </a:cubicBezTo>
                  <a:cubicBezTo>
                    <a:pt x="755" y="1530"/>
                    <a:pt x="797" y="1523"/>
                    <a:pt x="840" y="1516"/>
                  </a:cubicBezTo>
                  <a:cubicBezTo>
                    <a:pt x="1823" y="1315"/>
                    <a:pt x="3381" y="1304"/>
                    <a:pt x="3730" y="1304"/>
                  </a:cubicBezTo>
                  <a:cubicBezTo>
                    <a:pt x="3773" y="1304"/>
                    <a:pt x="3798" y="1304"/>
                    <a:pt x="3800" y="1304"/>
                  </a:cubicBezTo>
                  <a:lnTo>
                    <a:pt x="3800" y="1269"/>
                  </a:lnTo>
                  <a:cubicBezTo>
                    <a:pt x="3798" y="1269"/>
                    <a:pt x="3773" y="1269"/>
                    <a:pt x="3729" y="1269"/>
                  </a:cubicBezTo>
                  <a:cubicBezTo>
                    <a:pt x="3379" y="1269"/>
                    <a:pt x="1816" y="1280"/>
                    <a:pt x="833" y="1481"/>
                  </a:cubicBezTo>
                  <a:cubicBezTo>
                    <a:pt x="791" y="1489"/>
                    <a:pt x="749" y="1493"/>
                    <a:pt x="707" y="1493"/>
                  </a:cubicBezTo>
                  <a:cubicBezTo>
                    <a:pt x="479" y="1493"/>
                    <a:pt x="270" y="1365"/>
                    <a:pt x="163" y="1156"/>
                  </a:cubicBezTo>
                  <a:cubicBezTo>
                    <a:pt x="135" y="1107"/>
                    <a:pt x="121" y="1058"/>
                    <a:pt x="106" y="1001"/>
                  </a:cubicBezTo>
                  <a:cubicBezTo>
                    <a:pt x="43" y="663"/>
                    <a:pt x="255" y="346"/>
                    <a:pt x="586" y="275"/>
                  </a:cubicBezTo>
                  <a:cubicBezTo>
                    <a:pt x="1753" y="42"/>
                    <a:pt x="3525" y="36"/>
                    <a:pt x="3779" y="36"/>
                  </a:cubicBezTo>
                  <a:cubicBezTo>
                    <a:pt x="3794" y="36"/>
                    <a:pt x="3803" y="36"/>
                    <a:pt x="3807" y="36"/>
                  </a:cubicBezTo>
                  <a:lnTo>
                    <a:pt x="3807" y="0"/>
                  </a:lnTo>
                  <a:cubicBezTo>
                    <a:pt x="3803" y="0"/>
                    <a:pt x="3794" y="0"/>
                    <a:pt x="3779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g1b4ab322049_2_64"/>
            <p:cNvSpPr/>
            <p:nvPr/>
          </p:nvSpPr>
          <p:spPr>
            <a:xfrm>
              <a:off x="529775" y="3487775"/>
              <a:ext cx="273550" cy="134150"/>
            </a:xfrm>
            <a:custGeom>
              <a:rect b="b" l="l" r="r" t="t"/>
              <a:pathLst>
                <a:path extrusionOk="0" h="5366" w="10942">
                  <a:moveTo>
                    <a:pt x="3130" y="1"/>
                  </a:moveTo>
                  <a:cubicBezTo>
                    <a:pt x="3004" y="1"/>
                    <a:pt x="2877" y="1"/>
                    <a:pt x="2743" y="8"/>
                  </a:cubicBezTo>
                  <a:lnTo>
                    <a:pt x="2834" y="2947"/>
                  </a:lnTo>
                  <a:cubicBezTo>
                    <a:pt x="2151" y="2961"/>
                    <a:pt x="1354" y="2954"/>
                    <a:pt x="536" y="3124"/>
                  </a:cubicBezTo>
                  <a:cubicBezTo>
                    <a:pt x="360" y="3159"/>
                    <a:pt x="205" y="3265"/>
                    <a:pt x="113" y="3420"/>
                  </a:cubicBezTo>
                  <a:cubicBezTo>
                    <a:pt x="29" y="3546"/>
                    <a:pt x="1" y="3709"/>
                    <a:pt x="36" y="3857"/>
                  </a:cubicBezTo>
                  <a:cubicBezTo>
                    <a:pt x="43" y="3913"/>
                    <a:pt x="64" y="3969"/>
                    <a:pt x="92" y="4019"/>
                  </a:cubicBezTo>
                  <a:cubicBezTo>
                    <a:pt x="208" y="4244"/>
                    <a:pt x="428" y="4374"/>
                    <a:pt x="667" y="4374"/>
                  </a:cubicBezTo>
                  <a:cubicBezTo>
                    <a:pt x="706" y="4374"/>
                    <a:pt x="744" y="4371"/>
                    <a:pt x="783" y="4364"/>
                  </a:cubicBezTo>
                  <a:cubicBezTo>
                    <a:pt x="1494" y="4222"/>
                    <a:pt x="2287" y="4208"/>
                    <a:pt x="2844" y="4208"/>
                  </a:cubicBezTo>
                  <a:cubicBezTo>
                    <a:pt x="2978" y="4208"/>
                    <a:pt x="3099" y="4209"/>
                    <a:pt x="3201" y="4209"/>
                  </a:cubicBezTo>
                  <a:cubicBezTo>
                    <a:pt x="3335" y="4209"/>
                    <a:pt x="3469" y="4216"/>
                    <a:pt x="3603" y="4223"/>
                  </a:cubicBezTo>
                  <a:cubicBezTo>
                    <a:pt x="4900" y="4301"/>
                    <a:pt x="5950" y="4681"/>
                    <a:pt x="6726" y="5365"/>
                  </a:cubicBezTo>
                  <a:cubicBezTo>
                    <a:pt x="7670" y="5281"/>
                    <a:pt x="8594" y="5041"/>
                    <a:pt x="9461" y="4653"/>
                  </a:cubicBezTo>
                  <a:cubicBezTo>
                    <a:pt x="9975" y="4428"/>
                    <a:pt x="10469" y="4167"/>
                    <a:pt x="10941" y="3864"/>
                  </a:cubicBezTo>
                  <a:cubicBezTo>
                    <a:pt x="10624" y="3377"/>
                    <a:pt x="10257" y="2926"/>
                    <a:pt x="9841" y="2517"/>
                  </a:cubicBezTo>
                  <a:cubicBezTo>
                    <a:pt x="9038" y="1728"/>
                    <a:pt x="8086" y="1107"/>
                    <a:pt x="7036" y="699"/>
                  </a:cubicBezTo>
                  <a:cubicBezTo>
                    <a:pt x="6451" y="466"/>
                    <a:pt x="5844" y="290"/>
                    <a:pt x="5217" y="184"/>
                  </a:cubicBezTo>
                  <a:cubicBezTo>
                    <a:pt x="5140" y="163"/>
                    <a:pt x="5055" y="149"/>
                    <a:pt x="4970" y="142"/>
                  </a:cubicBezTo>
                  <a:cubicBezTo>
                    <a:pt x="4364" y="43"/>
                    <a:pt x="3751" y="1"/>
                    <a:pt x="3130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g1b4ab322049_2_64"/>
            <p:cNvSpPr/>
            <p:nvPr/>
          </p:nvSpPr>
          <p:spPr>
            <a:xfrm>
              <a:off x="529250" y="3487425"/>
              <a:ext cx="274425" cy="135200"/>
            </a:xfrm>
            <a:custGeom>
              <a:rect b="b" l="l" r="r" t="t"/>
              <a:pathLst>
                <a:path extrusionOk="0" h="5408" w="10977">
                  <a:moveTo>
                    <a:pt x="3151" y="1"/>
                  </a:moveTo>
                  <a:cubicBezTo>
                    <a:pt x="3032" y="1"/>
                    <a:pt x="2898" y="8"/>
                    <a:pt x="2764" y="8"/>
                  </a:cubicBezTo>
                  <a:lnTo>
                    <a:pt x="2764" y="43"/>
                  </a:lnTo>
                  <a:cubicBezTo>
                    <a:pt x="2898" y="43"/>
                    <a:pt x="3025" y="36"/>
                    <a:pt x="3159" y="36"/>
                  </a:cubicBezTo>
                  <a:cubicBezTo>
                    <a:pt x="3772" y="36"/>
                    <a:pt x="4385" y="85"/>
                    <a:pt x="4991" y="177"/>
                  </a:cubicBezTo>
                  <a:cubicBezTo>
                    <a:pt x="5069" y="191"/>
                    <a:pt x="5146" y="205"/>
                    <a:pt x="5238" y="219"/>
                  </a:cubicBezTo>
                  <a:cubicBezTo>
                    <a:pt x="5858" y="332"/>
                    <a:pt x="6465" y="501"/>
                    <a:pt x="7050" y="734"/>
                  </a:cubicBezTo>
                  <a:cubicBezTo>
                    <a:pt x="8100" y="1143"/>
                    <a:pt x="9052" y="1763"/>
                    <a:pt x="9848" y="2552"/>
                  </a:cubicBezTo>
                  <a:cubicBezTo>
                    <a:pt x="10257" y="2954"/>
                    <a:pt x="10624" y="3398"/>
                    <a:pt x="10934" y="3878"/>
                  </a:cubicBezTo>
                  <a:cubicBezTo>
                    <a:pt x="10469" y="4174"/>
                    <a:pt x="9982" y="4435"/>
                    <a:pt x="9475" y="4660"/>
                  </a:cubicBezTo>
                  <a:cubicBezTo>
                    <a:pt x="8608" y="5041"/>
                    <a:pt x="7691" y="5281"/>
                    <a:pt x="6754" y="5372"/>
                  </a:cubicBezTo>
                  <a:cubicBezTo>
                    <a:pt x="5978" y="4681"/>
                    <a:pt x="4921" y="4294"/>
                    <a:pt x="3624" y="4223"/>
                  </a:cubicBezTo>
                  <a:cubicBezTo>
                    <a:pt x="3490" y="4216"/>
                    <a:pt x="3356" y="4216"/>
                    <a:pt x="3222" y="4216"/>
                  </a:cubicBezTo>
                  <a:lnTo>
                    <a:pt x="2982" y="4216"/>
                  </a:lnTo>
                  <a:cubicBezTo>
                    <a:pt x="2418" y="4216"/>
                    <a:pt x="1558" y="4216"/>
                    <a:pt x="797" y="4364"/>
                  </a:cubicBezTo>
                  <a:cubicBezTo>
                    <a:pt x="758" y="4372"/>
                    <a:pt x="718" y="4375"/>
                    <a:pt x="680" y="4375"/>
                  </a:cubicBezTo>
                  <a:cubicBezTo>
                    <a:pt x="387" y="4375"/>
                    <a:pt x="127" y="4170"/>
                    <a:pt x="71" y="3878"/>
                  </a:cubicBezTo>
                  <a:cubicBezTo>
                    <a:pt x="36" y="3730"/>
                    <a:pt x="64" y="3575"/>
                    <a:pt x="141" y="3448"/>
                  </a:cubicBezTo>
                  <a:cubicBezTo>
                    <a:pt x="233" y="3300"/>
                    <a:pt x="381" y="3194"/>
                    <a:pt x="557" y="3166"/>
                  </a:cubicBezTo>
                  <a:cubicBezTo>
                    <a:pt x="1276" y="3018"/>
                    <a:pt x="1981" y="3004"/>
                    <a:pt x="2602" y="2997"/>
                  </a:cubicBezTo>
                  <a:lnTo>
                    <a:pt x="2855" y="2990"/>
                  </a:lnTo>
                  <a:lnTo>
                    <a:pt x="2855" y="2954"/>
                  </a:lnTo>
                  <a:lnTo>
                    <a:pt x="2602" y="2954"/>
                  </a:lnTo>
                  <a:cubicBezTo>
                    <a:pt x="1981" y="2968"/>
                    <a:pt x="1276" y="2975"/>
                    <a:pt x="550" y="3123"/>
                  </a:cubicBezTo>
                  <a:cubicBezTo>
                    <a:pt x="367" y="3159"/>
                    <a:pt x="212" y="3271"/>
                    <a:pt x="113" y="3427"/>
                  </a:cubicBezTo>
                  <a:cubicBezTo>
                    <a:pt x="29" y="3560"/>
                    <a:pt x="0" y="3723"/>
                    <a:pt x="36" y="3878"/>
                  </a:cubicBezTo>
                  <a:cubicBezTo>
                    <a:pt x="50" y="3934"/>
                    <a:pt x="64" y="3990"/>
                    <a:pt x="92" y="4047"/>
                  </a:cubicBezTo>
                  <a:cubicBezTo>
                    <a:pt x="208" y="4273"/>
                    <a:pt x="441" y="4409"/>
                    <a:pt x="689" y="4409"/>
                  </a:cubicBezTo>
                  <a:cubicBezTo>
                    <a:pt x="727" y="4409"/>
                    <a:pt x="766" y="4406"/>
                    <a:pt x="804" y="4399"/>
                  </a:cubicBezTo>
                  <a:cubicBezTo>
                    <a:pt x="1565" y="4244"/>
                    <a:pt x="2418" y="4244"/>
                    <a:pt x="2982" y="4244"/>
                  </a:cubicBezTo>
                  <a:lnTo>
                    <a:pt x="3222" y="4244"/>
                  </a:lnTo>
                  <a:cubicBezTo>
                    <a:pt x="3356" y="4244"/>
                    <a:pt x="3490" y="4251"/>
                    <a:pt x="3617" y="4258"/>
                  </a:cubicBezTo>
                  <a:cubicBezTo>
                    <a:pt x="4914" y="4336"/>
                    <a:pt x="5964" y="4717"/>
                    <a:pt x="6747" y="5400"/>
                  </a:cubicBezTo>
                  <a:lnTo>
                    <a:pt x="6747" y="5407"/>
                  </a:lnTo>
                  <a:cubicBezTo>
                    <a:pt x="7691" y="5323"/>
                    <a:pt x="8622" y="5076"/>
                    <a:pt x="9489" y="4695"/>
                  </a:cubicBezTo>
                  <a:cubicBezTo>
                    <a:pt x="10010" y="4470"/>
                    <a:pt x="10504" y="4195"/>
                    <a:pt x="10976" y="3871"/>
                  </a:cubicBezTo>
                  <a:cubicBezTo>
                    <a:pt x="10659" y="3384"/>
                    <a:pt x="10292" y="2933"/>
                    <a:pt x="9876" y="2524"/>
                  </a:cubicBezTo>
                  <a:cubicBezTo>
                    <a:pt x="9073" y="1735"/>
                    <a:pt x="8114" y="1114"/>
                    <a:pt x="7064" y="698"/>
                  </a:cubicBezTo>
                  <a:cubicBezTo>
                    <a:pt x="6479" y="473"/>
                    <a:pt x="5865" y="297"/>
                    <a:pt x="5245" y="184"/>
                  </a:cubicBezTo>
                  <a:cubicBezTo>
                    <a:pt x="5161" y="170"/>
                    <a:pt x="5076" y="156"/>
                    <a:pt x="4998" y="142"/>
                  </a:cubicBezTo>
                  <a:cubicBezTo>
                    <a:pt x="4385" y="50"/>
                    <a:pt x="3772" y="1"/>
                    <a:pt x="3151" y="1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g1b4ab322049_2_64"/>
            <p:cNvSpPr/>
            <p:nvPr/>
          </p:nvSpPr>
          <p:spPr>
            <a:xfrm>
              <a:off x="517275" y="3546250"/>
              <a:ext cx="14650" cy="20325"/>
            </a:xfrm>
            <a:custGeom>
              <a:rect b="b" l="l" r="r" t="t"/>
              <a:pathLst>
                <a:path extrusionOk="0" h="813" w="586">
                  <a:moveTo>
                    <a:pt x="413" y="0"/>
                  </a:moveTo>
                  <a:cubicBezTo>
                    <a:pt x="264" y="0"/>
                    <a:pt x="1" y="189"/>
                    <a:pt x="28" y="460"/>
                  </a:cubicBezTo>
                  <a:cubicBezTo>
                    <a:pt x="64" y="813"/>
                    <a:pt x="331" y="770"/>
                    <a:pt x="486" y="777"/>
                  </a:cubicBezTo>
                  <a:cubicBezTo>
                    <a:pt x="490" y="778"/>
                    <a:pt x="494" y="778"/>
                    <a:pt x="497" y="778"/>
                  </a:cubicBezTo>
                  <a:cubicBezTo>
                    <a:pt x="548" y="778"/>
                    <a:pt x="585" y="732"/>
                    <a:pt x="585" y="686"/>
                  </a:cubicBezTo>
                  <a:cubicBezTo>
                    <a:pt x="578" y="510"/>
                    <a:pt x="550" y="157"/>
                    <a:pt x="501" y="44"/>
                  </a:cubicBezTo>
                  <a:cubicBezTo>
                    <a:pt x="485" y="14"/>
                    <a:pt x="454" y="0"/>
                    <a:pt x="413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g1b4ab322049_2_64"/>
            <p:cNvSpPr/>
            <p:nvPr/>
          </p:nvSpPr>
          <p:spPr>
            <a:xfrm>
              <a:off x="517275" y="3545900"/>
              <a:ext cx="15175" cy="20325"/>
            </a:xfrm>
            <a:custGeom>
              <a:rect b="b" l="l" r="r" t="t"/>
              <a:pathLst>
                <a:path extrusionOk="0" h="813" w="607">
                  <a:moveTo>
                    <a:pt x="416" y="30"/>
                  </a:moveTo>
                  <a:cubicBezTo>
                    <a:pt x="437" y="30"/>
                    <a:pt x="465" y="44"/>
                    <a:pt x="479" y="65"/>
                  </a:cubicBezTo>
                  <a:cubicBezTo>
                    <a:pt x="529" y="171"/>
                    <a:pt x="557" y="545"/>
                    <a:pt x="564" y="693"/>
                  </a:cubicBezTo>
                  <a:cubicBezTo>
                    <a:pt x="564" y="742"/>
                    <a:pt x="529" y="777"/>
                    <a:pt x="486" y="777"/>
                  </a:cubicBezTo>
                  <a:lnTo>
                    <a:pt x="423" y="777"/>
                  </a:lnTo>
                  <a:cubicBezTo>
                    <a:pt x="268" y="770"/>
                    <a:pt x="71" y="763"/>
                    <a:pt x="42" y="474"/>
                  </a:cubicBezTo>
                  <a:cubicBezTo>
                    <a:pt x="28" y="277"/>
                    <a:pt x="162" y="94"/>
                    <a:pt x="353" y="37"/>
                  </a:cubicBezTo>
                  <a:cubicBezTo>
                    <a:pt x="367" y="37"/>
                    <a:pt x="388" y="30"/>
                    <a:pt x="409" y="30"/>
                  </a:cubicBezTo>
                  <a:close/>
                  <a:moveTo>
                    <a:pt x="407" y="1"/>
                  </a:moveTo>
                  <a:cubicBezTo>
                    <a:pt x="388" y="1"/>
                    <a:pt x="368" y="3"/>
                    <a:pt x="345" y="9"/>
                  </a:cubicBezTo>
                  <a:cubicBezTo>
                    <a:pt x="141" y="72"/>
                    <a:pt x="0" y="263"/>
                    <a:pt x="7" y="481"/>
                  </a:cubicBezTo>
                  <a:cubicBezTo>
                    <a:pt x="42" y="799"/>
                    <a:pt x="275" y="806"/>
                    <a:pt x="423" y="813"/>
                  </a:cubicBezTo>
                  <a:lnTo>
                    <a:pt x="494" y="813"/>
                  </a:lnTo>
                  <a:cubicBezTo>
                    <a:pt x="557" y="813"/>
                    <a:pt x="606" y="763"/>
                    <a:pt x="599" y="700"/>
                  </a:cubicBezTo>
                  <a:cubicBezTo>
                    <a:pt x="592" y="510"/>
                    <a:pt x="564" y="164"/>
                    <a:pt x="515" y="58"/>
                  </a:cubicBezTo>
                  <a:cubicBezTo>
                    <a:pt x="499" y="22"/>
                    <a:pt x="460" y="1"/>
                    <a:pt x="40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g1b4ab322049_2_64"/>
            <p:cNvSpPr/>
            <p:nvPr/>
          </p:nvSpPr>
          <p:spPr>
            <a:xfrm>
              <a:off x="533300" y="3547525"/>
              <a:ext cx="1800" cy="10425"/>
            </a:xfrm>
            <a:custGeom>
              <a:rect b="b" l="l" r="r" t="t"/>
              <a:pathLst>
                <a:path extrusionOk="0" h="417" w="72">
                  <a:moveTo>
                    <a:pt x="15" y="0"/>
                  </a:moveTo>
                  <a:cubicBezTo>
                    <a:pt x="1" y="22"/>
                    <a:pt x="71" y="416"/>
                    <a:pt x="71" y="416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g1b4ab322049_2_64"/>
            <p:cNvSpPr/>
            <p:nvPr/>
          </p:nvSpPr>
          <p:spPr>
            <a:xfrm>
              <a:off x="532950" y="3547350"/>
              <a:ext cx="2500" cy="11125"/>
            </a:xfrm>
            <a:custGeom>
              <a:rect b="b" l="l" r="r" t="t"/>
              <a:pathLst>
                <a:path extrusionOk="0" h="445" w="100">
                  <a:moveTo>
                    <a:pt x="15" y="0"/>
                  </a:moveTo>
                  <a:lnTo>
                    <a:pt x="15" y="0"/>
                  </a:lnTo>
                  <a:cubicBezTo>
                    <a:pt x="8" y="7"/>
                    <a:pt x="0" y="29"/>
                    <a:pt x="85" y="444"/>
                  </a:cubicBezTo>
                  <a:lnTo>
                    <a:pt x="99" y="423"/>
                  </a:lnTo>
                  <a:cubicBezTo>
                    <a:pt x="71" y="240"/>
                    <a:pt x="43" y="36"/>
                    <a:pt x="1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g1b4ab322049_2_64"/>
            <p:cNvSpPr/>
            <p:nvPr/>
          </p:nvSpPr>
          <p:spPr>
            <a:xfrm>
              <a:off x="555850" y="3543125"/>
              <a:ext cx="1975" cy="18350"/>
            </a:xfrm>
            <a:custGeom>
              <a:rect b="b" l="l" r="r" t="t"/>
              <a:pathLst>
                <a:path extrusionOk="0" h="734" w="79">
                  <a:moveTo>
                    <a:pt x="1" y="0"/>
                  </a:moveTo>
                  <a:lnTo>
                    <a:pt x="1" y="0"/>
                  </a:lnTo>
                  <a:cubicBezTo>
                    <a:pt x="8" y="247"/>
                    <a:pt x="36" y="494"/>
                    <a:pt x="78" y="73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g1b4ab322049_2_64"/>
            <p:cNvSpPr/>
            <p:nvPr/>
          </p:nvSpPr>
          <p:spPr>
            <a:xfrm>
              <a:off x="555500" y="3543125"/>
              <a:ext cx="2675" cy="18525"/>
            </a:xfrm>
            <a:custGeom>
              <a:rect b="b" l="l" r="r" t="t"/>
              <a:pathLst>
                <a:path extrusionOk="0" h="741" w="107">
                  <a:moveTo>
                    <a:pt x="1" y="0"/>
                  </a:moveTo>
                  <a:cubicBezTo>
                    <a:pt x="8" y="247"/>
                    <a:pt x="29" y="494"/>
                    <a:pt x="71" y="740"/>
                  </a:cubicBezTo>
                  <a:lnTo>
                    <a:pt x="107" y="733"/>
                  </a:lnTo>
                  <a:cubicBezTo>
                    <a:pt x="71" y="487"/>
                    <a:pt x="43" y="247"/>
                    <a:pt x="36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g1b4ab322049_2_64"/>
            <p:cNvSpPr/>
            <p:nvPr/>
          </p:nvSpPr>
          <p:spPr>
            <a:xfrm>
              <a:off x="562025" y="3542600"/>
              <a:ext cx="1075" cy="17275"/>
            </a:xfrm>
            <a:custGeom>
              <a:rect b="b" l="l" r="r" t="t"/>
              <a:pathLst>
                <a:path extrusionOk="0" h="691" w="43">
                  <a:moveTo>
                    <a:pt x="15" y="0"/>
                  </a:moveTo>
                  <a:cubicBezTo>
                    <a:pt x="1" y="226"/>
                    <a:pt x="8" y="458"/>
                    <a:pt x="43" y="691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g1b4ab322049_2_64"/>
            <p:cNvSpPr/>
            <p:nvPr/>
          </p:nvSpPr>
          <p:spPr>
            <a:xfrm>
              <a:off x="561500" y="3542600"/>
              <a:ext cx="2150" cy="17275"/>
            </a:xfrm>
            <a:custGeom>
              <a:rect b="b" l="l" r="r" t="t"/>
              <a:pathLst>
                <a:path extrusionOk="0" h="691" w="86">
                  <a:moveTo>
                    <a:pt x="15" y="0"/>
                  </a:moveTo>
                  <a:lnTo>
                    <a:pt x="15" y="0"/>
                  </a:lnTo>
                  <a:cubicBezTo>
                    <a:pt x="0" y="226"/>
                    <a:pt x="15" y="458"/>
                    <a:pt x="50" y="691"/>
                  </a:cubicBezTo>
                  <a:lnTo>
                    <a:pt x="85" y="684"/>
                  </a:lnTo>
                  <a:cubicBezTo>
                    <a:pt x="50" y="458"/>
                    <a:pt x="29" y="226"/>
                    <a:pt x="15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g1b4ab322049_2_64"/>
            <p:cNvSpPr/>
            <p:nvPr/>
          </p:nvSpPr>
          <p:spPr>
            <a:xfrm>
              <a:off x="517800" y="3518650"/>
              <a:ext cx="14800" cy="20250"/>
            </a:xfrm>
            <a:custGeom>
              <a:rect b="b" l="l" r="r" t="t"/>
              <a:pathLst>
                <a:path extrusionOk="0" h="810" w="592">
                  <a:moveTo>
                    <a:pt x="412" y="1"/>
                  </a:moveTo>
                  <a:cubicBezTo>
                    <a:pt x="265" y="1"/>
                    <a:pt x="1" y="190"/>
                    <a:pt x="28" y="465"/>
                  </a:cubicBezTo>
                  <a:cubicBezTo>
                    <a:pt x="64" y="810"/>
                    <a:pt x="332" y="768"/>
                    <a:pt x="487" y="782"/>
                  </a:cubicBezTo>
                  <a:cubicBezTo>
                    <a:pt x="490" y="782"/>
                    <a:pt x="494" y="782"/>
                    <a:pt x="497" y="782"/>
                  </a:cubicBezTo>
                  <a:cubicBezTo>
                    <a:pt x="549" y="782"/>
                    <a:pt x="592" y="736"/>
                    <a:pt x="585" y="683"/>
                  </a:cubicBezTo>
                  <a:cubicBezTo>
                    <a:pt x="578" y="507"/>
                    <a:pt x="550" y="154"/>
                    <a:pt x="501" y="49"/>
                  </a:cubicBezTo>
                  <a:cubicBezTo>
                    <a:pt x="487" y="16"/>
                    <a:pt x="454" y="1"/>
                    <a:pt x="412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g1b4ab322049_2_64"/>
            <p:cNvSpPr/>
            <p:nvPr/>
          </p:nvSpPr>
          <p:spPr>
            <a:xfrm>
              <a:off x="517800" y="3518250"/>
              <a:ext cx="15175" cy="20475"/>
            </a:xfrm>
            <a:custGeom>
              <a:rect b="b" l="l" r="r" t="t"/>
              <a:pathLst>
                <a:path extrusionOk="0" h="819" w="607">
                  <a:moveTo>
                    <a:pt x="424" y="35"/>
                  </a:moveTo>
                  <a:cubicBezTo>
                    <a:pt x="447" y="35"/>
                    <a:pt x="468" y="47"/>
                    <a:pt x="480" y="65"/>
                  </a:cubicBezTo>
                  <a:cubicBezTo>
                    <a:pt x="529" y="177"/>
                    <a:pt x="557" y="544"/>
                    <a:pt x="571" y="699"/>
                  </a:cubicBezTo>
                  <a:cubicBezTo>
                    <a:pt x="571" y="720"/>
                    <a:pt x="564" y="741"/>
                    <a:pt x="550" y="756"/>
                  </a:cubicBezTo>
                  <a:cubicBezTo>
                    <a:pt x="529" y="770"/>
                    <a:pt x="508" y="777"/>
                    <a:pt x="487" y="777"/>
                  </a:cubicBezTo>
                  <a:lnTo>
                    <a:pt x="430" y="777"/>
                  </a:lnTo>
                  <a:cubicBezTo>
                    <a:pt x="275" y="770"/>
                    <a:pt x="78" y="763"/>
                    <a:pt x="50" y="474"/>
                  </a:cubicBezTo>
                  <a:cubicBezTo>
                    <a:pt x="35" y="276"/>
                    <a:pt x="162" y="100"/>
                    <a:pt x="353" y="44"/>
                  </a:cubicBezTo>
                  <a:cubicBezTo>
                    <a:pt x="374" y="36"/>
                    <a:pt x="395" y="36"/>
                    <a:pt x="409" y="36"/>
                  </a:cubicBezTo>
                  <a:cubicBezTo>
                    <a:pt x="414" y="35"/>
                    <a:pt x="419" y="35"/>
                    <a:pt x="424" y="35"/>
                  </a:cubicBezTo>
                  <a:close/>
                  <a:moveTo>
                    <a:pt x="407" y="0"/>
                  </a:moveTo>
                  <a:cubicBezTo>
                    <a:pt x="388" y="0"/>
                    <a:pt x="368" y="3"/>
                    <a:pt x="346" y="8"/>
                  </a:cubicBezTo>
                  <a:cubicBezTo>
                    <a:pt x="141" y="72"/>
                    <a:pt x="0" y="269"/>
                    <a:pt x="14" y="481"/>
                  </a:cubicBezTo>
                  <a:cubicBezTo>
                    <a:pt x="43" y="805"/>
                    <a:pt x="275" y="812"/>
                    <a:pt x="430" y="812"/>
                  </a:cubicBezTo>
                  <a:lnTo>
                    <a:pt x="494" y="812"/>
                  </a:lnTo>
                  <a:lnTo>
                    <a:pt x="494" y="819"/>
                  </a:lnTo>
                  <a:cubicBezTo>
                    <a:pt x="557" y="819"/>
                    <a:pt x="606" y="763"/>
                    <a:pt x="606" y="699"/>
                  </a:cubicBezTo>
                  <a:cubicBezTo>
                    <a:pt x="592" y="509"/>
                    <a:pt x="564" y="170"/>
                    <a:pt x="515" y="58"/>
                  </a:cubicBezTo>
                  <a:cubicBezTo>
                    <a:pt x="499" y="21"/>
                    <a:pt x="461" y="0"/>
                    <a:pt x="40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g1b4ab322049_2_64"/>
            <p:cNvSpPr/>
            <p:nvPr/>
          </p:nvSpPr>
          <p:spPr>
            <a:xfrm>
              <a:off x="533825" y="3520025"/>
              <a:ext cx="1800" cy="10425"/>
            </a:xfrm>
            <a:custGeom>
              <a:rect b="b" l="l" r="r" t="t"/>
              <a:pathLst>
                <a:path extrusionOk="0" h="417" w="72">
                  <a:moveTo>
                    <a:pt x="15" y="1"/>
                  </a:moveTo>
                  <a:lnTo>
                    <a:pt x="15" y="1"/>
                  </a:lnTo>
                  <a:cubicBezTo>
                    <a:pt x="1" y="15"/>
                    <a:pt x="71" y="417"/>
                    <a:pt x="71" y="417"/>
                  </a:cubicBezTo>
                  <a:lnTo>
                    <a:pt x="15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g1b4ab322049_2_64"/>
            <p:cNvSpPr/>
            <p:nvPr/>
          </p:nvSpPr>
          <p:spPr>
            <a:xfrm>
              <a:off x="533475" y="3519850"/>
              <a:ext cx="2500" cy="10950"/>
            </a:xfrm>
            <a:custGeom>
              <a:rect b="b" l="l" r="r" t="t"/>
              <a:pathLst>
                <a:path extrusionOk="0" h="438" w="100">
                  <a:moveTo>
                    <a:pt x="15" y="1"/>
                  </a:moveTo>
                  <a:lnTo>
                    <a:pt x="15" y="1"/>
                  </a:lnTo>
                  <a:cubicBezTo>
                    <a:pt x="8" y="8"/>
                    <a:pt x="1" y="22"/>
                    <a:pt x="92" y="438"/>
                  </a:cubicBezTo>
                  <a:lnTo>
                    <a:pt x="99" y="417"/>
                  </a:lnTo>
                  <a:cubicBezTo>
                    <a:pt x="71" y="233"/>
                    <a:pt x="43" y="36"/>
                    <a:pt x="1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g1b4ab322049_2_64"/>
            <p:cNvSpPr/>
            <p:nvPr/>
          </p:nvSpPr>
          <p:spPr>
            <a:xfrm>
              <a:off x="556400" y="3515450"/>
              <a:ext cx="1950" cy="18525"/>
            </a:xfrm>
            <a:custGeom>
              <a:rect b="b" l="l" r="r" t="t"/>
              <a:pathLst>
                <a:path extrusionOk="0" h="741" w="78">
                  <a:moveTo>
                    <a:pt x="0" y="0"/>
                  </a:moveTo>
                  <a:lnTo>
                    <a:pt x="0" y="0"/>
                  </a:lnTo>
                  <a:cubicBezTo>
                    <a:pt x="14" y="247"/>
                    <a:pt x="35" y="494"/>
                    <a:pt x="78" y="7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g1b4ab322049_2_64"/>
            <p:cNvSpPr/>
            <p:nvPr/>
          </p:nvSpPr>
          <p:spPr>
            <a:xfrm>
              <a:off x="556025" y="3515450"/>
              <a:ext cx="2675" cy="18525"/>
            </a:xfrm>
            <a:custGeom>
              <a:rect b="b" l="l" r="r" t="t"/>
              <a:pathLst>
                <a:path extrusionOk="0" h="741" w="107">
                  <a:moveTo>
                    <a:pt x="1" y="0"/>
                  </a:moveTo>
                  <a:cubicBezTo>
                    <a:pt x="8" y="247"/>
                    <a:pt x="36" y="494"/>
                    <a:pt x="71" y="741"/>
                  </a:cubicBezTo>
                  <a:lnTo>
                    <a:pt x="107" y="734"/>
                  </a:lnTo>
                  <a:cubicBezTo>
                    <a:pt x="71" y="494"/>
                    <a:pt x="43" y="247"/>
                    <a:pt x="36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g1b4ab322049_2_64"/>
            <p:cNvSpPr/>
            <p:nvPr/>
          </p:nvSpPr>
          <p:spPr>
            <a:xfrm>
              <a:off x="562550" y="3514925"/>
              <a:ext cx="1100" cy="17300"/>
            </a:xfrm>
            <a:custGeom>
              <a:rect b="b" l="l" r="r" t="t"/>
              <a:pathLst>
                <a:path extrusionOk="0" h="692" w="44">
                  <a:moveTo>
                    <a:pt x="15" y="0"/>
                  </a:moveTo>
                  <a:lnTo>
                    <a:pt x="15" y="0"/>
                  </a:lnTo>
                  <a:cubicBezTo>
                    <a:pt x="1" y="233"/>
                    <a:pt x="8" y="466"/>
                    <a:pt x="43" y="691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g1b4ab322049_2_64"/>
            <p:cNvSpPr/>
            <p:nvPr/>
          </p:nvSpPr>
          <p:spPr>
            <a:xfrm>
              <a:off x="562025" y="3514750"/>
              <a:ext cx="2150" cy="17475"/>
            </a:xfrm>
            <a:custGeom>
              <a:rect b="b" l="l" r="r" t="t"/>
              <a:pathLst>
                <a:path extrusionOk="0" h="699" w="86">
                  <a:moveTo>
                    <a:pt x="15" y="0"/>
                  </a:moveTo>
                  <a:lnTo>
                    <a:pt x="15" y="0"/>
                  </a:lnTo>
                  <a:cubicBezTo>
                    <a:pt x="1" y="233"/>
                    <a:pt x="15" y="466"/>
                    <a:pt x="50" y="698"/>
                  </a:cubicBezTo>
                  <a:lnTo>
                    <a:pt x="85" y="691"/>
                  </a:lnTo>
                  <a:cubicBezTo>
                    <a:pt x="50" y="466"/>
                    <a:pt x="29" y="233"/>
                    <a:pt x="15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g1b4ab322049_2_64"/>
            <p:cNvSpPr/>
            <p:nvPr/>
          </p:nvSpPr>
          <p:spPr>
            <a:xfrm>
              <a:off x="534550" y="3569650"/>
              <a:ext cx="12525" cy="17200"/>
            </a:xfrm>
            <a:custGeom>
              <a:rect b="b" l="l" r="r" t="t"/>
              <a:pathLst>
                <a:path extrusionOk="0" h="688" w="501">
                  <a:moveTo>
                    <a:pt x="349" y="1"/>
                  </a:moveTo>
                  <a:cubicBezTo>
                    <a:pt x="224" y="1"/>
                    <a:pt x="0" y="159"/>
                    <a:pt x="28" y="391"/>
                  </a:cubicBezTo>
                  <a:cubicBezTo>
                    <a:pt x="56" y="687"/>
                    <a:pt x="282" y="645"/>
                    <a:pt x="416" y="659"/>
                  </a:cubicBezTo>
                  <a:cubicBezTo>
                    <a:pt x="458" y="659"/>
                    <a:pt x="500" y="624"/>
                    <a:pt x="493" y="575"/>
                  </a:cubicBezTo>
                  <a:cubicBezTo>
                    <a:pt x="486" y="427"/>
                    <a:pt x="465" y="138"/>
                    <a:pt x="423" y="39"/>
                  </a:cubicBezTo>
                  <a:cubicBezTo>
                    <a:pt x="411" y="13"/>
                    <a:pt x="384" y="1"/>
                    <a:pt x="349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g1b4ab322049_2_64"/>
            <p:cNvSpPr/>
            <p:nvPr/>
          </p:nvSpPr>
          <p:spPr>
            <a:xfrm>
              <a:off x="534525" y="3569250"/>
              <a:ext cx="12900" cy="17425"/>
            </a:xfrm>
            <a:custGeom>
              <a:rect b="b" l="l" r="r" t="t"/>
              <a:pathLst>
                <a:path extrusionOk="0" h="697" w="516">
                  <a:moveTo>
                    <a:pt x="361" y="32"/>
                  </a:moveTo>
                  <a:cubicBezTo>
                    <a:pt x="382" y="32"/>
                    <a:pt x="397" y="45"/>
                    <a:pt x="403" y="62"/>
                  </a:cubicBezTo>
                  <a:cubicBezTo>
                    <a:pt x="445" y="147"/>
                    <a:pt x="473" y="457"/>
                    <a:pt x="480" y="591"/>
                  </a:cubicBezTo>
                  <a:cubicBezTo>
                    <a:pt x="480" y="605"/>
                    <a:pt x="473" y="626"/>
                    <a:pt x="459" y="633"/>
                  </a:cubicBezTo>
                  <a:cubicBezTo>
                    <a:pt x="445" y="647"/>
                    <a:pt x="431" y="654"/>
                    <a:pt x="417" y="654"/>
                  </a:cubicBezTo>
                  <a:lnTo>
                    <a:pt x="360" y="654"/>
                  </a:lnTo>
                  <a:cubicBezTo>
                    <a:pt x="234" y="647"/>
                    <a:pt x="64" y="640"/>
                    <a:pt x="43" y="400"/>
                  </a:cubicBezTo>
                  <a:cubicBezTo>
                    <a:pt x="36" y="238"/>
                    <a:pt x="142" y="83"/>
                    <a:pt x="304" y="41"/>
                  </a:cubicBezTo>
                  <a:cubicBezTo>
                    <a:pt x="318" y="34"/>
                    <a:pt x="332" y="34"/>
                    <a:pt x="346" y="34"/>
                  </a:cubicBezTo>
                  <a:cubicBezTo>
                    <a:pt x="351" y="32"/>
                    <a:pt x="356" y="32"/>
                    <a:pt x="361" y="32"/>
                  </a:cubicBezTo>
                  <a:close/>
                  <a:moveTo>
                    <a:pt x="343" y="0"/>
                  </a:moveTo>
                  <a:cubicBezTo>
                    <a:pt x="327" y="0"/>
                    <a:pt x="309" y="2"/>
                    <a:pt x="290" y="6"/>
                  </a:cubicBezTo>
                  <a:cubicBezTo>
                    <a:pt x="121" y="62"/>
                    <a:pt x="1" y="224"/>
                    <a:pt x="8" y="407"/>
                  </a:cubicBezTo>
                  <a:cubicBezTo>
                    <a:pt x="36" y="682"/>
                    <a:pt x="234" y="689"/>
                    <a:pt x="360" y="689"/>
                  </a:cubicBezTo>
                  <a:lnTo>
                    <a:pt x="417" y="689"/>
                  </a:lnTo>
                  <a:lnTo>
                    <a:pt x="417" y="696"/>
                  </a:lnTo>
                  <a:cubicBezTo>
                    <a:pt x="473" y="696"/>
                    <a:pt x="516" y="647"/>
                    <a:pt x="516" y="591"/>
                  </a:cubicBezTo>
                  <a:cubicBezTo>
                    <a:pt x="501" y="428"/>
                    <a:pt x="480" y="139"/>
                    <a:pt x="438" y="48"/>
                  </a:cubicBezTo>
                  <a:cubicBezTo>
                    <a:pt x="422" y="16"/>
                    <a:pt x="390" y="0"/>
                    <a:pt x="343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g1b4ab322049_2_64"/>
            <p:cNvSpPr/>
            <p:nvPr/>
          </p:nvSpPr>
          <p:spPr>
            <a:xfrm>
              <a:off x="548275" y="3570775"/>
              <a:ext cx="1450" cy="8850"/>
            </a:xfrm>
            <a:custGeom>
              <a:rect b="b" l="l" r="r" t="t"/>
              <a:pathLst>
                <a:path extrusionOk="0" h="354" w="58">
                  <a:moveTo>
                    <a:pt x="8" y="1"/>
                  </a:moveTo>
                  <a:cubicBezTo>
                    <a:pt x="1" y="15"/>
                    <a:pt x="57" y="353"/>
                    <a:pt x="57" y="353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g1b4ab322049_2_64"/>
            <p:cNvSpPr/>
            <p:nvPr/>
          </p:nvSpPr>
          <p:spPr>
            <a:xfrm>
              <a:off x="547750" y="3570600"/>
              <a:ext cx="2325" cy="9375"/>
            </a:xfrm>
            <a:custGeom>
              <a:rect b="b" l="l" r="r" t="t"/>
              <a:pathLst>
                <a:path extrusionOk="0" h="375" w="93">
                  <a:moveTo>
                    <a:pt x="8" y="1"/>
                  </a:moveTo>
                  <a:cubicBezTo>
                    <a:pt x="8" y="8"/>
                    <a:pt x="1" y="22"/>
                    <a:pt x="78" y="374"/>
                  </a:cubicBezTo>
                  <a:lnTo>
                    <a:pt x="92" y="353"/>
                  </a:lnTo>
                  <a:cubicBezTo>
                    <a:pt x="57" y="170"/>
                    <a:pt x="36" y="29"/>
                    <a:pt x="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g1b4ab322049_2_64"/>
            <p:cNvSpPr/>
            <p:nvPr/>
          </p:nvSpPr>
          <p:spPr>
            <a:xfrm>
              <a:off x="567150" y="3567075"/>
              <a:ext cx="1600" cy="15550"/>
            </a:xfrm>
            <a:custGeom>
              <a:rect b="b" l="l" r="r" t="t"/>
              <a:pathLst>
                <a:path extrusionOk="0" h="622" w="64">
                  <a:moveTo>
                    <a:pt x="0" y="1"/>
                  </a:moveTo>
                  <a:lnTo>
                    <a:pt x="0" y="1"/>
                  </a:lnTo>
                  <a:cubicBezTo>
                    <a:pt x="7" y="205"/>
                    <a:pt x="28" y="417"/>
                    <a:pt x="63" y="62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g1b4ab322049_2_64"/>
            <p:cNvSpPr/>
            <p:nvPr/>
          </p:nvSpPr>
          <p:spPr>
            <a:xfrm>
              <a:off x="566600" y="3566900"/>
              <a:ext cx="2500" cy="15725"/>
            </a:xfrm>
            <a:custGeom>
              <a:rect b="b" l="l" r="r" t="t"/>
              <a:pathLst>
                <a:path extrusionOk="0" h="629" w="100">
                  <a:moveTo>
                    <a:pt x="1" y="1"/>
                  </a:moveTo>
                  <a:cubicBezTo>
                    <a:pt x="15" y="212"/>
                    <a:pt x="36" y="424"/>
                    <a:pt x="71" y="628"/>
                  </a:cubicBezTo>
                  <a:lnTo>
                    <a:pt x="100" y="621"/>
                  </a:lnTo>
                  <a:cubicBezTo>
                    <a:pt x="71" y="417"/>
                    <a:pt x="50" y="212"/>
                    <a:pt x="36" y="1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g1b4ab322049_2_64"/>
            <p:cNvSpPr/>
            <p:nvPr/>
          </p:nvSpPr>
          <p:spPr>
            <a:xfrm>
              <a:off x="572250" y="3566550"/>
              <a:ext cx="1075" cy="14475"/>
            </a:xfrm>
            <a:custGeom>
              <a:rect b="b" l="l" r="r" t="t"/>
              <a:pathLst>
                <a:path extrusionOk="0" h="579" w="43">
                  <a:moveTo>
                    <a:pt x="15" y="1"/>
                  </a:moveTo>
                  <a:lnTo>
                    <a:pt x="15" y="1"/>
                  </a:lnTo>
                  <a:cubicBezTo>
                    <a:pt x="0" y="191"/>
                    <a:pt x="15" y="388"/>
                    <a:pt x="43" y="579"/>
                  </a:cubicBezTo>
                  <a:lnTo>
                    <a:pt x="15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g1b4ab322049_2_64"/>
            <p:cNvSpPr/>
            <p:nvPr/>
          </p:nvSpPr>
          <p:spPr>
            <a:xfrm>
              <a:off x="571900" y="3566550"/>
              <a:ext cx="1775" cy="14650"/>
            </a:xfrm>
            <a:custGeom>
              <a:rect b="b" l="l" r="r" t="t"/>
              <a:pathLst>
                <a:path extrusionOk="0" h="586" w="71">
                  <a:moveTo>
                    <a:pt x="7" y="1"/>
                  </a:moveTo>
                  <a:lnTo>
                    <a:pt x="7" y="1"/>
                  </a:lnTo>
                  <a:cubicBezTo>
                    <a:pt x="0" y="191"/>
                    <a:pt x="7" y="388"/>
                    <a:pt x="36" y="586"/>
                  </a:cubicBezTo>
                  <a:lnTo>
                    <a:pt x="71" y="579"/>
                  </a:lnTo>
                  <a:cubicBezTo>
                    <a:pt x="43" y="381"/>
                    <a:pt x="22" y="191"/>
                    <a:pt x="7" y="1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g1b4ab322049_2_64"/>
            <p:cNvSpPr/>
            <p:nvPr/>
          </p:nvSpPr>
          <p:spPr>
            <a:xfrm>
              <a:off x="609075" y="3351200"/>
              <a:ext cx="356550" cy="271500"/>
            </a:xfrm>
            <a:custGeom>
              <a:rect b="b" l="l" r="r" t="t"/>
              <a:pathLst>
                <a:path extrusionOk="0" h="10860" w="14262">
                  <a:moveTo>
                    <a:pt x="11596" y="0"/>
                  </a:moveTo>
                  <a:cubicBezTo>
                    <a:pt x="11582" y="0"/>
                    <a:pt x="11568" y="0"/>
                    <a:pt x="11555" y="1"/>
                  </a:cubicBezTo>
                  <a:lnTo>
                    <a:pt x="9813" y="445"/>
                  </a:lnTo>
                  <a:cubicBezTo>
                    <a:pt x="8826" y="910"/>
                    <a:pt x="7910" y="1714"/>
                    <a:pt x="7156" y="2588"/>
                  </a:cubicBezTo>
                  <a:cubicBezTo>
                    <a:pt x="6980" y="2799"/>
                    <a:pt x="6796" y="3004"/>
                    <a:pt x="6599" y="3201"/>
                  </a:cubicBezTo>
                  <a:cubicBezTo>
                    <a:pt x="5215" y="4640"/>
                    <a:pt x="3971" y="5366"/>
                    <a:pt x="2875" y="5366"/>
                  </a:cubicBezTo>
                  <a:cubicBezTo>
                    <a:pt x="2575" y="5366"/>
                    <a:pt x="2287" y="5312"/>
                    <a:pt x="2010" y="5203"/>
                  </a:cubicBezTo>
                  <a:lnTo>
                    <a:pt x="2010" y="5203"/>
                  </a:lnTo>
                  <a:cubicBezTo>
                    <a:pt x="2031" y="5351"/>
                    <a:pt x="2045" y="5492"/>
                    <a:pt x="2052" y="5640"/>
                  </a:cubicBezTo>
                  <a:cubicBezTo>
                    <a:pt x="2087" y="6465"/>
                    <a:pt x="1904" y="7275"/>
                    <a:pt x="1516" y="8001"/>
                  </a:cubicBezTo>
                  <a:cubicBezTo>
                    <a:pt x="1220" y="8530"/>
                    <a:pt x="896" y="9038"/>
                    <a:pt x="544" y="9531"/>
                  </a:cubicBezTo>
                  <a:lnTo>
                    <a:pt x="431" y="9686"/>
                  </a:lnTo>
                  <a:lnTo>
                    <a:pt x="1" y="10307"/>
                  </a:lnTo>
                  <a:cubicBezTo>
                    <a:pt x="934" y="10673"/>
                    <a:pt x="1921" y="10859"/>
                    <a:pt x="2920" y="10859"/>
                  </a:cubicBezTo>
                  <a:cubicBezTo>
                    <a:pt x="3054" y="10859"/>
                    <a:pt x="3187" y="10856"/>
                    <a:pt x="3321" y="10849"/>
                  </a:cubicBezTo>
                  <a:cubicBezTo>
                    <a:pt x="3399" y="10842"/>
                    <a:pt x="3476" y="10835"/>
                    <a:pt x="3561" y="10828"/>
                  </a:cubicBezTo>
                  <a:cubicBezTo>
                    <a:pt x="4498" y="10744"/>
                    <a:pt x="5422" y="10504"/>
                    <a:pt x="6289" y="10116"/>
                  </a:cubicBezTo>
                  <a:cubicBezTo>
                    <a:pt x="6803" y="9891"/>
                    <a:pt x="7297" y="9630"/>
                    <a:pt x="7769" y="9327"/>
                  </a:cubicBezTo>
                  <a:cubicBezTo>
                    <a:pt x="8819" y="8643"/>
                    <a:pt x="9785" y="7825"/>
                    <a:pt x="10645" y="6909"/>
                  </a:cubicBezTo>
                  <a:cubicBezTo>
                    <a:pt x="12126" y="5344"/>
                    <a:pt x="13486" y="3765"/>
                    <a:pt x="13831" y="2665"/>
                  </a:cubicBezTo>
                  <a:cubicBezTo>
                    <a:pt x="14261" y="1291"/>
                    <a:pt x="13521" y="586"/>
                    <a:pt x="13141" y="388"/>
                  </a:cubicBezTo>
                  <a:cubicBezTo>
                    <a:pt x="12666" y="134"/>
                    <a:pt x="12132" y="0"/>
                    <a:pt x="1159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Google Shape;2531;g1b4ab322049_2_64"/>
            <p:cNvSpPr/>
            <p:nvPr/>
          </p:nvSpPr>
          <p:spPr>
            <a:xfrm>
              <a:off x="608725" y="3350850"/>
              <a:ext cx="357950" cy="272300"/>
            </a:xfrm>
            <a:custGeom>
              <a:rect b="b" l="l" r="r" t="t"/>
              <a:pathLst>
                <a:path extrusionOk="0" h="10892" w="14318">
                  <a:moveTo>
                    <a:pt x="11603" y="0"/>
                  </a:moveTo>
                  <a:cubicBezTo>
                    <a:pt x="11589" y="0"/>
                    <a:pt x="11575" y="0"/>
                    <a:pt x="11561" y="0"/>
                  </a:cubicBezTo>
                  <a:lnTo>
                    <a:pt x="11561" y="36"/>
                  </a:lnTo>
                  <a:cubicBezTo>
                    <a:pt x="11575" y="36"/>
                    <a:pt x="11589" y="35"/>
                    <a:pt x="11603" y="35"/>
                  </a:cubicBezTo>
                  <a:cubicBezTo>
                    <a:pt x="12138" y="35"/>
                    <a:pt x="12666" y="169"/>
                    <a:pt x="13133" y="416"/>
                  </a:cubicBezTo>
                  <a:cubicBezTo>
                    <a:pt x="13260" y="480"/>
                    <a:pt x="14318" y="1086"/>
                    <a:pt x="13817" y="2672"/>
                  </a:cubicBezTo>
                  <a:cubicBezTo>
                    <a:pt x="13458" y="3835"/>
                    <a:pt x="11928" y="5548"/>
                    <a:pt x="10638" y="6909"/>
                  </a:cubicBezTo>
                  <a:cubicBezTo>
                    <a:pt x="9778" y="7825"/>
                    <a:pt x="8812" y="8643"/>
                    <a:pt x="7762" y="9327"/>
                  </a:cubicBezTo>
                  <a:cubicBezTo>
                    <a:pt x="7290" y="9623"/>
                    <a:pt x="6796" y="9891"/>
                    <a:pt x="6289" y="10116"/>
                  </a:cubicBezTo>
                  <a:cubicBezTo>
                    <a:pt x="5422" y="10504"/>
                    <a:pt x="4498" y="10744"/>
                    <a:pt x="3553" y="10828"/>
                  </a:cubicBezTo>
                  <a:cubicBezTo>
                    <a:pt x="3476" y="10835"/>
                    <a:pt x="3398" y="10842"/>
                    <a:pt x="3314" y="10842"/>
                  </a:cubicBezTo>
                  <a:cubicBezTo>
                    <a:pt x="3169" y="10850"/>
                    <a:pt x="3024" y="10854"/>
                    <a:pt x="2879" y="10854"/>
                  </a:cubicBezTo>
                  <a:cubicBezTo>
                    <a:pt x="1904" y="10854"/>
                    <a:pt x="937" y="10670"/>
                    <a:pt x="29" y="10314"/>
                  </a:cubicBezTo>
                  <a:lnTo>
                    <a:pt x="558" y="9552"/>
                  </a:lnTo>
                  <a:cubicBezTo>
                    <a:pt x="910" y="9066"/>
                    <a:pt x="1234" y="8551"/>
                    <a:pt x="1530" y="8030"/>
                  </a:cubicBezTo>
                  <a:cubicBezTo>
                    <a:pt x="1918" y="7296"/>
                    <a:pt x="2108" y="6479"/>
                    <a:pt x="2073" y="5661"/>
                  </a:cubicBezTo>
                  <a:cubicBezTo>
                    <a:pt x="2066" y="5520"/>
                    <a:pt x="2052" y="5379"/>
                    <a:pt x="2038" y="5245"/>
                  </a:cubicBezTo>
                  <a:lnTo>
                    <a:pt x="2038" y="5245"/>
                  </a:lnTo>
                  <a:cubicBezTo>
                    <a:pt x="2308" y="5347"/>
                    <a:pt x="2589" y="5398"/>
                    <a:pt x="2880" y="5398"/>
                  </a:cubicBezTo>
                  <a:cubicBezTo>
                    <a:pt x="3981" y="5398"/>
                    <a:pt x="5232" y="4673"/>
                    <a:pt x="6620" y="3229"/>
                  </a:cubicBezTo>
                  <a:cubicBezTo>
                    <a:pt x="6803" y="3032"/>
                    <a:pt x="6994" y="2827"/>
                    <a:pt x="7177" y="2609"/>
                  </a:cubicBezTo>
                  <a:cubicBezTo>
                    <a:pt x="7762" y="1939"/>
                    <a:pt x="8692" y="1016"/>
                    <a:pt x="9813" y="437"/>
                  </a:cubicBezTo>
                  <a:lnTo>
                    <a:pt x="9813" y="437"/>
                  </a:lnTo>
                  <a:cubicBezTo>
                    <a:pt x="8671" y="987"/>
                    <a:pt x="7734" y="1911"/>
                    <a:pt x="7149" y="2588"/>
                  </a:cubicBezTo>
                  <a:cubicBezTo>
                    <a:pt x="6965" y="2806"/>
                    <a:pt x="6782" y="3010"/>
                    <a:pt x="6592" y="3201"/>
                  </a:cubicBezTo>
                  <a:cubicBezTo>
                    <a:pt x="5205" y="4648"/>
                    <a:pt x="3956" y="5370"/>
                    <a:pt x="2852" y="5370"/>
                  </a:cubicBezTo>
                  <a:cubicBezTo>
                    <a:pt x="2559" y="5370"/>
                    <a:pt x="2275" y="5319"/>
                    <a:pt x="2003" y="5217"/>
                  </a:cubicBezTo>
                  <a:lnTo>
                    <a:pt x="2003" y="5217"/>
                  </a:lnTo>
                  <a:cubicBezTo>
                    <a:pt x="2024" y="5365"/>
                    <a:pt x="2031" y="5513"/>
                    <a:pt x="2038" y="5661"/>
                  </a:cubicBezTo>
                  <a:cubicBezTo>
                    <a:pt x="2073" y="6479"/>
                    <a:pt x="1890" y="7289"/>
                    <a:pt x="1502" y="8008"/>
                  </a:cubicBezTo>
                  <a:cubicBezTo>
                    <a:pt x="1213" y="8537"/>
                    <a:pt x="889" y="9045"/>
                    <a:pt x="536" y="9531"/>
                  </a:cubicBezTo>
                  <a:cubicBezTo>
                    <a:pt x="536" y="9531"/>
                    <a:pt x="1" y="10306"/>
                    <a:pt x="8" y="10335"/>
                  </a:cubicBezTo>
                  <a:cubicBezTo>
                    <a:pt x="924" y="10701"/>
                    <a:pt x="1911" y="10892"/>
                    <a:pt x="2898" y="10892"/>
                  </a:cubicBezTo>
                  <a:cubicBezTo>
                    <a:pt x="3046" y="10892"/>
                    <a:pt x="3187" y="10884"/>
                    <a:pt x="3321" y="10877"/>
                  </a:cubicBezTo>
                  <a:cubicBezTo>
                    <a:pt x="3398" y="10870"/>
                    <a:pt x="3483" y="10863"/>
                    <a:pt x="3561" y="10863"/>
                  </a:cubicBezTo>
                  <a:cubicBezTo>
                    <a:pt x="4505" y="10772"/>
                    <a:pt x="5429" y="10532"/>
                    <a:pt x="6303" y="10144"/>
                  </a:cubicBezTo>
                  <a:cubicBezTo>
                    <a:pt x="6810" y="9919"/>
                    <a:pt x="7311" y="9658"/>
                    <a:pt x="7783" y="9355"/>
                  </a:cubicBezTo>
                  <a:cubicBezTo>
                    <a:pt x="8833" y="8664"/>
                    <a:pt x="9806" y="7853"/>
                    <a:pt x="10659" y="6937"/>
                  </a:cubicBezTo>
                  <a:cubicBezTo>
                    <a:pt x="11956" y="5569"/>
                    <a:pt x="13486" y="3856"/>
                    <a:pt x="13853" y="2679"/>
                  </a:cubicBezTo>
                  <a:cubicBezTo>
                    <a:pt x="14261" y="1375"/>
                    <a:pt x="13606" y="621"/>
                    <a:pt x="13155" y="388"/>
                  </a:cubicBezTo>
                  <a:cubicBezTo>
                    <a:pt x="12674" y="134"/>
                    <a:pt x="12146" y="0"/>
                    <a:pt x="11603" y="0"/>
                  </a:cubicBezTo>
                  <a:close/>
                </a:path>
              </a:pathLst>
            </a:custGeom>
            <a:solidFill>
              <a:srgbClr val="C9272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g1b4ab322049_2_64"/>
            <p:cNvSpPr/>
            <p:nvPr/>
          </p:nvSpPr>
          <p:spPr>
            <a:xfrm>
              <a:off x="241825" y="3322100"/>
              <a:ext cx="296800" cy="377350"/>
            </a:xfrm>
            <a:custGeom>
              <a:rect b="b" l="l" r="r" t="t"/>
              <a:pathLst>
                <a:path extrusionOk="0" h="15094" w="11872">
                  <a:moveTo>
                    <a:pt x="280" y="1"/>
                  </a:moveTo>
                  <a:cubicBezTo>
                    <a:pt x="252" y="1"/>
                    <a:pt x="225" y="6"/>
                    <a:pt x="197" y="15"/>
                  </a:cubicBezTo>
                  <a:lnTo>
                    <a:pt x="63" y="79"/>
                  </a:lnTo>
                  <a:lnTo>
                    <a:pt x="106" y="107"/>
                  </a:lnTo>
                  <a:cubicBezTo>
                    <a:pt x="71" y="171"/>
                    <a:pt x="56" y="248"/>
                    <a:pt x="63" y="319"/>
                  </a:cubicBezTo>
                  <a:lnTo>
                    <a:pt x="7" y="7798"/>
                  </a:lnTo>
                  <a:cubicBezTo>
                    <a:pt x="0" y="8066"/>
                    <a:pt x="162" y="8376"/>
                    <a:pt x="360" y="8489"/>
                  </a:cubicBezTo>
                  <a:lnTo>
                    <a:pt x="11448" y="15002"/>
                  </a:lnTo>
                  <a:cubicBezTo>
                    <a:pt x="11462" y="15009"/>
                    <a:pt x="11476" y="15016"/>
                    <a:pt x="11490" y="15023"/>
                  </a:cubicBezTo>
                  <a:lnTo>
                    <a:pt x="11533" y="15094"/>
                  </a:lnTo>
                  <a:lnTo>
                    <a:pt x="11660" y="15037"/>
                  </a:lnTo>
                  <a:cubicBezTo>
                    <a:pt x="11751" y="14995"/>
                    <a:pt x="11815" y="14897"/>
                    <a:pt x="11815" y="14734"/>
                  </a:cubicBezTo>
                  <a:lnTo>
                    <a:pt x="11864" y="7255"/>
                  </a:lnTo>
                  <a:cubicBezTo>
                    <a:pt x="11871" y="6987"/>
                    <a:pt x="11709" y="6677"/>
                    <a:pt x="11512" y="6557"/>
                  </a:cubicBezTo>
                  <a:lnTo>
                    <a:pt x="423" y="44"/>
                  </a:lnTo>
                  <a:cubicBezTo>
                    <a:pt x="377" y="16"/>
                    <a:pt x="329" y="1"/>
                    <a:pt x="28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g1b4ab322049_2_64"/>
            <p:cNvSpPr/>
            <p:nvPr/>
          </p:nvSpPr>
          <p:spPr>
            <a:xfrm>
              <a:off x="241275" y="3321825"/>
              <a:ext cx="297700" cy="378175"/>
            </a:xfrm>
            <a:custGeom>
              <a:rect b="b" l="l" r="r" t="t"/>
              <a:pathLst>
                <a:path extrusionOk="0" h="15127" w="11908">
                  <a:moveTo>
                    <a:pt x="303" y="33"/>
                  </a:moveTo>
                  <a:cubicBezTo>
                    <a:pt x="349" y="33"/>
                    <a:pt x="394" y="49"/>
                    <a:pt x="431" y="76"/>
                  </a:cubicBezTo>
                  <a:lnTo>
                    <a:pt x="11519" y="6582"/>
                  </a:lnTo>
                  <a:cubicBezTo>
                    <a:pt x="11717" y="6702"/>
                    <a:pt x="11872" y="6998"/>
                    <a:pt x="11872" y="7266"/>
                  </a:cubicBezTo>
                  <a:lnTo>
                    <a:pt x="11815" y="14745"/>
                  </a:lnTo>
                  <a:cubicBezTo>
                    <a:pt x="11815" y="14886"/>
                    <a:pt x="11766" y="14999"/>
                    <a:pt x="11675" y="15034"/>
                  </a:cubicBezTo>
                  <a:lnTo>
                    <a:pt x="11562" y="15084"/>
                  </a:lnTo>
                  <a:lnTo>
                    <a:pt x="11519" y="15020"/>
                  </a:lnTo>
                  <a:cubicBezTo>
                    <a:pt x="11505" y="15013"/>
                    <a:pt x="11491" y="15006"/>
                    <a:pt x="11477" y="14999"/>
                  </a:cubicBezTo>
                  <a:lnTo>
                    <a:pt x="389" y="8486"/>
                  </a:lnTo>
                  <a:cubicBezTo>
                    <a:pt x="198" y="8373"/>
                    <a:pt x="43" y="8070"/>
                    <a:pt x="43" y="7809"/>
                  </a:cubicBezTo>
                  <a:lnTo>
                    <a:pt x="100" y="330"/>
                  </a:lnTo>
                  <a:cubicBezTo>
                    <a:pt x="93" y="252"/>
                    <a:pt x="114" y="182"/>
                    <a:pt x="149" y="118"/>
                  </a:cubicBezTo>
                  <a:lnTo>
                    <a:pt x="121" y="97"/>
                  </a:lnTo>
                  <a:lnTo>
                    <a:pt x="226" y="48"/>
                  </a:lnTo>
                  <a:cubicBezTo>
                    <a:pt x="251" y="38"/>
                    <a:pt x="277" y="33"/>
                    <a:pt x="303" y="33"/>
                  </a:cubicBezTo>
                  <a:close/>
                  <a:moveTo>
                    <a:pt x="294" y="0"/>
                  </a:moveTo>
                  <a:cubicBezTo>
                    <a:pt x="276" y="0"/>
                    <a:pt x="258" y="2"/>
                    <a:pt x="241" y="5"/>
                  </a:cubicBezTo>
                  <a:lnTo>
                    <a:pt x="57" y="90"/>
                  </a:lnTo>
                  <a:lnTo>
                    <a:pt x="107" y="132"/>
                  </a:lnTo>
                  <a:cubicBezTo>
                    <a:pt x="71" y="189"/>
                    <a:pt x="57" y="259"/>
                    <a:pt x="64" y="330"/>
                  </a:cubicBezTo>
                  <a:lnTo>
                    <a:pt x="8" y="7816"/>
                  </a:lnTo>
                  <a:cubicBezTo>
                    <a:pt x="1" y="8077"/>
                    <a:pt x="170" y="8401"/>
                    <a:pt x="375" y="8521"/>
                  </a:cubicBezTo>
                  <a:lnTo>
                    <a:pt x="11463" y="15034"/>
                  </a:lnTo>
                  <a:lnTo>
                    <a:pt x="11498" y="15048"/>
                  </a:lnTo>
                  <a:lnTo>
                    <a:pt x="11548" y="15126"/>
                  </a:lnTo>
                  <a:lnTo>
                    <a:pt x="11689" y="15063"/>
                  </a:lnTo>
                  <a:cubicBezTo>
                    <a:pt x="11794" y="15020"/>
                    <a:pt x="11851" y="14900"/>
                    <a:pt x="11851" y="14738"/>
                  </a:cubicBezTo>
                  <a:lnTo>
                    <a:pt x="11907" y="7259"/>
                  </a:lnTo>
                  <a:cubicBezTo>
                    <a:pt x="11907" y="6998"/>
                    <a:pt x="11745" y="6674"/>
                    <a:pt x="11541" y="6554"/>
                  </a:cubicBezTo>
                  <a:lnTo>
                    <a:pt x="452" y="48"/>
                  </a:lnTo>
                  <a:cubicBezTo>
                    <a:pt x="404" y="16"/>
                    <a:pt x="349" y="0"/>
                    <a:pt x="29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g1b4ab322049_2_64"/>
            <p:cNvSpPr/>
            <p:nvPr/>
          </p:nvSpPr>
          <p:spPr>
            <a:xfrm>
              <a:off x="238475" y="3323600"/>
              <a:ext cx="296800" cy="376250"/>
            </a:xfrm>
            <a:custGeom>
              <a:rect b="b" l="l" r="r" t="t"/>
              <a:pathLst>
                <a:path extrusionOk="0" h="15050" w="11872">
                  <a:moveTo>
                    <a:pt x="277" y="1"/>
                  </a:moveTo>
                  <a:cubicBezTo>
                    <a:pt x="151" y="1"/>
                    <a:pt x="62" y="118"/>
                    <a:pt x="56" y="315"/>
                  </a:cubicBezTo>
                  <a:lnTo>
                    <a:pt x="7" y="7794"/>
                  </a:lnTo>
                  <a:cubicBezTo>
                    <a:pt x="0" y="8062"/>
                    <a:pt x="162" y="8372"/>
                    <a:pt x="360" y="8492"/>
                  </a:cubicBezTo>
                  <a:lnTo>
                    <a:pt x="11448" y="15006"/>
                  </a:lnTo>
                  <a:cubicBezTo>
                    <a:pt x="11499" y="15035"/>
                    <a:pt x="11548" y="15049"/>
                    <a:pt x="11593" y="15049"/>
                  </a:cubicBezTo>
                  <a:cubicBezTo>
                    <a:pt x="11719" y="15049"/>
                    <a:pt x="11809" y="14934"/>
                    <a:pt x="11815" y="14731"/>
                  </a:cubicBezTo>
                  <a:lnTo>
                    <a:pt x="11871" y="7251"/>
                  </a:lnTo>
                  <a:cubicBezTo>
                    <a:pt x="11871" y="6991"/>
                    <a:pt x="11709" y="6673"/>
                    <a:pt x="11519" y="6561"/>
                  </a:cubicBezTo>
                  <a:lnTo>
                    <a:pt x="423" y="47"/>
                  </a:lnTo>
                  <a:cubicBezTo>
                    <a:pt x="371" y="16"/>
                    <a:pt x="322" y="1"/>
                    <a:pt x="277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5" name="Google Shape;2535;g1b4ab322049_2_64"/>
            <p:cNvSpPr/>
            <p:nvPr/>
          </p:nvSpPr>
          <p:spPr>
            <a:xfrm>
              <a:off x="238125" y="3323325"/>
              <a:ext cx="297500" cy="376850"/>
            </a:xfrm>
            <a:custGeom>
              <a:rect b="b" l="l" r="r" t="t"/>
              <a:pathLst>
                <a:path extrusionOk="0" h="15074" w="11900">
                  <a:moveTo>
                    <a:pt x="289" y="30"/>
                  </a:moveTo>
                  <a:cubicBezTo>
                    <a:pt x="338" y="30"/>
                    <a:pt x="388" y="44"/>
                    <a:pt x="430" y="72"/>
                  </a:cubicBezTo>
                  <a:lnTo>
                    <a:pt x="11519" y="6586"/>
                  </a:lnTo>
                  <a:cubicBezTo>
                    <a:pt x="11716" y="6699"/>
                    <a:pt x="11871" y="7002"/>
                    <a:pt x="11871" y="7262"/>
                  </a:cubicBezTo>
                  <a:lnTo>
                    <a:pt x="11815" y="14742"/>
                  </a:lnTo>
                  <a:cubicBezTo>
                    <a:pt x="11829" y="14848"/>
                    <a:pt x="11779" y="14953"/>
                    <a:pt x="11695" y="15017"/>
                  </a:cubicBezTo>
                  <a:cubicBezTo>
                    <a:pt x="11664" y="15032"/>
                    <a:pt x="11631" y="15039"/>
                    <a:pt x="11598" y="15039"/>
                  </a:cubicBezTo>
                  <a:cubicBezTo>
                    <a:pt x="11555" y="15039"/>
                    <a:pt x="11512" y="15027"/>
                    <a:pt x="11476" y="15003"/>
                  </a:cubicBezTo>
                  <a:lnTo>
                    <a:pt x="388" y="8489"/>
                  </a:lnTo>
                  <a:cubicBezTo>
                    <a:pt x="190" y="8376"/>
                    <a:pt x="35" y="8073"/>
                    <a:pt x="35" y="7805"/>
                  </a:cubicBezTo>
                  <a:lnTo>
                    <a:pt x="92" y="326"/>
                  </a:lnTo>
                  <a:cubicBezTo>
                    <a:pt x="78" y="220"/>
                    <a:pt x="127" y="115"/>
                    <a:pt x="211" y="51"/>
                  </a:cubicBezTo>
                  <a:cubicBezTo>
                    <a:pt x="233" y="37"/>
                    <a:pt x="261" y="30"/>
                    <a:pt x="289" y="30"/>
                  </a:cubicBezTo>
                  <a:close/>
                  <a:moveTo>
                    <a:pt x="300" y="1"/>
                  </a:moveTo>
                  <a:cubicBezTo>
                    <a:pt x="263" y="1"/>
                    <a:pt x="226" y="8"/>
                    <a:pt x="190" y="23"/>
                  </a:cubicBezTo>
                  <a:cubicBezTo>
                    <a:pt x="99" y="93"/>
                    <a:pt x="42" y="213"/>
                    <a:pt x="56" y="333"/>
                  </a:cubicBezTo>
                  <a:lnTo>
                    <a:pt x="0" y="7812"/>
                  </a:lnTo>
                  <a:cubicBezTo>
                    <a:pt x="0" y="8080"/>
                    <a:pt x="162" y="8397"/>
                    <a:pt x="367" y="8517"/>
                  </a:cubicBezTo>
                  <a:lnTo>
                    <a:pt x="11455" y="15031"/>
                  </a:lnTo>
                  <a:cubicBezTo>
                    <a:pt x="11504" y="15059"/>
                    <a:pt x="11554" y="15073"/>
                    <a:pt x="11610" y="15073"/>
                  </a:cubicBezTo>
                  <a:cubicBezTo>
                    <a:pt x="11645" y="15073"/>
                    <a:pt x="11681" y="15066"/>
                    <a:pt x="11709" y="15052"/>
                  </a:cubicBezTo>
                  <a:cubicBezTo>
                    <a:pt x="11808" y="14981"/>
                    <a:pt x="11857" y="14862"/>
                    <a:pt x="11843" y="14742"/>
                  </a:cubicBezTo>
                  <a:lnTo>
                    <a:pt x="11899" y="7262"/>
                  </a:lnTo>
                  <a:cubicBezTo>
                    <a:pt x="11899" y="7002"/>
                    <a:pt x="11737" y="6677"/>
                    <a:pt x="11533" y="6558"/>
                  </a:cubicBezTo>
                  <a:lnTo>
                    <a:pt x="444" y="44"/>
                  </a:lnTo>
                  <a:cubicBezTo>
                    <a:pt x="403" y="15"/>
                    <a:pt x="352" y="1"/>
                    <a:pt x="300" y="1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6" name="Google Shape;2536;g1b4ab322049_2_64"/>
            <p:cNvSpPr/>
            <p:nvPr/>
          </p:nvSpPr>
          <p:spPr>
            <a:xfrm>
              <a:off x="770225" y="3326175"/>
              <a:ext cx="10000" cy="7700"/>
            </a:xfrm>
            <a:custGeom>
              <a:rect b="b" l="l" r="r" t="t"/>
              <a:pathLst>
                <a:path extrusionOk="0" h="308" w="400">
                  <a:moveTo>
                    <a:pt x="213" y="0"/>
                  </a:moveTo>
                  <a:cubicBezTo>
                    <a:pt x="94" y="0"/>
                    <a:pt x="1" y="240"/>
                    <a:pt x="146" y="283"/>
                  </a:cubicBezTo>
                  <a:cubicBezTo>
                    <a:pt x="170" y="300"/>
                    <a:pt x="199" y="307"/>
                    <a:pt x="227" y="307"/>
                  </a:cubicBezTo>
                  <a:cubicBezTo>
                    <a:pt x="282" y="307"/>
                    <a:pt x="337" y="279"/>
                    <a:pt x="364" y="233"/>
                  </a:cubicBezTo>
                  <a:cubicBezTo>
                    <a:pt x="400" y="149"/>
                    <a:pt x="357" y="57"/>
                    <a:pt x="273" y="22"/>
                  </a:cubicBezTo>
                  <a:cubicBezTo>
                    <a:pt x="253" y="7"/>
                    <a:pt x="233" y="0"/>
                    <a:pt x="21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g1b4ab322049_2_64"/>
            <p:cNvSpPr/>
            <p:nvPr/>
          </p:nvSpPr>
          <p:spPr>
            <a:xfrm>
              <a:off x="770675" y="3325575"/>
              <a:ext cx="9550" cy="8725"/>
            </a:xfrm>
            <a:custGeom>
              <a:rect b="b" l="l" r="r" t="t"/>
              <a:pathLst>
                <a:path extrusionOk="0" h="349" w="382">
                  <a:moveTo>
                    <a:pt x="170" y="39"/>
                  </a:moveTo>
                  <a:cubicBezTo>
                    <a:pt x="198" y="39"/>
                    <a:pt x="227" y="46"/>
                    <a:pt x="248" y="60"/>
                  </a:cubicBezTo>
                  <a:cubicBezTo>
                    <a:pt x="290" y="74"/>
                    <a:pt x="318" y="109"/>
                    <a:pt x="332" y="144"/>
                  </a:cubicBezTo>
                  <a:cubicBezTo>
                    <a:pt x="353" y="180"/>
                    <a:pt x="353" y="215"/>
                    <a:pt x="332" y="250"/>
                  </a:cubicBezTo>
                  <a:cubicBezTo>
                    <a:pt x="318" y="278"/>
                    <a:pt x="290" y="299"/>
                    <a:pt x="255" y="307"/>
                  </a:cubicBezTo>
                  <a:cubicBezTo>
                    <a:pt x="240" y="310"/>
                    <a:pt x="225" y="312"/>
                    <a:pt x="211" y="312"/>
                  </a:cubicBezTo>
                  <a:cubicBezTo>
                    <a:pt x="142" y="312"/>
                    <a:pt x="79" y="272"/>
                    <a:pt x="50" y="208"/>
                  </a:cubicBezTo>
                  <a:cubicBezTo>
                    <a:pt x="36" y="173"/>
                    <a:pt x="36" y="137"/>
                    <a:pt x="50" y="109"/>
                  </a:cubicBezTo>
                  <a:cubicBezTo>
                    <a:pt x="71" y="60"/>
                    <a:pt x="121" y="39"/>
                    <a:pt x="170" y="39"/>
                  </a:cubicBezTo>
                  <a:close/>
                  <a:moveTo>
                    <a:pt x="173" y="0"/>
                  </a:moveTo>
                  <a:cubicBezTo>
                    <a:pt x="112" y="0"/>
                    <a:pt x="53" y="32"/>
                    <a:pt x="15" y="88"/>
                  </a:cubicBezTo>
                  <a:cubicBezTo>
                    <a:pt x="1" y="130"/>
                    <a:pt x="1" y="180"/>
                    <a:pt x="15" y="222"/>
                  </a:cubicBezTo>
                  <a:cubicBezTo>
                    <a:pt x="57" y="299"/>
                    <a:pt x="128" y="349"/>
                    <a:pt x="212" y="349"/>
                  </a:cubicBezTo>
                  <a:cubicBezTo>
                    <a:pt x="234" y="349"/>
                    <a:pt x="248" y="349"/>
                    <a:pt x="262" y="342"/>
                  </a:cubicBezTo>
                  <a:cubicBezTo>
                    <a:pt x="304" y="335"/>
                    <a:pt x="346" y="307"/>
                    <a:pt x="368" y="264"/>
                  </a:cubicBezTo>
                  <a:cubicBezTo>
                    <a:pt x="382" y="222"/>
                    <a:pt x="382" y="173"/>
                    <a:pt x="368" y="130"/>
                  </a:cubicBezTo>
                  <a:cubicBezTo>
                    <a:pt x="346" y="88"/>
                    <a:pt x="311" y="53"/>
                    <a:pt x="262" y="25"/>
                  </a:cubicBezTo>
                  <a:cubicBezTo>
                    <a:pt x="234" y="8"/>
                    <a:pt x="203" y="0"/>
                    <a:pt x="173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8" name="Google Shape;2538;g1b4ab322049_2_64"/>
            <p:cNvSpPr/>
            <p:nvPr/>
          </p:nvSpPr>
          <p:spPr>
            <a:xfrm>
              <a:off x="739950" y="3317100"/>
              <a:ext cx="10500" cy="8850"/>
            </a:xfrm>
            <a:custGeom>
              <a:rect b="b" l="l" r="r" t="t"/>
              <a:pathLst>
                <a:path extrusionOk="0" h="354" w="420">
                  <a:moveTo>
                    <a:pt x="221" y="0"/>
                  </a:moveTo>
                  <a:cubicBezTo>
                    <a:pt x="101" y="0"/>
                    <a:pt x="1" y="122"/>
                    <a:pt x="53" y="244"/>
                  </a:cubicBezTo>
                  <a:cubicBezTo>
                    <a:pt x="83" y="318"/>
                    <a:pt x="149" y="353"/>
                    <a:pt x="214" y="353"/>
                  </a:cubicBezTo>
                  <a:cubicBezTo>
                    <a:pt x="286" y="353"/>
                    <a:pt x="358" y="311"/>
                    <a:pt x="384" y="230"/>
                  </a:cubicBezTo>
                  <a:cubicBezTo>
                    <a:pt x="419" y="152"/>
                    <a:pt x="377" y="53"/>
                    <a:pt x="299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9" name="Google Shape;2539;g1b4ab322049_2_64"/>
            <p:cNvSpPr/>
            <p:nvPr/>
          </p:nvSpPr>
          <p:spPr>
            <a:xfrm>
              <a:off x="740725" y="3316450"/>
              <a:ext cx="10250" cy="8700"/>
            </a:xfrm>
            <a:custGeom>
              <a:rect b="b" l="l" r="r" t="t"/>
              <a:pathLst>
                <a:path extrusionOk="0" h="348" w="410">
                  <a:moveTo>
                    <a:pt x="170" y="37"/>
                  </a:moveTo>
                  <a:cubicBezTo>
                    <a:pt x="198" y="37"/>
                    <a:pt x="226" y="44"/>
                    <a:pt x="254" y="58"/>
                  </a:cubicBezTo>
                  <a:cubicBezTo>
                    <a:pt x="290" y="72"/>
                    <a:pt x="325" y="108"/>
                    <a:pt x="339" y="143"/>
                  </a:cubicBezTo>
                  <a:cubicBezTo>
                    <a:pt x="374" y="213"/>
                    <a:pt x="332" y="291"/>
                    <a:pt x="254" y="305"/>
                  </a:cubicBezTo>
                  <a:cubicBezTo>
                    <a:pt x="241" y="309"/>
                    <a:pt x="227" y="310"/>
                    <a:pt x="214" y="310"/>
                  </a:cubicBezTo>
                  <a:cubicBezTo>
                    <a:pt x="149" y="310"/>
                    <a:pt x="86" y="270"/>
                    <a:pt x="57" y="206"/>
                  </a:cubicBezTo>
                  <a:cubicBezTo>
                    <a:pt x="36" y="171"/>
                    <a:pt x="36" y="136"/>
                    <a:pt x="57" y="101"/>
                  </a:cubicBezTo>
                  <a:cubicBezTo>
                    <a:pt x="78" y="58"/>
                    <a:pt x="127" y="37"/>
                    <a:pt x="170" y="37"/>
                  </a:cubicBezTo>
                  <a:close/>
                  <a:moveTo>
                    <a:pt x="172" y="1"/>
                  </a:moveTo>
                  <a:cubicBezTo>
                    <a:pt x="112" y="1"/>
                    <a:pt x="54" y="32"/>
                    <a:pt x="22" y="86"/>
                  </a:cubicBezTo>
                  <a:cubicBezTo>
                    <a:pt x="1" y="129"/>
                    <a:pt x="1" y="178"/>
                    <a:pt x="22" y="220"/>
                  </a:cubicBezTo>
                  <a:cubicBezTo>
                    <a:pt x="43" y="263"/>
                    <a:pt x="78" y="298"/>
                    <a:pt x="120" y="319"/>
                  </a:cubicBezTo>
                  <a:cubicBezTo>
                    <a:pt x="156" y="340"/>
                    <a:pt x="184" y="347"/>
                    <a:pt x="219" y="347"/>
                  </a:cubicBezTo>
                  <a:cubicBezTo>
                    <a:pt x="233" y="347"/>
                    <a:pt x="247" y="340"/>
                    <a:pt x="268" y="340"/>
                  </a:cubicBezTo>
                  <a:cubicBezTo>
                    <a:pt x="360" y="319"/>
                    <a:pt x="409" y="220"/>
                    <a:pt x="367" y="129"/>
                  </a:cubicBezTo>
                  <a:cubicBezTo>
                    <a:pt x="346" y="86"/>
                    <a:pt x="311" y="51"/>
                    <a:pt x="268" y="30"/>
                  </a:cubicBezTo>
                  <a:cubicBezTo>
                    <a:pt x="238" y="10"/>
                    <a:pt x="205" y="1"/>
                    <a:pt x="172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0" name="Google Shape;2540;g1b4ab322049_2_64"/>
            <p:cNvSpPr/>
            <p:nvPr/>
          </p:nvSpPr>
          <p:spPr>
            <a:xfrm>
              <a:off x="741425" y="3327275"/>
              <a:ext cx="36875" cy="95850"/>
            </a:xfrm>
            <a:custGeom>
              <a:rect b="b" l="l" r="r" t="t"/>
              <a:pathLst>
                <a:path extrusionOk="0" h="3834" w="1475">
                  <a:moveTo>
                    <a:pt x="1358" y="0"/>
                  </a:moveTo>
                  <a:cubicBezTo>
                    <a:pt x="1324" y="0"/>
                    <a:pt x="1292" y="17"/>
                    <a:pt x="1270" y="48"/>
                  </a:cubicBezTo>
                  <a:cubicBezTo>
                    <a:pt x="1248" y="76"/>
                    <a:pt x="720" y="824"/>
                    <a:pt x="741" y="1761"/>
                  </a:cubicBezTo>
                  <a:cubicBezTo>
                    <a:pt x="762" y="2628"/>
                    <a:pt x="43" y="3657"/>
                    <a:pt x="36" y="3664"/>
                  </a:cubicBezTo>
                  <a:cubicBezTo>
                    <a:pt x="1" y="3714"/>
                    <a:pt x="15" y="3777"/>
                    <a:pt x="64" y="3812"/>
                  </a:cubicBezTo>
                  <a:cubicBezTo>
                    <a:pt x="78" y="3827"/>
                    <a:pt x="99" y="3834"/>
                    <a:pt x="121" y="3834"/>
                  </a:cubicBezTo>
                  <a:cubicBezTo>
                    <a:pt x="156" y="3834"/>
                    <a:pt x="184" y="3820"/>
                    <a:pt x="205" y="3791"/>
                  </a:cubicBezTo>
                  <a:cubicBezTo>
                    <a:pt x="233" y="3749"/>
                    <a:pt x="974" y="2692"/>
                    <a:pt x="952" y="1754"/>
                  </a:cubicBezTo>
                  <a:cubicBezTo>
                    <a:pt x="931" y="887"/>
                    <a:pt x="1439" y="175"/>
                    <a:pt x="1439" y="168"/>
                  </a:cubicBezTo>
                  <a:cubicBezTo>
                    <a:pt x="1474" y="126"/>
                    <a:pt x="1467" y="55"/>
                    <a:pt x="1418" y="20"/>
                  </a:cubicBezTo>
                  <a:cubicBezTo>
                    <a:pt x="1399" y="7"/>
                    <a:pt x="1378" y="0"/>
                    <a:pt x="135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Google Shape;2541;g1b4ab322049_2_64"/>
            <p:cNvSpPr/>
            <p:nvPr/>
          </p:nvSpPr>
          <p:spPr>
            <a:xfrm>
              <a:off x="716575" y="3318050"/>
              <a:ext cx="31375" cy="88150"/>
            </a:xfrm>
            <a:custGeom>
              <a:rect b="b" l="l" r="r" t="t"/>
              <a:pathLst>
                <a:path extrusionOk="0" h="3526" w="1255">
                  <a:moveTo>
                    <a:pt x="1106" y="1"/>
                  </a:moveTo>
                  <a:cubicBezTo>
                    <a:pt x="1077" y="1"/>
                    <a:pt x="1047" y="13"/>
                    <a:pt x="1023" y="44"/>
                  </a:cubicBezTo>
                  <a:cubicBezTo>
                    <a:pt x="988" y="100"/>
                    <a:pt x="1" y="1376"/>
                    <a:pt x="92" y="2137"/>
                  </a:cubicBezTo>
                  <a:cubicBezTo>
                    <a:pt x="142" y="2560"/>
                    <a:pt x="142" y="2983"/>
                    <a:pt x="92" y="3399"/>
                  </a:cubicBezTo>
                  <a:cubicBezTo>
                    <a:pt x="85" y="3462"/>
                    <a:pt x="135" y="3519"/>
                    <a:pt x="198" y="3526"/>
                  </a:cubicBezTo>
                  <a:cubicBezTo>
                    <a:pt x="248" y="3519"/>
                    <a:pt x="290" y="3484"/>
                    <a:pt x="297" y="3434"/>
                  </a:cubicBezTo>
                  <a:cubicBezTo>
                    <a:pt x="353" y="2997"/>
                    <a:pt x="353" y="2553"/>
                    <a:pt x="304" y="2116"/>
                  </a:cubicBezTo>
                  <a:cubicBezTo>
                    <a:pt x="226" y="1439"/>
                    <a:pt x="1185" y="185"/>
                    <a:pt x="1192" y="177"/>
                  </a:cubicBezTo>
                  <a:cubicBezTo>
                    <a:pt x="1254" y="95"/>
                    <a:pt x="1184" y="1"/>
                    <a:pt x="1106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42" name="Google Shape;2542;g1b4ab322049_2_64"/>
          <p:cNvGrpSpPr/>
          <p:nvPr/>
        </p:nvGrpSpPr>
        <p:grpSpPr>
          <a:xfrm flipH="1" rot="6454602">
            <a:off x="-268265" y="192548"/>
            <a:ext cx="2210376" cy="2049262"/>
            <a:chOff x="8133016" y="3881312"/>
            <a:chExt cx="1100931" cy="1020684"/>
          </a:xfrm>
        </p:grpSpPr>
        <p:sp>
          <p:nvSpPr>
            <p:cNvPr id="2543" name="Google Shape;2543;g1b4ab322049_2_64"/>
            <p:cNvSpPr/>
            <p:nvPr/>
          </p:nvSpPr>
          <p:spPr>
            <a:xfrm>
              <a:off x="8133016" y="3882954"/>
              <a:ext cx="1100931" cy="1018220"/>
            </a:xfrm>
            <a:custGeom>
              <a:rect b="b" l="l" r="r" t="t"/>
              <a:pathLst>
                <a:path extrusionOk="0" h="8679" w="9384">
                  <a:moveTo>
                    <a:pt x="2421" y="1"/>
                  </a:moveTo>
                  <a:cubicBezTo>
                    <a:pt x="2321" y="1"/>
                    <a:pt x="2223" y="37"/>
                    <a:pt x="2144" y="107"/>
                  </a:cubicBezTo>
                  <a:cubicBezTo>
                    <a:pt x="1890" y="332"/>
                    <a:pt x="1932" y="903"/>
                    <a:pt x="1989" y="1242"/>
                  </a:cubicBezTo>
                  <a:cubicBezTo>
                    <a:pt x="1791" y="1171"/>
                    <a:pt x="1594" y="1115"/>
                    <a:pt x="1396" y="1073"/>
                  </a:cubicBezTo>
                  <a:cubicBezTo>
                    <a:pt x="1231" y="866"/>
                    <a:pt x="815" y="395"/>
                    <a:pt x="447" y="395"/>
                  </a:cubicBezTo>
                  <a:cubicBezTo>
                    <a:pt x="439" y="395"/>
                    <a:pt x="432" y="395"/>
                    <a:pt x="424" y="396"/>
                  </a:cubicBezTo>
                  <a:lnTo>
                    <a:pt x="417" y="396"/>
                  </a:lnTo>
                  <a:cubicBezTo>
                    <a:pt x="269" y="410"/>
                    <a:pt x="142" y="502"/>
                    <a:pt x="78" y="635"/>
                  </a:cubicBezTo>
                  <a:cubicBezTo>
                    <a:pt x="1" y="762"/>
                    <a:pt x="1" y="917"/>
                    <a:pt x="78" y="1044"/>
                  </a:cubicBezTo>
                  <a:cubicBezTo>
                    <a:pt x="163" y="1157"/>
                    <a:pt x="290" y="1242"/>
                    <a:pt x="431" y="1277"/>
                  </a:cubicBezTo>
                  <a:cubicBezTo>
                    <a:pt x="677" y="1347"/>
                    <a:pt x="931" y="1383"/>
                    <a:pt x="1192" y="1383"/>
                  </a:cubicBezTo>
                  <a:cubicBezTo>
                    <a:pt x="1213" y="1404"/>
                    <a:pt x="1234" y="1411"/>
                    <a:pt x="1262" y="1418"/>
                  </a:cubicBezTo>
                  <a:cubicBezTo>
                    <a:pt x="1425" y="1453"/>
                    <a:pt x="1587" y="1503"/>
                    <a:pt x="1742" y="1552"/>
                  </a:cubicBezTo>
                  <a:cubicBezTo>
                    <a:pt x="1467" y="1707"/>
                    <a:pt x="1129" y="1947"/>
                    <a:pt x="1086" y="2229"/>
                  </a:cubicBezTo>
                  <a:cubicBezTo>
                    <a:pt x="1058" y="2391"/>
                    <a:pt x="1121" y="2546"/>
                    <a:pt x="1248" y="2645"/>
                  </a:cubicBezTo>
                  <a:cubicBezTo>
                    <a:pt x="1326" y="2729"/>
                    <a:pt x="1439" y="2771"/>
                    <a:pt x="1551" y="2778"/>
                  </a:cubicBezTo>
                  <a:cubicBezTo>
                    <a:pt x="1587" y="2771"/>
                    <a:pt x="1629" y="2771"/>
                    <a:pt x="1671" y="2757"/>
                  </a:cubicBezTo>
                  <a:cubicBezTo>
                    <a:pt x="2010" y="2652"/>
                    <a:pt x="2207" y="2074"/>
                    <a:pt x="2292" y="1749"/>
                  </a:cubicBezTo>
                  <a:cubicBezTo>
                    <a:pt x="2567" y="1869"/>
                    <a:pt x="2827" y="1996"/>
                    <a:pt x="3088" y="2144"/>
                  </a:cubicBezTo>
                  <a:cubicBezTo>
                    <a:pt x="2806" y="2299"/>
                    <a:pt x="2426" y="2553"/>
                    <a:pt x="2376" y="2849"/>
                  </a:cubicBezTo>
                  <a:cubicBezTo>
                    <a:pt x="2348" y="3004"/>
                    <a:pt x="2412" y="3166"/>
                    <a:pt x="2538" y="3265"/>
                  </a:cubicBezTo>
                  <a:cubicBezTo>
                    <a:pt x="2616" y="3342"/>
                    <a:pt x="2729" y="3392"/>
                    <a:pt x="2842" y="3392"/>
                  </a:cubicBezTo>
                  <a:cubicBezTo>
                    <a:pt x="2884" y="3392"/>
                    <a:pt x="2919" y="3385"/>
                    <a:pt x="2961" y="3378"/>
                  </a:cubicBezTo>
                  <a:cubicBezTo>
                    <a:pt x="3279" y="3272"/>
                    <a:pt x="3469" y="2757"/>
                    <a:pt x="3568" y="2433"/>
                  </a:cubicBezTo>
                  <a:cubicBezTo>
                    <a:pt x="3765" y="2560"/>
                    <a:pt x="3962" y="2694"/>
                    <a:pt x="4160" y="2842"/>
                  </a:cubicBezTo>
                  <a:cubicBezTo>
                    <a:pt x="3878" y="2997"/>
                    <a:pt x="3511" y="3251"/>
                    <a:pt x="3455" y="3547"/>
                  </a:cubicBezTo>
                  <a:cubicBezTo>
                    <a:pt x="3434" y="3709"/>
                    <a:pt x="3497" y="3864"/>
                    <a:pt x="3624" y="3963"/>
                  </a:cubicBezTo>
                  <a:cubicBezTo>
                    <a:pt x="3702" y="4040"/>
                    <a:pt x="3807" y="4090"/>
                    <a:pt x="3927" y="4090"/>
                  </a:cubicBezTo>
                  <a:cubicBezTo>
                    <a:pt x="3962" y="4090"/>
                    <a:pt x="4005" y="4090"/>
                    <a:pt x="4047" y="4076"/>
                  </a:cubicBezTo>
                  <a:cubicBezTo>
                    <a:pt x="4336" y="3984"/>
                    <a:pt x="4519" y="3547"/>
                    <a:pt x="4625" y="3215"/>
                  </a:cubicBezTo>
                  <a:cubicBezTo>
                    <a:pt x="4886" y="3434"/>
                    <a:pt x="5147" y="3667"/>
                    <a:pt x="5393" y="3899"/>
                  </a:cubicBezTo>
                  <a:cubicBezTo>
                    <a:pt x="5090" y="4012"/>
                    <a:pt x="4667" y="4224"/>
                    <a:pt x="4583" y="4513"/>
                  </a:cubicBezTo>
                  <a:cubicBezTo>
                    <a:pt x="4533" y="4668"/>
                    <a:pt x="4576" y="4837"/>
                    <a:pt x="4688" y="4950"/>
                  </a:cubicBezTo>
                  <a:cubicBezTo>
                    <a:pt x="4773" y="5055"/>
                    <a:pt x="4893" y="5112"/>
                    <a:pt x="5027" y="5119"/>
                  </a:cubicBezTo>
                  <a:cubicBezTo>
                    <a:pt x="5048" y="5119"/>
                    <a:pt x="5076" y="5112"/>
                    <a:pt x="5097" y="5112"/>
                  </a:cubicBezTo>
                  <a:cubicBezTo>
                    <a:pt x="5407" y="5055"/>
                    <a:pt x="5654" y="4611"/>
                    <a:pt x="5795" y="4294"/>
                  </a:cubicBezTo>
                  <a:cubicBezTo>
                    <a:pt x="6070" y="4576"/>
                    <a:pt x="6324" y="4865"/>
                    <a:pt x="6564" y="5133"/>
                  </a:cubicBezTo>
                  <a:cubicBezTo>
                    <a:pt x="6260" y="5232"/>
                    <a:pt x="5781" y="5422"/>
                    <a:pt x="5668" y="5732"/>
                  </a:cubicBezTo>
                  <a:cubicBezTo>
                    <a:pt x="5612" y="5887"/>
                    <a:pt x="5647" y="6056"/>
                    <a:pt x="5760" y="6176"/>
                  </a:cubicBezTo>
                  <a:cubicBezTo>
                    <a:pt x="5837" y="6289"/>
                    <a:pt x="5964" y="6359"/>
                    <a:pt x="6098" y="6359"/>
                  </a:cubicBezTo>
                  <a:cubicBezTo>
                    <a:pt x="6119" y="6359"/>
                    <a:pt x="6134" y="6359"/>
                    <a:pt x="6155" y="6352"/>
                  </a:cubicBezTo>
                  <a:cubicBezTo>
                    <a:pt x="6479" y="6310"/>
                    <a:pt x="6754" y="5859"/>
                    <a:pt x="6902" y="5549"/>
                  </a:cubicBezTo>
                  <a:cubicBezTo>
                    <a:pt x="7149" y="5852"/>
                    <a:pt x="7381" y="6148"/>
                    <a:pt x="7593" y="6437"/>
                  </a:cubicBezTo>
                  <a:cubicBezTo>
                    <a:pt x="7283" y="6529"/>
                    <a:pt x="6831" y="6726"/>
                    <a:pt x="6726" y="7029"/>
                  </a:cubicBezTo>
                  <a:cubicBezTo>
                    <a:pt x="6669" y="7177"/>
                    <a:pt x="6705" y="7346"/>
                    <a:pt x="6810" y="7466"/>
                  </a:cubicBezTo>
                  <a:cubicBezTo>
                    <a:pt x="6888" y="7579"/>
                    <a:pt x="7022" y="7649"/>
                    <a:pt x="7156" y="7649"/>
                  </a:cubicBezTo>
                  <a:lnTo>
                    <a:pt x="7212" y="7649"/>
                  </a:lnTo>
                  <a:cubicBezTo>
                    <a:pt x="7508" y="7607"/>
                    <a:pt x="7769" y="7212"/>
                    <a:pt x="7924" y="6909"/>
                  </a:cubicBezTo>
                  <a:cubicBezTo>
                    <a:pt x="8601" y="7868"/>
                    <a:pt x="8988" y="8573"/>
                    <a:pt x="8996" y="8580"/>
                  </a:cubicBezTo>
                  <a:cubicBezTo>
                    <a:pt x="9024" y="8643"/>
                    <a:pt x="9087" y="8679"/>
                    <a:pt x="9158" y="8679"/>
                  </a:cubicBezTo>
                  <a:cubicBezTo>
                    <a:pt x="9186" y="8679"/>
                    <a:pt x="9214" y="8672"/>
                    <a:pt x="9242" y="8658"/>
                  </a:cubicBezTo>
                  <a:cubicBezTo>
                    <a:pt x="9341" y="8615"/>
                    <a:pt x="9383" y="8495"/>
                    <a:pt x="9334" y="8404"/>
                  </a:cubicBezTo>
                  <a:cubicBezTo>
                    <a:pt x="8967" y="7755"/>
                    <a:pt x="8558" y="7128"/>
                    <a:pt x="8121" y="6522"/>
                  </a:cubicBezTo>
                  <a:cubicBezTo>
                    <a:pt x="8298" y="6388"/>
                    <a:pt x="8883" y="5894"/>
                    <a:pt x="8840" y="5471"/>
                  </a:cubicBezTo>
                  <a:cubicBezTo>
                    <a:pt x="8826" y="5316"/>
                    <a:pt x="8728" y="5175"/>
                    <a:pt x="8580" y="5112"/>
                  </a:cubicBezTo>
                  <a:cubicBezTo>
                    <a:pt x="8513" y="5069"/>
                    <a:pt x="8437" y="5048"/>
                    <a:pt x="8360" y="5048"/>
                  </a:cubicBezTo>
                  <a:cubicBezTo>
                    <a:pt x="8284" y="5048"/>
                    <a:pt x="8206" y="5069"/>
                    <a:pt x="8136" y="5112"/>
                  </a:cubicBezTo>
                  <a:cubicBezTo>
                    <a:pt x="7882" y="5274"/>
                    <a:pt x="7811" y="5739"/>
                    <a:pt x="7797" y="6085"/>
                  </a:cubicBezTo>
                  <a:cubicBezTo>
                    <a:pt x="7586" y="5796"/>
                    <a:pt x="7353" y="5499"/>
                    <a:pt x="7106" y="5203"/>
                  </a:cubicBezTo>
                  <a:cubicBezTo>
                    <a:pt x="7318" y="5027"/>
                    <a:pt x="7818" y="4576"/>
                    <a:pt x="7783" y="4188"/>
                  </a:cubicBezTo>
                  <a:cubicBezTo>
                    <a:pt x="7769" y="4026"/>
                    <a:pt x="7663" y="3885"/>
                    <a:pt x="7515" y="3822"/>
                  </a:cubicBezTo>
                  <a:cubicBezTo>
                    <a:pt x="7448" y="3783"/>
                    <a:pt x="7372" y="3764"/>
                    <a:pt x="7297" y="3764"/>
                  </a:cubicBezTo>
                  <a:cubicBezTo>
                    <a:pt x="7221" y="3764"/>
                    <a:pt x="7145" y="3783"/>
                    <a:pt x="7078" y="3822"/>
                  </a:cubicBezTo>
                  <a:cubicBezTo>
                    <a:pt x="6824" y="3984"/>
                    <a:pt x="6754" y="4435"/>
                    <a:pt x="6740" y="4773"/>
                  </a:cubicBezTo>
                  <a:cubicBezTo>
                    <a:pt x="6500" y="4498"/>
                    <a:pt x="6239" y="4216"/>
                    <a:pt x="5957" y="3935"/>
                  </a:cubicBezTo>
                  <a:cubicBezTo>
                    <a:pt x="6141" y="3779"/>
                    <a:pt x="6669" y="3272"/>
                    <a:pt x="6620" y="2870"/>
                  </a:cubicBezTo>
                  <a:cubicBezTo>
                    <a:pt x="6592" y="2708"/>
                    <a:pt x="6486" y="2574"/>
                    <a:pt x="6338" y="2518"/>
                  </a:cubicBezTo>
                  <a:cubicBezTo>
                    <a:pt x="6273" y="2482"/>
                    <a:pt x="6203" y="2464"/>
                    <a:pt x="6132" y="2464"/>
                  </a:cubicBezTo>
                  <a:cubicBezTo>
                    <a:pt x="6049" y="2464"/>
                    <a:pt x="5966" y="2489"/>
                    <a:pt x="5894" y="2539"/>
                  </a:cubicBezTo>
                  <a:cubicBezTo>
                    <a:pt x="5633" y="2722"/>
                    <a:pt x="5598" y="3244"/>
                    <a:pt x="5598" y="3582"/>
                  </a:cubicBezTo>
                  <a:cubicBezTo>
                    <a:pt x="5323" y="3321"/>
                    <a:pt x="5034" y="3067"/>
                    <a:pt x="4731" y="2821"/>
                  </a:cubicBezTo>
                  <a:cubicBezTo>
                    <a:pt x="4865" y="2673"/>
                    <a:pt x="5379" y="2066"/>
                    <a:pt x="5266" y="1658"/>
                  </a:cubicBezTo>
                  <a:cubicBezTo>
                    <a:pt x="5224" y="1503"/>
                    <a:pt x="5104" y="1383"/>
                    <a:pt x="4949" y="1347"/>
                  </a:cubicBezTo>
                  <a:cubicBezTo>
                    <a:pt x="4898" y="1328"/>
                    <a:pt x="4845" y="1319"/>
                    <a:pt x="4793" y="1319"/>
                  </a:cubicBezTo>
                  <a:cubicBezTo>
                    <a:pt x="4692" y="1319"/>
                    <a:pt x="4593" y="1353"/>
                    <a:pt x="4519" y="1418"/>
                  </a:cubicBezTo>
                  <a:cubicBezTo>
                    <a:pt x="4273" y="1644"/>
                    <a:pt x="4308" y="2193"/>
                    <a:pt x="4357" y="2532"/>
                  </a:cubicBezTo>
                  <a:cubicBezTo>
                    <a:pt x="4146" y="2377"/>
                    <a:pt x="3920" y="2222"/>
                    <a:pt x="3694" y="2074"/>
                  </a:cubicBezTo>
                  <a:cubicBezTo>
                    <a:pt x="3871" y="1869"/>
                    <a:pt x="4287" y="1333"/>
                    <a:pt x="4188" y="960"/>
                  </a:cubicBezTo>
                  <a:cubicBezTo>
                    <a:pt x="4146" y="805"/>
                    <a:pt x="4019" y="685"/>
                    <a:pt x="3864" y="650"/>
                  </a:cubicBezTo>
                  <a:cubicBezTo>
                    <a:pt x="3814" y="630"/>
                    <a:pt x="3762" y="621"/>
                    <a:pt x="3711" y="621"/>
                  </a:cubicBezTo>
                  <a:cubicBezTo>
                    <a:pt x="3611" y="621"/>
                    <a:pt x="3513" y="657"/>
                    <a:pt x="3434" y="727"/>
                  </a:cubicBezTo>
                  <a:cubicBezTo>
                    <a:pt x="3194" y="946"/>
                    <a:pt x="3222" y="1481"/>
                    <a:pt x="3272" y="1827"/>
                  </a:cubicBezTo>
                  <a:cubicBezTo>
                    <a:pt x="3004" y="1672"/>
                    <a:pt x="2722" y="1531"/>
                    <a:pt x="2433" y="1411"/>
                  </a:cubicBezTo>
                  <a:cubicBezTo>
                    <a:pt x="2630" y="1178"/>
                    <a:pt x="2990" y="692"/>
                    <a:pt x="2891" y="339"/>
                  </a:cubicBezTo>
                  <a:cubicBezTo>
                    <a:pt x="2849" y="184"/>
                    <a:pt x="2729" y="64"/>
                    <a:pt x="2574" y="29"/>
                  </a:cubicBezTo>
                  <a:cubicBezTo>
                    <a:pt x="2524" y="10"/>
                    <a:pt x="2472" y="1"/>
                    <a:pt x="2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g1b4ab322049_2_64"/>
            <p:cNvSpPr/>
            <p:nvPr/>
          </p:nvSpPr>
          <p:spPr>
            <a:xfrm>
              <a:off x="8133838" y="3881312"/>
              <a:ext cx="1099288" cy="1020684"/>
            </a:xfrm>
            <a:custGeom>
              <a:rect b="b" l="l" r="r" t="t"/>
              <a:pathLst>
                <a:path extrusionOk="0" h="8700" w="9370">
                  <a:moveTo>
                    <a:pt x="5987" y="4511"/>
                  </a:moveTo>
                  <a:cubicBezTo>
                    <a:pt x="6072" y="4602"/>
                    <a:pt x="6158" y="4695"/>
                    <a:pt x="6244" y="4789"/>
                  </a:cubicBezTo>
                  <a:lnTo>
                    <a:pt x="6244" y="4789"/>
                  </a:lnTo>
                  <a:cubicBezTo>
                    <a:pt x="6158" y="4694"/>
                    <a:pt x="6073" y="4602"/>
                    <a:pt x="5987" y="4511"/>
                  </a:cubicBezTo>
                  <a:close/>
                  <a:moveTo>
                    <a:pt x="2428" y="1"/>
                  </a:moveTo>
                  <a:cubicBezTo>
                    <a:pt x="2324" y="1"/>
                    <a:pt x="2223" y="37"/>
                    <a:pt x="2144" y="107"/>
                  </a:cubicBezTo>
                  <a:cubicBezTo>
                    <a:pt x="1890" y="339"/>
                    <a:pt x="1932" y="910"/>
                    <a:pt x="1982" y="1235"/>
                  </a:cubicBezTo>
                  <a:cubicBezTo>
                    <a:pt x="1798" y="1171"/>
                    <a:pt x="1601" y="1122"/>
                    <a:pt x="1411" y="1072"/>
                  </a:cubicBezTo>
                  <a:cubicBezTo>
                    <a:pt x="1244" y="864"/>
                    <a:pt x="824" y="395"/>
                    <a:pt x="447" y="395"/>
                  </a:cubicBezTo>
                  <a:cubicBezTo>
                    <a:pt x="442" y="395"/>
                    <a:pt x="436" y="395"/>
                    <a:pt x="431" y="396"/>
                  </a:cubicBezTo>
                  <a:cubicBezTo>
                    <a:pt x="276" y="417"/>
                    <a:pt x="142" y="508"/>
                    <a:pt x="78" y="649"/>
                  </a:cubicBezTo>
                  <a:cubicBezTo>
                    <a:pt x="1" y="776"/>
                    <a:pt x="1" y="931"/>
                    <a:pt x="78" y="1058"/>
                  </a:cubicBezTo>
                  <a:cubicBezTo>
                    <a:pt x="170" y="1178"/>
                    <a:pt x="297" y="1270"/>
                    <a:pt x="445" y="1305"/>
                  </a:cubicBezTo>
                  <a:cubicBezTo>
                    <a:pt x="692" y="1376"/>
                    <a:pt x="945" y="1411"/>
                    <a:pt x="1199" y="1411"/>
                  </a:cubicBezTo>
                  <a:cubicBezTo>
                    <a:pt x="1227" y="1425"/>
                    <a:pt x="1248" y="1439"/>
                    <a:pt x="1277" y="1446"/>
                  </a:cubicBezTo>
                  <a:cubicBezTo>
                    <a:pt x="1425" y="1481"/>
                    <a:pt x="1573" y="1517"/>
                    <a:pt x="1735" y="1566"/>
                  </a:cubicBezTo>
                  <a:cubicBezTo>
                    <a:pt x="1460" y="1721"/>
                    <a:pt x="1136" y="1961"/>
                    <a:pt x="1086" y="2243"/>
                  </a:cubicBezTo>
                  <a:cubicBezTo>
                    <a:pt x="1065" y="2405"/>
                    <a:pt x="1129" y="2567"/>
                    <a:pt x="1255" y="2666"/>
                  </a:cubicBezTo>
                  <a:cubicBezTo>
                    <a:pt x="1340" y="2750"/>
                    <a:pt x="1453" y="2799"/>
                    <a:pt x="1566" y="2799"/>
                  </a:cubicBezTo>
                  <a:cubicBezTo>
                    <a:pt x="1608" y="2799"/>
                    <a:pt x="1650" y="2792"/>
                    <a:pt x="1685" y="2778"/>
                  </a:cubicBezTo>
                  <a:cubicBezTo>
                    <a:pt x="2024" y="2673"/>
                    <a:pt x="2228" y="2109"/>
                    <a:pt x="2313" y="1777"/>
                  </a:cubicBezTo>
                  <a:cubicBezTo>
                    <a:pt x="2574" y="1890"/>
                    <a:pt x="2835" y="2017"/>
                    <a:pt x="3081" y="2158"/>
                  </a:cubicBezTo>
                  <a:cubicBezTo>
                    <a:pt x="2785" y="2313"/>
                    <a:pt x="2426" y="2567"/>
                    <a:pt x="2376" y="2863"/>
                  </a:cubicBezTo>
                  <a:cubicBezTo>
                    <a:pt x="2355" y="3025"/>
                    <a:pt x="2419" y="3187"/>
                    <a:pt x="2545" y="3286"/>
                  </a:cubicBezTo>
                  <a:cubicBezTo>
                    <a:pt x="2630" y="3370"/>
                    <a:pt x="2736" y="3413"/>
                    <a:pt x="2856" y="3420"/>
                  </a:cubicBezTo>
                  <a:cubicBezTo>
                    <a:pt x="2898" y="3420"/>
                    <a:pt x="2940" y="3413"/>
                    <a:pt x="2975" y="3399"/>
                  </a:cubicBezTo>
                  <a:cubicBezTo>
                    <a:pt x="3300" y="3293"/>
                    <a:pt x="3497" y="2771"/>
                    <a:pt x="3589" y="2461"/>
                  </a:cubicBezTo>
                  <a:cubicBezTo>
                    <a:pt x="3772" y="2581"/>
                    <a:pt x="3962" y="2715"/>
                    <a:pt x="4153" y="2856"/>
                  </a:cubicBezTo>
                  <a:cubicBezTo>
                    <a:pt x="3857" y="3018"/>
                    <a:pt x="3511" y="3272"/>
                    <a:pt x="3462" y="3561"/>
                  </a:cubicBezTo>
                  <a:cubicBezTo>
                    <a:pt x="3434" y="3723"/>
                    <a:pt x="3497" y="3885"/>
                    <a:pt x="3624" y="3984"/>
                  </a:cubicBezTo>
                  <a:cubicBezTo>
                    <a:pt x="3709" y="4068"/>
                    <a:pt x="3821" y="4118"/>
                    <a:pt x="3941" y="4118"/>
                  </a:cubicBezTo>
                  <a:cubicBezTo>
                    <a:pt x="3984" y="4118"/>
                    <a:pt x="4019" y="4111"/>
                    <a:pt x="4061" y="4097"/>
                  </a:cubicBezTo>
                  <a:cubicBezTo>
                    <a:pt x="4350" y="4005"/>
                    <a:pt x="4533" y="3589"/>
                    <a:pt x="4639" y="3251"/>
                  </a:cubicBezTo>
                  <a:cubicBezTo>
                    <a:pt x="4893" y="3455"/>
                    <a:pt x="5140" y="3674"/>
                    <a:pt x="5386" y="3913"/>
                  </a:cubicBezTo>
                  <a:cubicBezTo>
                    <a:pt x="5062" y="4033"/>
                    <a:pt x="4674" y="4238"/>
                    <a:pt x="4583" y="4527"/>
                  </a:cubicBezTo>
                  <a:cubicBezTo>
                    <a:pt x="4540" y="4682"/>
                    <a:pt x="4583" y="4851"/>
                    <a:pt x="4696" y="4971"/>
                  </a:cubicBezTo>
                  <a:cubicBezTo>
                    <a:pt x="4780" y="5076"/>
                    <a:pt x="4907" y="5140"/>
                    <a:pt x="5041" y="5147"/>
                  </a:cubicBezTo>
                  <a:cubicBezTo>
                    <a:pt x="5062" y="5140"/>
                    <a:pt x="5090" y="5140"/>
                    <a:pt x="5111" y="5133"/>
                  </a:cubicBezTo>
                  <a:cubicBezTo>
                    <a:pt x="5415" y="5076"/>
                    <a:pt x="5661" y="4668"/>
                    <a:pt x="5809" y="4329"/>
                  </a:cubicBezTo>
                  <a:cubicBezTo>
                    <a:pt x="5869" y="4389"/>
                    <a:pt x="5928" y="4449"/>
                    <a:pt x="5987" y="4511"/>
                  </a:cubicBezTo>
                  <a:lnTo>
                    <a:pt x="5987" y="4511"/>
                  </a:lnTo>
                  <a:cubicBezTo>
                    <a:pt x="5925" y="4445"/>
                    <a:pt x="5863" y="4380"/>
                    <a:pt x="5802" y="4315"/>
                  </a:cubicBezTo>
                  <a:lnTo>
                    <a:pt x="5788" y="4308"/>
                  </a:lnTo>
                  <a:lnTo>
                    <a:pt x="5781" y="4322"/>
                  </a:lnTo>
                  <a:cubicBezTo>
                    <a:pt x="5633" y="4660"/>
                    <a:pt x="5393" y="5076"/>
                    <a:pt x="5090" y="5126"/>
                  </a:cubicBezTo>
                  <a:cubicBezTo>
                    <a:pt x="5069" y="5133"/>
                    <a:pt x="5048" y="5133"/>
                    <a:pt x="5020" y="5133"/>
                  </a:cubicBezTo>
                  <a:cubicBezTo>
                    <a:pt x="4731" y="5112"/>
                    <a:pt x="4526" y="4837"/>
                    <a:pt x="4590" y="4548"/>
                  </a:cubicBezTo>
                  <a:cubicBezTo>
                    <a:pt x="4674" y="4259"/>
                    <a:pt x="5076" y="4054"/>
                    <a:pt x="5393" y="3934"/>
                  </a:cubicBezTo>
                  <a:lnTo>
                    <a:pt x="5408" y="3927"/>
                  </a:lnTo>
                  <a:lnTo>
                    <a:pt x="5393" y="3913"/>
                  </a:lnTo>
                  <a:cubicBezTo>
                    <a:pt x="5147" y="3667"/>
                    <a:pt x="4886" y="3441"/>
                    <a:pt x="4625" y="3229"/>
                  </a:cubicBezTo>
                  <a:lnTo>
                    <a:pt x="4618" y="3215"/>
                  </a:lnTo>
                  <a:lnTo>
                    <a:pt x="4618" y="3237"/>
                  </a:lnTo>
                  <a:cubicBezTo>
                    <a:pt x="4512" y="3575"/>
                    <a:pt x="4329" y="3998"/>
                    <a:pt x="4040" y="4090"/>
                  </a:cubicBezTo>
                  <a:cubicBezTo>
                    <a:pt x="4005" y="4097"/>
                    <a:pt x="3969" y="4104"/>
                    <a:pt x="3927" y="4104"/>
                  </a:cubicBezTo>
                  <a:cubicBezTo>
                    <a:pt x="3814" y="4104"/>
                    <a:pt x="3709" y="4054"/>
                    <a:pt x="3631" y="3977"/>
                  </a:cubicBezTo>
                  <a:cubicBezTo>
                    <a:pt x="3504" y="3885"/>
                    <a:pt x="3448" y="3730"/>
                    <a:pt x="3469" y="3575"/>
                  </a:cubicBezTo>
                  <a:cubicBezTo>
                    <a:pt x="3518" y="3286"/>
                    <a:pt x="3878" y="3039"/>
                    <a:pt x="4167" y="2877"/>
                  </a:cubicBezTo>
                  <a:lnTo>
                    <a:pt x="4181" y="2870"/>
                  </a:lnTo>
                  <a:lnTo>
                    <a:pt x="4167" y="2863"/>
                  </a:lnTo>
                  <a:cubicBezTo>
                    <a:pt x="3969" y="2715"/>
                    <a:pt x="3772" y="2574"/>
                    <a:pt x="3575" y="2447"/>
                  </a:cubicBezTo>
                  <a:lnTo>
                    <a:pt x="3561" y="2440"/>
                  </a:lnTo>
                  <a:lnTo>
                    <a:pt x="3561" y="2454"/>
                  </a:lnTo>
                  <a:cubicBezTo>
                    <a:pt x="3476" y="2757"/>
                    <a:pt x="3279" y="3293"/>
                    <a:pt x="2961" y="3392"/>
                  </a:cubicBezTo>
                  <a:cubicBezTo>
                    <a:pt x="2926" y="3406"/>
                    <a:pt x="2884" y="3413"/>
                    <a:pt x="2849" y="3413"/>
                  </a:cubicBezTo>
                  <a:cubicBezTo>
                    <a:pt x="2736" y="3406"/>
                    <a:pt x="2630" y="3363"/>
                    <a:pt x="2553" y="3286"/>
                  </a:cubicBezTo>
                  <a:cubicBezTo>
                    <a:pt x="2426" y="3187"/>
                    <a:pt x="2369" y="3032"/>
                    <a:pt x="2390" y="2877"/>
                  </a:cubicBezTo>
                  <a:cubicBezTo>
                    <a:pt x="2440" y="2581"/>
                    <a:pt x="2799" y="2334"/>
                    <a:pt x="3095" y="2172"/>
                  </a:cubicBezTo>
                  <a:lnTo>
                    <a:pt x="3116" y="2165"/>
                  </a:lnTo>
                  <a:lnTo>
                    <a:pt x="3095" y="2151"/>
                  </a:lnTo>
                  <a:cubicBezTo>
                    <a:pt x="2842" y="2010"/>
                    <a:pt x="2574" y="1876"/>
                    <a:pt x="2299" y="1763"/>
                  </a:cubicBezTo>
                  <a:lnTo>
                    <a:pt x="2285" y="1756"/>
                  </a:lnTo>
                  <a:lnTo>
                    <a:pt x="2285" y="1770"/>
                  </a:lnTo>
                  <a:cubicBezTo>
                    <a:pt x="2200" y="2095"/>
                    <a:pt x="2003" y="2659"/>
                    <a:pt x="1671" y="2764"/>
                  </a:cubicBezTo>
                  <a:cubicBezTo>
                    <a:pt x="1629" y="2778"/>
                    <a:pt x="1594" y="2785"/>
                    <a:pt x="1552" y="2785"/>
                  </a:cubicBezTo>
                  <a:cubicBezTo>
                    <a:pt x="1446" y="2778"/>
                    <a:pt x="1333" y="2736"/>
                    <a:pt x="1255" y="2659"/>
                  </a:cubicBezTo>
                  <a:cubicBezTo>
                    <a:pt x="1136" y="2560"/>
                    <a:pt x="1072" y="2405"/>
                    <a:pt x="1100" y="2250"/>
                  </a:cubicBezTo>
                  <a:cubicBezTo>
                    <a:pt x="1143" y="1975"/>
                    <a:pt x="1481" y="1735"/>
                    <a:pt x="1756" y="1580"/>
                  </a:cubicBezTo>
                  <a:lnTo>
                    <a:pt x="1777" y="1566"/>
                  </a:lnTo>
                  <a:lnTo>
                    <a:pt x="1749" y="1559"/>
                  </a:lnTo>
                  <a:cubicBezTo>
                    <a:pt x="1580" y="1509"/>
                    <a:pt x="1425" y="1460"/>
                    <a:pt x="1270" y="1432"/>
                  </a:cubicBezTo>
                  <a:cubicBezTo>
                    <a:pt x="1241" y="1425"/>
                    <a:pt x="1213" y="1411"/>
                    <a:pt x="1192" y="1397"/>
                  </a:cubicBezTo>
                  <a:cubicBezTo>
                    <a:pt x="938" y="1397"/>
                    <a:pt x="684" y="1361"/>
                    <a:pt x="438" y="1291"/>
                  </a:cubicBezTo>
                  <a:cubicBezTo>
                    <a:pt x="297" y="1256"/>
                    <a:pt x="170" y="1171"/>
                    <a:pt x="85" y="1058"/>
                  </a:cubicBezTo>
                  <a:cubicBezTo>
                    <a:pt x="15" y="931"/>
                    <a:pt x="15" y="783"/>
                    <a:pt x="92" y="664"/>
                  </a:cubicBezTo>
                  <a:cubicBezTo>
                    <a:pt x="149" y="530"/>
                    <a:pt x="283" y="438"/>
                    <a:pt x="431" y="424"/>
                  </a:cubicBezTo>
                  <a:cubicBezTo>
                    <a:pt x="436" y="424"/>
                    <a:pt x="441" y="424"/>
                    <a:pt x="446" y="424"/>
                  </a:cubicBezTo>
                  <a:cubicBezTo>
                    <a:pt x="802" y="424"/>
                    <a:pt x="1216" y="892"/>
                    <a:pt x="1389" y="1101"/>
                  </a:cubicBezTo>
                  <a:cubicBezTo>
                    <a:pt x="1594" y="1150"/>
                    <a:pt x="1791" y="1206"/>
                    <a:pt x="1982" y="1270"/>
                  </a:cubicBezTo>
                  <a:lnTo>
                    <a:pt x="2003" y="1277"/>
                  </a:lnTo>
                  <a:lnTo>
                    <a:pt x="2003" y="1256"/>
                  </a:lnTo>
                  <a:cubicBezTo>
                    <a:pt x="1946" y="931"/>
                    <a:pt x="1897" y="360"/>
                    <a:pt x="2151" y="128"/>
                  </a:cubicBezTo>
                  <a:cubicBezTo>
                    <a:pt x="2225" y="63"/>
                    <a:pt x="2320" y="29"/>
                    <a:pt x="2417" y="29"/>
                  </a:cubicBezTo>
                  <a:cubicBezTo>
                    <a:pt x="2467" y="29"/>
                    <a:pt x="2518" y="38"/>
                    <a:pt x="2567" y="57"/>
                  </a:cubicBezTo>
                  <a:cubicBezTo>
                    <a:pt x="2722" y="93"/>
                    <a:pt x="2842" y="212"/>
                    <a:pt x="2884" y="360"/>
                  </a:cubicBezTo>
                  <a:cubicBezTo>
                    <a:pt x="2975" y="699"/>
                    <a:pt x="2637" y="1164"/>
                    <a:pt x="2426" y="1418"/>
                  </a:cubicBezTo>
                  <a:lnTo>
                    <a:pt x="2419" y="1432"/>
                  </a:lnTo>
                  <a:lnTo>
                    <a:pt x="2433" y="1432"/>
                  </a:lnTo>
                  <a:cubicBezTo>
                    <a:pt x="2715" y="1559"/>
                    <a:pt x="2997" y="1693"/>
                    <a:pt x="3272" y="1848"/>
                  </a:cubicBezTo>
                  <a:lnTo>
                    <a:pt x="3286" y="1855"/>
                  </a:lnTo>
                  <a:lnTo>
                    <a:pt x="3286" y="1834"/>
                  </a:lnTo>
                  <a:cubicBezTo>
                    <a:pt x="3243" y="1524"/>
                    <a:pt x="3201" y="967"/>
                    <a:pt x="3441" y="748"/>
                  </a:cubicBezTo>
                  <a:cubicBezTo>
                    <a:pt x="3519" y="683"/>
                    <a:pt x="3616" y="649"/>
                    <a:pt x="3714" y="649"/>
                  </a:cubicBezTo>
                  <a:cubicBezTo>
                    <a:pt x="3764" y="649"/>
                    <a:pt x="3815" y="658"/>
                    <a:pt x="3864" y="678"/>
                  </a:cubicBezTo>
                  <a:cubicBezTo>
                    <a:pt x="4019" y="713"/>
                    <a:pt x="4139" y="826"/>
                    <a:pt x="4181" y="981"/>
                  </a:cubicBezTo>
                  <a:cubicBezTo>
                    <a:pt x="4280" y="1347"/>
                    <a:pt x="3864" y="1869"/>
                    <a:pt x="3687" y="2080"/>
                  </a:cubicBezTo>
                  <a:lnTo>
                    <a:pt x="3680" y="2088"/>
                  </a:lnTo>
                  <a:lnTo>
                    <a:pt x="3687" y="2095"/>
                  </a:lnTo>
                  <a:cubicBezTo>
                    <a:pt x="3913" y="2236"/>
                    <a:pt x="4139" y="2391"/>
                    <a:pt x="4357" y="2560"/>
                  </a:cubicBezTo>
                  <a:lnTo>
                    <a:pt x="4378" y="2574"/>
                  </a:lnTo>
                  <a:lnTo>
                    <a:pt x="4378" y="2546"/>
                  </a:lnTo>
                  <a:cubicBezTo>
                    <a:pt x="4329" y="2229"/>
                    <a:pt x="4287" y="1665"/>
                    <a:pt x="4533" y="1446"/>
                  </a:cubicBezTo>
                  <a:cubicBezTo>
                    <a:pt x="4608" y="1376"/>
                    <a:pt x="4704" y="1340"/>
                    <a:pt x="4802" y="1340"/>
                  </a:cubicBezTo>
                  <a:cubicBezTo>
                    <a:pt x="4852" y="1340"/>
                    <a:pt x="4902" y="1349"/>
                    <a:pt x="4949" y="1368"/>
                  </a:cubicBezTo>
                  <a:cubicBezTo>
                    <a:pt x="5104" y="1404"/>
                    <a:pt x="5224" y="1524"/>
                    <a:pt x="5267" y="1672"/>
                  </a:cubicBezTo>
                  <a:cubicBezTo>
                    <a:pt x="5372" y="2073"/>
                    <a:pt x="4879" y="2659"/>
                    <a:pt x="4731" y="2828"/>
                  </a:cubicBezTo>
                  <a:lnTo>
                    <a:pt x="4724" y="2835"/>
                  </a:lnTo>
                  <a:lnTo>
                    <a:pt x="4731" y="2842"/>
                  </a:lnTo>
                  <a:cubicBezTo>
                    <a:pt x="5020" y="3081"/>
                    <a:pt x="5316" y="3335"/>
                    <a:pt x="5598" y="3610"/>
                  </a:cubicBezTo>
                  <a:lnTo>
                    <a:pt x="5619" y="3624"/>
                  </a:lnTo>
                  <a:lnTo>
                    <a:pt x="5619" y="3603"/>
                  </a:lnTo>
                  <a:cubicBezTo>
                    <a:pt x="5612" y="3293"/>
                    <a:pt x="5647" y="2750"/>
                    <a:pt x="5908" y="2560"/>
                  </a:cubicBezTo>
                  <a:cubicBezTo>
                    <a:pt x="5981" y="2514"/>
                    <a:pt x="6063" y="2491"/>
                    <a:pt x="6143" y="2491"/>
                  </a:cubicBezTo>
                  <a:cubicBezTo>
                    <a:pt x="6210" y="2491"/>
                    <a:pt x="6277" y="2507"/>
                    <a:pt x="6338" y="2539"/>
                  </a:cubicBezTo>
                  <a:cubicBezTo>
                    <a:pt x="6486" y="2595"/>
                    <a:pt x="6592" y="2729"/>
                    <a:pt x="6613" y="2884"/>
                  </a:cubicBezTo>
                  <a:cubicBezTo>
                    <a:pt x="6662" y="3279"/>
                    <a:pt x="6127" y="3793"/>
                    <a:pt x="5957" y="3941"/>
                  </a:cubicBezTo>
                  <a:lnTo>
                    <a:pt x="5950" y="3949"/>
                  </a:lnTo>
                  <a:lnTo>
                    <a:pt x="5957" y="3956"/>
                  </a:lnTo>
                  <a:cubicBezTo>
                    <a:pt x="6218" y="4216"/>
                    <a:pt x="6479" y="4498"/>
                    <a:pt x="6733" y="4787"/>
                  </a:cubicBezTo>
                  <a:lnTo>
                    <a:pt x="6754" y="4809"/>
                  </a:lnTo>
                  <a:lnTo>
                    <a:pt x="6754" y="4780"/>
                  </a:lnTo>
                  <a:cubicBezTo>
                    <a:pt x="6768" y="4442"/>
                    <a:pt x="6839" y="3998"/>
                    <a:pt x="7085" y="3843"/>
                  </a:cubicBezTo>
                  <a:cubicBezTo>
                    <a:pt x="7152" y="3804"/>
                    <a:pt x="7226" y="3785"/>
                    <a:pt x="7300" y="3785"/>
                  </a:cubicBezTo>
                  <a:cubicBezTo>
                    <a:pt x="7374" y="3785"/>
                    <a:pt x="7448" y="3804"/>
                    <a:pt x="7515" y="3843"/>
                  </a:cubicBezTo>
                  <a:cubicBezTo>
                    <a:pt x="7656" y="3906"/>
                    <a:pt x="7755" y="4040"/>
                    <a:pt x="7769" y="4195"/>
                  </a:cubicBezTo>
                  <a:cubicBezTo>
                    <a:pt x="7804" y="4576"/>
                    <a:pt x="7311" y="5027"/>
                    <a:pt x="7099" y="5203"/>
                  </a:cubicBezTo>
                  <a:lnTo>
                    <a:pt x="7085" y="5210"/>
                  </a:lnTo>
                  <a:lnTo>
                    <a:pt x="7092" y="5217"/>
                  </a:lnTo>
                  <a:cubicBezTo>
                    <a:pt x="7332" y="5499"/>
                    <a:pt x="7565" y="5795"/>
                    <a:pt x="7790" y="6099"/>
                  </a:cubicBezTo>
                  <a:lnTo>
                    <a:pt x="7804" y="6120"/>
                  </a:lnTo>
                  <a:lnTo>
                    <a:pt x="7804" y="6091"/>
                  </a:lnTo>
                  <a:cubicBezTo>
                    <a:pt x="7825" y="5739"/>
                    <a:pt x="7896" y="5288"/>
                    <a:pt x="8143" y="5133"/>
                  </a:cubicBezTo>
                  <a:cubicBezTo>
                    <a:pt x="8210" y="5094"/>
                    <a:pt x="8284" y="5075"/>
                    <a:pt x="8358" y="5075"/>
                  </a:cubicBezTo>
                  <a:cubicBezTo>
                    <a:pt x="8432" y="5075"/>
                    <a:pt x="8506" y="5094"/>
                    <a:pt x="8573" y="5133"/>
                  </a:cubicBezTo>
                  <a:cubicBezTo>
                    <a:pt x="8714" y="5196"/>
                    <a:pt x="8812" y="5330"/>
                    <a:pt x="8826" y="5485"/>
                  </a:cubicBezTo>
                  <a:cubicBezTo>
                    <a:pt x="8869" y="5894"/>
                    <a:pt x="8291" y="6388"/>
                    <a:pt x="8114" y="6522"/>
                  </a:cubicBezTo>
                  <a:lnTo>
                    <a:pt x="8107" y="6536"/>
                  </a:lnTo>
                  <a:lnTo>
                    <a:pt x="8107" y="6543"/>
                  </a:lnTo>
                  <a:cubicBezTo>
                    <a:pt x="8544" y="7142"/>
                    <a:pt x="8953" y="7769"/>
                    <a:pt x="9320" y="8418"/>
                  </a:cubicBezTo>
                  <a:cubicBezTo>
                    <a:pt x="9341" y="8460"/>
                    <a:pt x="9348" y="8509"/>
                    <a:pt x="9334" y="8552"/>
                  </a:cubicBezTo>
                  <a:cubicBezTo>
                    <a:pt x="9327" y="8594"/>
                    <a:pt x="9292" y="8636"/>
                    <a:pt x="9256" y="8657"/>
                  </a:cubicBezTo>
                  <a:cubicBezTo>
                    <a:pt x="9228" y="8672"/>
                    <a:pt x="9193" y="8679"/>
                    <a:pt x="9165" y="8679"/>
                  </a:cubicBezTo>
                  <a:cubicBezTo>
                    <a:pt x="9101" y="8679"/>
                    <a:pt x="9045" y="8643"/>
                    <a:pt x="9010" y="8587"/>
                  </a:cubicBezTo>
                  <a:cubicBezTo>
                    <a:pt x="9010" y="8587"/>
                    <a:pt x="8615" y="7875"/>
                    <a:pt x="7945" y="6916"/>
                  </a:cubicBezTo>
                  <a:lnTo>
                    <a:pt x="7931" y="6902"/>
                  </a:lnTo>
                  <a:lnTo>
                    <a:pt x="7917" y="6923"/>
                  </a:lnTo>
                  <a:cubicBezTo>
                    <a:pt x="7755" y="7233"/>
                    <a:pt x="7501" y="7614"/>
                    <a:pt x="7212" y="7656"/>
                  </a:cubicBezTo>
                  <a:lnTo>
                    <a:pt x="7163" y="7656"/>
                  </a:lnTo>
                  <a:cubicBezTo>
                    <a:pt x="7029" y="7656"/>
                    <a:pt x="6902" y="7593"/>
                    <a:pt x="6824" y="7480"/>
                  </a:cubicBezTo>
                  <a:cubicBezTo>
                    <a:pt x="6719" y="7367"/>
                    <a:pt x="6683" y="7198"/>
                    <a:pt x="6733" y="7050"/>
                  </a:cubicBezTo>
                  <a:cubicBezTo>
                    <a:pt x="6839" y="6747"/>
                    <a:pt x="7318" y="6557"/>
                    <a:pt x="7593" y="6465"/>
                  </a:cubicBezTo>
                  <a:lnTo>
                    <a:pt x="7607" y="6465"/>
                  </a:lnTo>
                  <a:lnTo>
                    <a:pt x="7600" y="6458"/>
                  </a:lnTo>
                  <a:cubicBezTo>
                    <a:pt x="7374" y="6148"/>
                    <a:pt x="7142" y="5852"/>
                    <a:pt x="6909" y="5570"/>
                  </a:cubicBezTo>
                  <a:lnTo>
                    <a:pt x="6902" y="5556"/>
                  </a:lnTo>
                  <a:lnTo>
                    <a:pt x="6895" y="5570"/>
                  </a:lnTo>
                  <a:cubicBezTo>
                    <a:pt x="6754" y="5852"/>
                    <a:pt x="6479" y="6324"/>
                    <a:pt x="6155" y="6373"/>
                  </a:cubicBezTo>
                  <a:lnTo>
                    <a:pt x="6098" y="6373"/>
                  </a:lnTo>
                  <a:cubicBezTo>
                    <a:pt x="5971" y="6373"/>
                    <a:pt x="5845" y="6303"/>
                    <a:pt x="5767" y="6197"/>
                  </a:cubicBezTo>
                  <a:cubicBezTo>
                    <a:pt x="5661" y="6077"/>
                    <a:pt x="5626" y="5915"/>
                    <a:pt x="5675" y="5767"/>
                  </a:cubicBezTo>
                  <a:cubicBezTo>
                    <a:pt x="5788" y="5457"/>
                    <a:pt x="6275" y="5260"/>
                    <a:pt x="6564" y="5175"/>
                  </a:cubicBezTo>
                  <a:lnTo>
                    <a:pt x="6578" y="5168"/>
                  </a:lnTo>
                  <a:lnTo>
                    <a:pt x="6571" y="5154"/>
                  </a:lnTo>
                  <a:cubicBezTo>
                    <a:pt x="6463" y="5031"/>
                    <a:pt x="6353" y="4909"/>
                    <a:pt x="6244" y="4789"/>
                  </a:cubicBezTo>
                  <a:lnTo>
                    <a:pt x="6244" y="4789"/>
                  </a:lnTo>
                  <a:cubicBezTo>
                    <a:pt x="6348" y="4905"/>
                    <a:pt x="6452" y="5025"/>
                    <a:pt x="6557" y="5147"/>
                  </a:cubicBezTo>
                  <a:cubicBezTo>
                    <a:pt x="6268" y="5239"/>
                    <a:pt x="5781" y="5436"/>
                    <a:pt x="5675" y="5746"/>
                  </a:cubicBezTo>
                  <a:cubicBezTo>
                    <a:pt x="5619" y="5901"/>
                    <a:pt x="5654" y="6070"/>
                    <a:pt x="5760" y="6197"/>
                  </a:cubicBezTo>
                  <a:cubicBezTo>
                    <a:pt x="5845" y="6310"/>
                    <a:pt x="5978" y="6381"/>
                    <a:pt x="6112" y="6381"/>
                  </a:cubicBezTo>
                  <a:cubicBezTo>
                    <a:pt x="6123" y="6384"/>
                    <a:pt x="6134" y="6386"/>
                    <a:pt x="6143" y="6386"/>
                  </a:cubicBezTo>
                  <a:cubicBezTo>
                    <a:pt x="6153" y="6386"/>
                    <a:pt x="6162" y="6384"/>
                    <a:pt x="6169" y="6381"/>
                  </a:cubicBezTo>
                  <a:cubicBezTo>
                    <a:pt x="6486" y="6338"/>
                    <a:pt x="6747" y="5929"/>
                    <a:pt x="6916" y="5584"/>
                  </a:cubicBezTo>
                  <a:cubicBezTo>
                    <a:pt x="7149" y="5859"/>
                    <a:pt x="7367" y="6148"/>
                    <a:pt x="7586" y="6444"/>
                  </a:cubicBezTo>
                  <a:cubicBezTo>
                    <a:pt x="7247" y="6557"/>
                    <a:pt x="6831" y="6747"/>
                    <a:pt x="6726" y="7043"/>
                  </a:cubicBezTo>
                  <a:cubicBezTo>
                    <a:pt x="6676" y="7191"/>
                    <a:pt x="6712" y="7367"/>
                    <a:pt x="6817" y="7487"/>
                  </a:cubicBezTo>
                  <a:cubicBezTo>
                    <a:pt x="6895" y="7600"/>
                    <a:pt x="7029" y="7671"/>
                    <a:pt x="7170" y="7678"/>
                  </a:cubicBezTo>
                  <a:lnTo>
                    <a:pt x="7226" y="7678"/>
                  </a:lnTo>
                  <a:cubicBezTo>
                    <a:pt x="7522" y="7635"/>
                    <a:pt x="7776" y="7255"/>
                    <a:pt x="7938" y="6944"/>
                  </a:cubicBezTo>
                  <a:cubicBezTo>
                    <a:pt x="8601" y="7896"/>
                    <a:pt x="8989" y="8594"/>
                    <a:pt x="8996" y="8601"/>
                  </a:cubicBezTo>
                  <a:cubicBezTo>
                    <a:pt x="9031" y="8664"/>
                    <a:pt x="9094" y="8700"/>
                    <a:pt x="9165" y="8700"/>
                  </a:cubicBezTo>
                  <a:cubicBezTo>
                    <a:pt x="9256" y="8700"/>
                    <a:pt x="9327" y="8643"/>
                    <a:pt x="9355" y="8559"/>
                  </a:cubicBezTo>
                  <a:cubicBezTo>
                    <a:pt x="9369" y="8509"/>
                    <a:pt x="9362" y="8460"/>
                    <a:pt x="9341" y="8411"/>
                  </a:cubicBezTo>
                  <a:cubicBezTo>
                    <a:pt x="8967" y="7762"/>
                    <a:pt x="8566" y="7135"/>
                    <a:pt x="8129" y="6536"/>
                  </a:cubicBezTo>
                  <a:cubicBezTo>
                    <a:pt x="8312" y="6381"/>
                    <a:pt x="8876" y="5894"/>
                    <a:pt x="8841" y="5485"/>
                  </a:cubicBezTo>
                  <a:cubicBezTo>
                    <a:pt x="8826" y="5323"/>
                    <a:pt x="8728" y="5182"/>
                    <a:pt x="8580" y="5112"/>
                  </a:cubicBezTo>
                  <a:cubicBezTo>
                    <a:pt x="8509" y="5069"/>
                    <a:pt x="8432" y="5048"/>
                    <a:pt x="8354" y="5048"/>
                  </a:cubicBezTo>
                  <a:cubicBezTo>
                    <a:pt x="8277" y="5048"/>
                    <a:pt x="8199" y="5069"/>
                    <a:pt x="8129" y="5112"/>
                  </a:cubicBezTo>
                  <a:cubicBezTo>
                    <a:pt x="7882" y="5274"/>
                    <a:pt x="7804" y="5704"/>
                    <a:pt x="7783" y="6056"/>
                  </a:cubicBezTo>
                  <a:cubicBezTo>
                    <a:pt x="7565" y="5767"/>
                    <a:pt x="7339" y="5478"/>
                    <a:pt x="7113" y="5210"/>
                  </a:cubicBezTo>
                  <a:cubicBezTo>
                    <a:pt x="7339" y="5027"/>
                    <a:pt x="7825" y="4576"/>
                    <a:pt x="7790" y="4188"/>
                  </a:cubicBezTo>
                  <a:cubicBezTo>
                    <a:pt x="7776" y="4026"/>
                    <a:pt x="7670" y="3885"/>
                    <a:pt x="7522" y="3822"/>
                  </a:cubicBezTo>
                  <a:cubicBezTo>
                    <a:pt x="7455" y="3779"/>
                    <a:pt x="7378" y="3758"/>
                    <a:pt x="7300" y="3758"/>
                  </a:cubicBezTo>
                  <a:cubicBezTo>
                    <a:pt x="7223" y="3758"/>
                    <a:pt x="7145" y="3779"/>
                    <a:pt x="7078" y="3822"/>
                  </a:cubicBezTo>
                  <a:cubicBezTo>
                    <a:pt x="6831" y="3977"/>
                    <a:pt x="6754" y="4407"/>
                    <a:pt x="6733" y="4752"/>
                  </a:cubicBezTo>
                  <a:cubicBezTo>
                    <a:pt x="6486" y="4470"/>
                    <a:pt x="6232" y="4202"/>
                    <a:pt x="5978" y="3941"/>
                  </a:cubicBezTo>
                  <a:cubicBezTo>
                    <a:pt x="6162" y="3786"/>
                    <a:pt x="6690" y="3279"/>
                    <a:pt x="6634" y="2877"/>
                  </a:cubicBezTo>
                  <a:cubicBezTo>
                    <a:pt x="6606" y="2715"/>
                    <a:pt x="6500" y="2581"/>
                    <a:pt x="6345" y="2525"/>
                  </a:cubicBezTo>
                  <a:cubicBezTo>
                    <a:pt x="6280" y="2489"/>
                    <a:pt x="6210" y="2471"/>
                    <a:pt x="6140" y="2471"/>
                  </a:cubicBezTo>
                  <a:cubicBezTo>
                    <a:pt x="6056" y="2471"/>
                    <a:pt x="5974" y="2496"/>
                    <a:pt x="5901" y="2546"/>
                  </a:cubicBezTo>
                  <a:cubicBezTo>
                    <a:pt x="5647" y="2722"/>
                    <a:pt x="5598" y="3194"/>
                    <a:pt x="5598" y="3575"/>
                  </a:cubicBezTo>
                  <a:cubicBezTo>
                    <a:pt x="5316" y="3307"/>
                    <a:pt x="5034" y="3060"/>
                    <a:pt x="4752" y="2835"/>
                  </a:cubicBezTo>
                  <a:cubicBezTo>
                    <a:pt x="4914" y="2651"/>
                    <a:pt x="5393" y="2073"/>
                    <a:pt x="5288" y="1665"/>
                  </a:cubicBezTo>
                  <a:cubicBezTo>
                    <a:pt x="5245" y="1509"/>
                    <a:pt x="5118" y="1390"/>
                    <a:pt x="4956" y="1347"/>
                  </a:cubicBezTo>
                  <a:cubicBezTo>
                    <a:pt x="4906" y="1328"/>
                    <a:pt x="4854" y="1319"/>
                    <a:pt x="4802" y="1319"/>
                  </a:cubicBezTo>
                  <a:cubicBezTo>
                    <a:pt x="4700" y="1319"/>
                    <a:pt x="4599" y="1355"/>
                    <a:pt x="4519" y="1425"/>
                  </a:cubicBezTo>
                  <a:cubicBezTo>
                    <a:pt x="4273" y="1650"/>
                    <a:pt x="4308" y="2200"/>
                    <a:pt x="4357" y="2525"/>
                  </a:cubicBezTo>
                  <a:cubicBezTo>
                    <a:pt x="4146" y="2369"/>
                    <a:pt x="3927" y="2221"/>
                    <a:pt x="3716" y="2080"/>
                  </a:cubicBezTo>
                  <a:cubicBezTo>
                    <a:pt x="3906" y="1869"/>
                    <a:pt x="4301" y="1340"/>
                    <a:pt x="4202" y="974"/>
                  </a:cubicBezTo>
                  <a:cubicBezTo>
                    <a:pt x="4160" y="812"/>
                    <a:pt x="4033" y="692"/>
                    <a:pt x="3878" y="649"/>
                  </a:cubicBezTo>
                  <a:cubicBezTo>
                    <a:pt x="3828" y="630"/>
                    <a:pt x="3775" y="621"/>
                    <a:pt x="3723" y="621"/>
                  </a:cubicBezTo>
                  <a:cubicBezTo>
                    <a:pt x="3620" y="621"/>
                    <a:pt x="3518" y="657"/>
                    <a:pt x="3434" y="727"/>
                  </a:cubicBezTo>
                  <a:cubicBezTo>
                    <a:pt x="3201" y="946"/>
                    <a:pt x="3215" y="1432"/>
                    <a:pt x="3272" y="1820"/>
                  </a:cubicBezTo>
                  <a:cubicBezTo>
                    <a:pt x="3011" y="1672"/>
                    <a:pt x="2736" y="1538"/>
                    <a:pt x="2461" y="1418"/>
                  </a:cubicBezTo>
                  <a:cubicBezTo>
                    <a:pt x="2672" y="1164"/>
                    <a:pt x="3004" y="692"/>
                    <a:pt x="2912" y="346"/>
                  </a:cubicBezTo>
                  <a:cubicBezTo>
                    <a:pt x="2870" y="191"/>
                    <a:pt x="2743" y="71"/>
                    <a:pt x="2588" y="29"/>
                  </a:cubicBezTo>
                  <a:cubicBezTo>
                    <a:pt x="2535" y="10"/>
                    <a:pt x="2481" y="1"/>
                    <a:pt x="242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45" name="Google Shape;2545;g1b4ab322049_2_64"/>
          <p:cNvGrpSpPr/>
          <p:nvPr/>
        </p:nvGrpSpPr>
        <p:grpSpPr>
          <a:xfrm>
            <a:off x="10419063" y="296836"/>
            <a:ext cx="522800" cy="2283454"/>
            <a:chOff x="7630788" y="-770055"/>
            <a:chExt cx="392110" cy="1712633"/>
          </a:xfrm>
        </p:grpSpPr>
        <p:grpSp>
          <p:nvGrpSpPr>
            <p:cNvPr id="2546" name="Google Shape;2546;g1b4ab322049_2_64"/>
            <p:cNvGrpSpPr/>
            <p:nvPr/>
          </p:nvGrpSpPr>
          <p:grpSpPr>
            <a:xfrm>
              <a:off x="7885188" y="-605530"/>
              <a:ext cx="137710" cy="1548108"/>
              <a:chOff x="1858375" y="175625"/>
              <a:chExt cx="484553" cy="5445333"/>
            </a:xfrm>
          </p:grpSpPr>
          <p:sp>
            <p:nvSpPr>
              <p:cNvPr id="2547" name="Google Shape;2547;g1b4ab322049_2_64"/>
              <p:cNvSpPr/>
              <p:nvPr/>
            </p:nvSpPr>
            <p:spPr>
              <a:xfrm>
                <a:off x="1889513" y="184062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8" name="Google Shape;2548;g1b4ab322049_2_64"/>
              <p:cNvSpPr/>
              <p:nvPr/>
            </p:nvSpPr>
            <p:spPr>
              <a:xfrm>
                <a:off x="1865406" y="175625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9" name="Google Shape;2549;g1b4ab322049_2_64"/>
              <p:cNvSpPr/>
              <p:nvPr/>
            </p:nvSpPr>
            <p:spPr>
              <a:xfrm>
                <a:off x="2028329" y="184062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0" name="Google Shape;2550;g1b4ab322049_2_64"/>
              <p:cNvSpPr/>
              <p:nvPr/>
            </p:nvSpPr>
            <p:spPr>
              <a:xfrm>
                <a:off x="2016878" y="178437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551" name="Google Shape;2551;g1b4ab322049_2_64"/>
              <p:cNvGrpSpPr/>
              <p:nvPr/>
            </p:nvGrpSpPr>
            <p:grpSpPr>
              <a:xfrm>
                <a:off x="1858375" y="223839"/>
                <a:ext cx="484553" cy="5397119"/>
                <a:chOff x="1858375" y="223839"/>
                <a:chExt cx="484553" cy="5397119"/>
              </a:xfrm>
            </p:grpSpPr>
            <p:sp>
              <p:nvSpPr>
                <p:cNvPr id="2552" name="Google Shape;2552;g1b4ab322049_2_64"/>
                <p:cNvSpPr/>
                <p:nvPr/>
              </p:nvSpPr>
              <p:spPr>
                <a:xfrm>
                  <a:off x="1917839" y="848208"/>
                  <a:ext cx="425089" cy="621955"/>
                </a:xfrm>
                <a:custGeom>
                  <a:rect b="b" l="l" r="r" t="t"/>
                  <a:pathLst>
                    <a:path extrusionOk="0" h="3096" w="2116">
                      <a:moveTo>
                        <a:pt x="1058" y="1192"/>
                      </a:moveTo>
                      <a:lnTo>
                        <a:pt x="1072" y="1213"/>
                      </a:lnTo>
                      <a:lnTo>
                        <a:pt x="1086" y="1242"/>
                      </a:lnTo>
                      <a:cubicBezTo>
                        <a:pt x="1100" y="1270"/>
                        <a:pt x="1114" y="1305"/>
                        <a:pt x="1128" y="1340"/>
                      </a:cubicBezTo>
                      <a:cubicBezTo>
                        <a:pt x="1128" y="1340"/>
                        <a:pt x="1128" y="1347"/>
                        <a:pt x="1128" y="1354"/>
                      </a:cubicBezTo>
                      <a:cubicBezTo>
                        <a:pt x="1142" y="1390"/>
                        <a:pt x="1157" y="1418"/>
                        <a:pt x="1164" y="1453"/>
                      </a:cubicBezTo>
                      <a:cubicBezTo>
                        <a:pt x="1164" y="1460"/>
                        <a:pt x="1164" y="1460"/>
                        <a:pt x="1164" y="1467"/>
                      </a:cubicBezTo>
                      <a:cubicBezTo>
                        <a:pt x="1178" y="1502"/>
                        <a:pt x="1185" y="1538"/>
                        <a:pt x="1199" y="1580"/>
                      </a:cubicBezTo>
                      <a:cubicBezTo>
                        <a:pt x="1206" y="1615"/>
                        <a:pt x="1220" y="1657"/>
                        <a:pt x="1227" y="1700"/>
                      </a:cubicBezTo>
                      <a:cubicBezTo>
                        <a:pt x="1227" y="1742"/>
                        <a:pt x="1241" y="1784"/>
                        <a:pt x="1241" y="1820"/>
                      </a:cubicBezTo>
                      <a:lnTo>
                        <a:pt x="1241" y="1848"/>
                      </a:lnTo>
                      <a:cubicBezTo>
                        <a:pt x="1248" y="1883"/>
                        <a:pt x="1255" y="1925"/>
                        <a:pt x="1255" y="1961"/>
                      </a:cubicBezTo>
                      <a:lnTo>
                        <a:pt x="1255" y="1989"/>
                      </a:lnTo>
                      <a:cubicBezTo>
                        <a:pt x="1255" y="2024"/>
                        <a:pt x="1262" y="2052"/>
                        <a:pt x="1262" y="2087"/>
                      </a:cubicBezTo>
                      <a:cubicBezTo>
                        <a:pt x="1262" y="2094"/>
                        <a:pt x="1262" y="2102"/>
                        <a:pt x="1262" y="2102"/>
                      </a:cubicBezTo>
                      <a:cubicBezTo>
                        <a:pt x="1255" y="2094"/>
                        <a:pt x="1241" y="2080"/>
                        <a:pt x="1227" y="2066"/>
                      </a:cubicBezTo>
                      <a:lnTo>
                        <a:pt x="1213" y="2045"/>
                      </a:lnTo>
                      <a:cubicBezTo>
                        <a:pt x="1192" y="2024"/>
                        <a:pt x="1178" y="2003"/>
                        <a:pt x="1164" y="1975"/>
                      </a:cubicBezTo>
                      <a:lnTo>
                        <a:pt x="1157" y="1954"/>
                      </a:lnTo>
                      <a:cubicBezTo>
                        <a:pt x="1157" y="1954"/>
                        <a:pt x="1157" y="1954"/>
                        <a:pt x="1157" y="1946"/>
                      </a:cubicBezTo>
                      <a:cubicBezTo>
                        <a:pt x="1150" y="1932"/>
                        <a:pt x="1142" y="1918"/>
                        <a:pt x="1135" y="1904"/>
                      </a:cubicBezTo>
                      <a:cubicBezTo>
                        <a:pt x="1128" y="1890"/>
                        <a:pt x="1121" y="1869"/>
                        <a:pt x="1121" y="1848"/>
                      </a:cubicBezTo>
                      <a:cubicBezTo>
                        <a:pt x="1107" y="1827"/>
                        <a:pt x="1107" y="1813"/>
                        <a:pt x="1100" y="1791"/>
                      </a:cubicBezTo>
                      <a:cubicBezTo>
                        <a:pt x="1100" y="1770"/>
                        <a:pt x="1093" y="1742"/>
                        <a:pt x="1086" y="1728"/>
                      </a:cubicBezTo>
                      <a:lnTo>
                        <a:pt x="1086" y="1714"/>
                      </a:lnTo>
                      <a:cubicBezTo>
                        <a:pt x="1086" y="1693"/>
                        <a:pt x="1086" y="1672"/>
                        <a:pt x="1079" y="1657"/>
                      </a:cubicBezTo>
                      <a:cubicBezTo>
                        <a:pt x="1079" y="1650"/>
                        <a:pt x="1079" y="1643"/>
                        <a:pt x="1079" y="1643"/>
                      </a:cubicBezTo>
                      <a:cubicBezTo>
                        <a:pt x="1079" y="1615"/>
                        <a:pt x="1072" y="1594"/>
                        <a:pt x="1072" y="1566"/>
                      </a:cubicBezTo>
                      <a:cubicBezTo>
                        <a:pt x="1072" y="1538"/>
                        <a:pt x="1072" y="1516"/>
                        <a:pt x="1065" y="1495"/>
                      </a:cubicBezTo>
                      <a:lnTo>
                        <a:pt x="1065" y="1474"/>
                      </a:lnTo>
                      <a:cubicBezTo>
                        <a:pt x="1065" y="1439"/>
                        <a:pt x="1065" y="1404"/>
                        <a:pt x="1058" y="1361"/>
                      </a:cubicBezTo>
                      <a:lnTo>
                        <a:pt x="1058" y="1333"/>
                      </a:lnTo>
                      <a:cubicBezTo>
                        <a:pt x="1058" y="1284"/>
                        <a:pt x="1058" y="1234"/>
                        <a:pt x="1058" y="1192"/>
                      </a:cubicBezTo>
                      <a:close/>
                      <a:moveTo>
                        <a:pt x="959" y="1"/>
                      </a:moveTo>
                      <a:cubicBezTo>
                        <a:pt x="945" y="1"/>
                        <a:pt x="924" y="8"/>
                        <a:pt x="910" y="8"/>
                      </a:cubicBezTo>
                      <a:cubicBezTo>
                        <a:pt x="896" y="15"/>
                        <a:pt x="882" y="22"/>
                        <a:pt x="860" y="29"/>
                      </a:cubicBezTo>
                      <a:lnTo>
                        <a:pt x="0" y="515"/>
                      </a:lnTo>
                      <a:cubicBezTo>
                        <a:pt x="15" y="508"/>
                        <a:pt x="36" y="501"/>
                        <a:pt x="50" y="494"/>
                      </a:cubicBezTo>
                      <a:cubicBezTo>
                        <a:pt x="64" y="487"/>
                        <a:pt x="85" y="487"/>
                        <a:pt x="99" y="480"/>
                      </a:cubicBezTo>
                      <a:lnTo>
                        <a:pt x="226" y="480"/>
                      </a:lnTo>
                      <a:cubicBezTo>
                        <a:pt x="247" y="487"/>
                        <a:pt x="268" y="487"/>
                        <a:pt x="290" y="494"/>
                      </a:cubicBezTo>
                      <a:cubicBezTo>
                        <a:pt x="311" y="501"/>
                        <a:pt x="332" y="508"/>
                        <a:pt x="353" y="515"/>
                      </a:cubicBezTo>
                      <a:cubicBezTo>
                        <a:pt x="374" y="522"/>
                        <a:pt x="402" y="537"/>
                        <a:pt x="423" y="551"/>
                      </a:cubicBezTo>
                      <a:cubicBezTo>
                        <a:pt x="452" y="558"/>
                        <a:pt x="480" y="572"/>
                        <a:pt x="508" y="593"/>
                      </a:cubicBezTo>
                      <a:cubicBezTo>
                        <a:pt x="536" y="607"/>
                        <a:pt x="571" y="628"/>
                        <a:pt x="593" y="649"/>
                      </a:cubicBezTo>
                      <a:cubicBezTo>
                        <a:pt x="621" y="671"/>
                        <a:pt x="656" y="692"/>
                        <a:pt x="677" y="713"/>
                      </a:cubicBezTo>
                      <a:lnTo>
                        <a:pt x="684" y="713"/>
                      </a:lnTo>
                      <a:cubicBezTo>
                        <a:pt x="698" y="727"/>
                        <a:pt x="712" y="741"/>
                        <a:pt x="727" y="755"/>
                      </a:cubicBezTo>
                      <a:lnTo>
                        <a:pt x="353" y="974"/>
                      </a:lnTo>
                      <a:cubicBezTo>
                        <a:pt x="346" y="981"/>
                        <a:pt x="332" y="988"/>
                        <a:pt x="325" y="995"/>
                      </a:cubicBezTo>
                      <a:lnTo>
                        <a:pt x="318" y="1002"/>
                      </a:lnTo>
                      <a:cubicBezTo>
                        <a:pt x="318" y="1009"/>
                        <a:pt x="311" y="1009"/>
                        <a:pt x="311" y="1016"/>
                      </a:cubicBezTo>
                      <a:cubicBezTo>
                        <a:pt x="304" y="1023"/>
                        <a:pt x="304" y="1030"/>
                        <a:pt x="297" y="1037"/>
                      </a:cubicBezTo>
                      <a:cubicBezTo>
                        <a:pt x="290" y="1051"/>
                        <a:pt x="290" y="1058"/>
                        <a:pt x="282" y="1072"/>
                      </a:cubicBezTo>
                      <a:lnTo>
                        <a:pt x="275" y="1093"/>
                      </a:lnTo>
                      <a:cubicBezTo>
                        <a:pt x="268" y="1115"/>
                        <a:pt x="268" y="1129"/>
                        <a:pt x="261" y="1143"/>
                      </a:cubicBezTo>
                      <a:cubicBezTo>
                        <a:pt x="261" y="1150"/>
                        <a:pt x="261" y="1157"/>
                        <a:pt x="261" y="1164"/>
                      </a:cubicBezTo>
                      <a:lnTo>
                        <a:pt x="261" y="1178"/>
                      </a:lnTo>
                      <a:lnTo>
                        <a:pt x="261" y="1185"/>
                      </a:lnTo>
                      <a:cubicBezTo>
                        <a:pt x="261" y="1206"/>
                        <a:pt x="254" y="1227"/>
                        <a:pt x="254" y="1249"/>
                      </a:cubicBezTo>
                      <a:lnTo>
                        <a:pt x="254" y="1256"/>
                      </a:lnTo>
                      <a:lnTo>
                        <a:pt x="254" y="1284"/>
                      </a:lnTo>
                      <a:cubicBezTo>
                        <a:pt x="254" y="1298"/>
                        <a:pt x="254" y="1312"/>
                        <a:pt x="247" y="1333"/>
                      </a:cubicBezTo>
                      <a:cubicBezTo>
                        <a:pt x="240" y="1347"/>
                        <a:pt x="247" y="1347"/>
                        <a:pt x="247" y="1354"/>
                      </a:cubicBezTo>
                      <a:lnTo>
                        <a:pt x="247" y="1411"/>
                      </a:lnTo>
                      <a:lnTo>
                        <a:pt x="247" y="1453"/>
                      </a:lnTo>
                      <a:lnTo>
                        <a:pt x="247" y="1488"/>
                      </a:lnTo>
                      <a:lnTo>
                        <a:pt x="247" y="1516"/>
                      </a:lnTo>
                      <a:lnTo>
                        <a:pt x="247" y="1636"/>
                      </a:lnTo>
                      <a:lnTo>
                        <a:pt x="247" y="1650"/>
                      </a:lnTo>
                      <a:lnTo>
                        <a:pt x="247" y="1820"/>
                      </a:lnTo>
                      <a:cubicBezTo>
                        <a:pt x="247" y="1827"/>
                        <a:pt x="247" y="1827"/>
                        <a:pt x="247" y="1834"/>
                      </a:cubicBezTo>
                      <a:lnTo>
                        <a:pt x="247" y="1848"/>
                      </a:lnTo>
                      <a:cubicBezTo>
                        <a:pt x="247" y="1890"/>
                        <a:pt x="247" y="1925"/>
                        <a:pt x="254" y="1961"/>
                      </a:cubicBezTo>
                      <a:lnTo>
                        <a:pt x="254" y="1982"/>
                      </a:lnTo>
                      <a:cubicBezTo>
                        <a:pt x="254" y="2010"/>
                        <a:pt x="254" y="2031"/>
                        <a:pt x="254" y="2052"/>
                      </a:cubicBezTo>
                      <a:cubicBezTo>
                        <a:pt x="261" y="2073"/>
                        <a:pt x="261" y="2102"/>
                        <a:pt x="268" y="2123"/>
                      </a:cubicBezTo>
                      <a:cubicBezTo>
                        <a:pt x="261" y="2130"/>
                        <a:pt x="261" y="2137"/>
                        <a:pt x="268" y="2144"/>
                      </a:cubicBezTo>
                      <a:lnTo>
                        <a:pt x="268" y="2179"/>
                      </a:lnTo>
                      <a:lnTo>
                        <a:pt x="268" y="2200"/>
                      </a:lnTo>
                      <a:lnTo>
                        <a:pt x="268" y="2214"/>
                      </a:lnTo>
                      <a:lnTo>
                        <a:pt x="268" y="2221"/>
                      </a:lnTo>
                      <a:cubicBezTo>
                        <a:pt x="268" y="2235"/>
                        <a:pt x="268" y="2250"/>
                        <a:pt x="275" y="2264"/>
                      </a:cubicBezTo>
                      <a:cubicBezTo>
                        <a:pt x="275" y="2264"/>
                        <a:pt x="275" y="2271"/>
                        <a:pt x="275" y="2278"/>
                      </a:cubicBezTo>
                      <a:cubicBezTo>
                        <a:pt x="275" y="2285"/>
                        <a:pt x="275" y="2292"/>
                        <a:pt x="275" y="2292"/>
                      </a:cubicBezTo>
                      <a:lnTo>
                        <a:pt x="282" y="2327"/>
                      </a:lnTo>
                      <a:lnTo>
                        <a:pt x="297" y="2355"/>
                      </a:lnTo>
                      <a:lnTo>
                        <a:pt x="304" y="2376"/>
                      </a:lnTo>
                      <a:cubicBezTo>
                        <a:pt x="311" y="2398"/>
                        <a:pt x="311" y="2398"/>
                        <a:pt x="311" y="2405"/>
                      </a:cubicBezTo>
                      <a:lnTo>
                        <a:pt x="325" y="2426"/>
                      </a:lnTo>
                      <a:cubicBezTo>
                        <a:pt x="325" y="2433"/>
                        <a:pt x="325" y="2440"/>
                        <a:pt x="332" y="2440"/>
                      </a:cubicBezTo>
                      <a:lnTo>
                        <a:pt x="339" y="2454"/>
                      </a:lnTo>
                      <a:cubicBezTo>
                        <a:pt x="353" y="2482"/>
                        <a:pt x="367" y="2510"/>
                        <a:pt x="388" y="2532"/>
                      </a:cubicBezTo>
                      <a:cubicBezTo>
                        <a:pt x="388" y="2539"/>
                        <a:pt x="395" y="2546"/>
                        <a:pt x="402" y="2553"/>
                      </a:cubicBezTo>
                      <a:cubicBezTo>
                        <a:pt x="409" y="2560"/>
                        <a:pt x="409" y="2567"/>
                        <a:pt x="416" y="2574"/>
                      </a:cubicBezTo>
                      <a:lnTo>
                        <a:pt x="430" y="2581"/>
                      </a:lnTo>
                      <a:lnTo>
                        <a:pt x="438" y="2588"/>
                      </a:lnTo>
                      <a:lnTo>
                        <a:pt x="452" y="2602"/>
                      </a:lnTo>
                      <a:lnTo>
                        <a:pt x="466" y="2609"/>
                      </a:lnTo>
                      <a:lnTo>
                        <a:pt x="473" y="2616"/>
                      </a:lnTo>
                      <a:lnTo>
                        <a:pt x="487" y="2623"/>
                      </a:lnTo>
                      <a:lnTo>
                        <a:pt x="501" y="2630"/>
                      </a:lnTo>
                      <a:lnTo>
                        <a:pt x="515" y="2644"/>
                      </a:lnTo>
                      <a:lnTo>
                        <a:pt x="529" y="2651"/>
                      </a:lnTo>
                      <a:lnTo>
                        <a:pt x="649" y="2651"/>
                      </a:lnTo>
                      <a:lnTo>
                        <a:pt x="663" y="2644"/>
                      </a:lnTo>
                      <a:lnTo>
                        <a:pt x="1276" y="2292"/>
                      </a:lnTo>
                      <a:lnTo>
                        <a:pt x="1276" y="2391"/>
                      </a:lnTo>
                      <a:lnTo>
                        <a:pt x="1276" y="2426"/>
                      </a:lnTo>
                      <a:cubicBezTo>
                        <a:pt x="1269" y="2510"/>
                        <a:pt x="1262" y="2595"/>
                        <a:pt x="1248" y="2680"/>
                      </a:cubicBezTo>
                      <a:lnTo>
                        <a:pt x="1248" y="2694"/>
                      </a:lnTo>
                      <a:cubicBezTo>
                        <a:pt x="1241" y="2729"/>
                        <a:pt x="1227" y="2764"/>
                        <a:pt x="1220" y="2799"/>
                      </a:cubicBezTo>
                      <a:cubicBezTo>
                        <a:pt x="1220" y="2799"/>
                        <a:pt x="1213" y="2806"/>
                        <a:pt x="1213" y="2814"/>
                      </a:cubicBezTo>
                      <a:cubicBezTo>
                        <a:pt x="1206" y="2842"/>
                        <a:pt x="1192" y="2870"/>
                        <a:pt x="1185" y="2898"/>
                      </a:cubicBezTo>
                      <a:cubicBezTo>
                        <a:pt x="1171" y="2926"/>
                        <a:pt x="1157" y="2954"/>
                        <a:pt x="1135" y="2976"/>
                      </a:cubicBezTo>
                      <a:cubicBezTo>
                        <a:pt x="1128" y="2997"/>
                        <a:pt x="1114" y="3011"/>
                        <a:pt x="1100" y="3025"/>
                      </a:cubicBezTo>
                      <a:cubicBezTo>
                        <a:pt x="1093" y="3032"/>
                        <a:pt x="1086" y="3039"/>
                        <a:pt x="1079" y="3046"/>
                      </a:cubicBezTo>
                      <a:cubicBezTo>
                        <a:pt x="1058" y="3067"/>
                        <a:pt x="1037" y="3081"/>
                        <a:pt x="1016" y="3095"/>
                      </a:cubicBezTo>
                      <a:lnTo>
                        <a:pt x="1847" y="2609"/>
                      </a:lnTo>
                      <a:cubicBezTo>
                        <a:pt x="1876" y="2595"/>
                        <a:pt x="1897" y="2581"/>
                        <a:pt x="1918" y="2560"/>
                      </a:cubicBezTo>
                      <a:lnTo>
                        <a:pt x="1932" y="2539"/>
                      </a:lnTo>
                      <a:cubicBezTo>
                        <a:pt x="1946" y="2524"/>
                        <a:pt x="1960" y="2510"/>
                        <a:pt x="1974" y="2489"/>
                      </a:cubicBezTo>
                      <a:cubicBezTo>
                        <a:pt x="1988" y="2468"/>
                        <a:pt x="2002" y="2447"/>
                        <a:pt x="2010" y="2419"/>
                      </a:cubicBezTo>
                      <a:lnTo>
                        <a:pt x="2010" y="2412"/>
                      </a:lnTo>
                      <a:cubicBezTo>
                        <a:pt x="2017" y="2398"/>
                        <a:pt x="2024" y="2376"/>
                        <a:pt x="2031" y="2362"/>
                      </a:cubicBezTo>
                      <a:cubicBezTo>
                        <a:pt x="2038" y="2341"/>
                        <a:pt x="2038" y="2341"/>
                        <a:pt x="2045" y="2327"/>
                      </a:cubicBezTo>
                      <a:cubicBezTo>
                        <a:pt x="2045" y="2327"/>
                        <a:pt x="2045" y="2320"/>
                        <a:pt x="2052" y="2313"/>
                      </a:cubicBezTo>
                      <a:lnTo>
                        <a:pt x="2052" y="2299"/>
                      </a:lnTo>
                      <a:cubicBezTo>
                        <a:pt x="2059" y="2271"/>
                        <a:pt x="2066" y="2250"/>
                        <a:pt x="2073" y="2228"/>
                      </a:cubicBezTo>
                      <a:cubicBezTo>
                        <a:pt x="2073" y="2221"/>
                        <a:pt x="2073" y="2214"/>
                        <a:pt x="2073" y="2214"/>
                      </a:cubicBezTo>
                      <a:lnTo>
                        <a:pt x="2073" y="2193"/>
                      </a:lnTo>
                      <a:lnTo>
                        <a:pt x="2080" y="2151"/>
                      </a:lnTo>
                      <a:cubicBezTo>
                        <a:pt x="2080" y="2130"/>
                        <a:pt x="2087" y="2102"/>
                        <a:pt x="2094" y="2073"/>
                      </a:cubicBezTo>
                      <a:cubicBezTo>
                        <a:pt x="2094" y="2045"/>
                        <a:pt x="2101" y="2010"/>
                        <a:pt x="2101" y="1982"/>
                      </a:cubicBezTo>
                      <a:lnTo>
                        <a:pt x="2101" y="1946"/>
                      </a:lnTo>
                      <a:lnTo>
                        <a:pt x="2101" y="1911"/>
                      </a:lnTo>
                      <a:lnTo>
                        <a:pt x="2101" y="1883"/>
                      </a:lnTo>
                      <a:lnTo>
                        <a:pt x="2101" y="1770"/>
                      </a:lnTo>
                      <a:cubicBezTo>
                        <a:pt x="2101" y="1728"/>
                        <a:pt x="2115" y="1700"/>
                        <a:pt x="2108" y="1664"/>
                      </a:cubicBezTo>
                      <a:cubicBezTo>
                        <a:pt x="2108" y="1657"/>
                        <a:pt x="2108" y="1650"/>
                        <a:pt x="2108" y="1643"/>
                      </a:cubicBezTo>
                      <a:lnTo>
                        <a:pt x="2108" y="1608"/>
                      </a:lnTo>
                      <a:lnTo>
                        <a:pt x="2108" y="1559"/>
                      </a:lnTo>
                      <a:lnTo>
                        <a:pt x="2108" y="1502"/>
                      </a:lnTo>
                      <a:lnTo>
                        <a:pt x="2108" y="1481"/>
                      </a:lnTo>
                      <a:cubicBezTo>
                        <a:pt x="2108" y="1474"/>
                        <a:pt x="2108" y="1467"/>
                        <a:pt x="2108" y="1467"/>
                      </a:cubicBezTo>
                      <a:cubicBezTo>
                        <a:pt x="2108" y="1439"/>
                        <a:pt x="2101" y="1411"/>
                        <a:pt x="2101" y="1375"/>
                      </a:cubicBezTo>
                      <a:lnTo>
                        <a:pt x="2101" y="1354"/>
                      </a:lnTo>
                      <a:lnTo>
                        <a:pt x="2101" y="1333"/>
                      </a:lnTo>
                      <a:lnTo>
                        <a:pt x="2094" y="1298"/>
                      </a:lnTo>
                      <a:cubicBezTo>
                        <a:pt x="2094" y="1270"/>
                        <a:pt x="2087" y="1249"/>
                        <a:pt x="2080" y="1220"/>
                      </a:cubicBezTo>
                      <a:cubicBezTo>
                        <a:pt x="2080" y="1192"/>
                        <a:pt x="2073" y="1171"/>
                        <a:pt x="2066" y="1157"/>
                      </a:cubicBezTo>
                      <a:cubicBezTo>
                        <a:pt x="2066" y="1136"/>
                        <a:pt x="2059" y="1115"/>
                        <a:pt x="2052" y="1093"/>
                      </a:cubicBezTo>
                      <a:cubicBezTo>
                        <a:pt x="2052" y="1079"/>
                        <a:pt x="2045" y="1044"/>
                        <a:pt x="2038" y="1023"/>
                      </a:cubicBezTo>
                      <a:cubicBezTo>
                        <a:pt x="2031" y="1002"/>
                        <a:pt x="2024" y="995"/>
                        <a:pt x="2024" y="981"/>
                      </a:cubicBezTo>
                      <a:cubicBezTo>
                        <a:pt x="2024" y="974"/>
                        <a:pt x="2024" y="974"/>
                        <a:pt x="2024" y="967"/>
                      </a:cubicBezTo>
                      <a:cubicBezTo>
                        <a:pt x="2017" y="938"/>
                        <a:pt x="2010" y="917"/>
                        <a:pt x="2002" y="896"/>
                      </a:cubicBezTo>
                      <a:cubicBezTo>
                        <a:pt x="1995" y="875"/>
                        <a:pt x="1988" y="875"/>
                        <a:pt x="1988" y="868"/>
                      </a:cubicBezTo>
                      <a:cubicBezTo>
                        <a:pt x="1981" y="861"/>
                        <a:pt x="1988" y="854"/>
                        <a:pt x="1981" y="854"/>
                      </a:cubicBezTo>
                      <a:cubicBezTo>
                        <a:pt x="1974" y="847"/>
                        <a:pt x="1974" y="840"/>
                        <a:pt x="1974" y="833"/>
                      </a:cubicBezTo>
                      <a:cubicBezTo>
                        <a:pt x="1967" y="812"/>
                        <a:pt x="1953" y="790"/>
                        <a:pt x="1946" y="762"/>
                      </a:cubicBezTo>
                      <a:cubicBezTo>
                        <a:pt x="1946" y="762"/>
                        <a:pt x="1946" y="755"/>
                        <a:pt x="1939" y="755"/>
                      </a:cubicBezTo>
                      <a:cubicBezTo>
                        <a:pt x="1939" y="748"/>
                        <a:pt x="1932" y="741"/>
                        <a:pt x="1932" y="727"/>
                      </a:cubicBezTo>
                      <a:cubicBezTo>
                        <a:pt x="1925" y="720"/>
                        <a:pt x="1911" y="699"/>
                        <a:pt x="1904" y="678"/>
                      </a:cubicBezTo>
                      <a:cubicBezTo>
                        <a:pt x="1904" y="678"/>
                        <a:pt x="1904" y="671"/>
                        <a:pt x="1897" y="671"/>
                      </a:cubicBezTo>
                      <a:cubicBezTo>
                        <a:pt x="1876" y="628"/>
                        <a:pt x="1854" y="579"/>
                        <a:pt x="1826" y="544"/>
                      </a:cubicBezTo>
                      <a:lnTo>
                        <a:pt x="1819" y="530"/>
                      </a:lnTo>
                      <a:cubicBezTo>
                        <a:pt x="1791" y="494"/>
                        <a:pt x="1770" y="459"/>
                        <a:pt x="1742" y="431"/>
                      </a:cubicBezTo>
                      <a:lnTo>
                        <a:pt x="1735" y="417"/>
                      </a:lnTo>
                      <a:lnTo>
                        <a:pt x="1706" y="389"/>
                      </a:lnTo>
                      <a:cubicBezTo>
                        <a:pt x="1706" y="382"/>
                        <a:pt x="1699" y="374"/>
                        <a:pt x="1692" y="367"/>
                      </a:cubicBezTo>
                      <a:lnTo>
                        <a:pt x="1678" y="353"/>
                      </a:lnTo>
                      <a:lnTo>
                        <a:pt x="1636" y="304"/>
                      </a:lnTo>
                      <a:lnTo>
                        <a:pt x="1629" y="297"/>
                      </a:lnTo>
                      <a:lnTo>
                        <a:pt x="1615" y="290"/>
                      </a:lnTo>
                      <a:lnTo>
                        <a:pt x="1601" y="269"/>
                      </a:lnTo>
                      <a:lnTo>
                        <a:pt x="1558" y="241"/>
                      </a:lnTo>
                      <a:lnTo>
                        <a:pt x="1544" y="226"/>
                      </a:lnTo>
                      <a:lnTo>
                        <a:pt x="1537" y="219"/>
                      </a:lnTo>
                      <a:lnTo>
                        <a:pt x="1523" y="212"/>
                      </a:lnTo>
                      <a:lnTo>
                        <a:pt x="1488" y="184"/>
                      </a:lnTo>
                      <a:lnTo>
                        <a:pt x="1460" y="163"/>
                      </a:lnTo>
                      <a:cubicBezTo>
                        <a:pt x="1439" y="149"/>
                        <a:pt x="1424" y="135"/>
                        <a:pt x="1417" y="128"/>
                      </a:cubicBezTo>
                      <a:lnTo>
                        <a:pt x="1375" y="107"/>
                      </a:lnTo>
                      <a:lnTo>
                        <a:pt x="1368" y="100"/>
                      </a:lnTo>
                      <a:lnTo>
                        <a:pt x="1333" y="85"/>
                      </a:lnTo>
                      <a:lnTo>
                        <a:pt x="1298" y="64"/>
                      </a:lnTo>
                      <a:lnTo>
                        <a:pt x="1262" y="50"/>
                      </a:lnTo>
                      <a:lnTo>
                        <a:pt x="1227" y="36"/>
                      </a:lnTo>
                      <a:lnTo>
                        <a:pt x="1220" y="36"/>
                      </a:lnTo>
                      <a:lnTo>
                        <a:pt x="1199" y="29"/>
                      </a:lnTo>
                      <a:lnTo>
                        <a:pt x="1171" y="15"/>
                      </a:lnTo>
                      <a:lnTo>
                        <a:pt x="1150" y="15"/>
                      </a:lnTo>
                      <a:lnTo>
                        <a:pt x="11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3" name="Google Shape;2553;g1b4ab322049_2_64"/>
                <p:cNvSpPr/>
                <p:nvPr/>
              </p:nvSpPr>
              <p:spPr>
                <a:xfrm>
                  <a:off x="1912214" y="842583"/>
                  <a:ext cx="427901" cy="634612"/>
                </a:xfrm>
                <a:custGeom>
                  <a:rect b="b" l="l" r="r" t="t"/>
                  <a:pathLst>
                    <a:path extrusionOk="0" h="3159" w="2130">
                      <a:moveTo>
                        <a:pt x="1636" y="318"/>
                      </a:moveTo>
                      <a:lnTo>
                        <a:pt x="1615" y="339"/>
                      </a:lnTo>
                      <a:lnTo>
                        <a:pt x="1629" y="353"/>
                      </a:lnTo>
                      <a:lnTo>
                        <a:pt x="1671" y="395"/>
                      </a:lnTo>
                      <a:lnTo>
                        <a:pt x="1706" y="445"/>
                      </a:lnTo>
                      <a:lnTo>
                        <a:pt x="1720" y="459"/>
                      </a:lnTo>
                      <a:cubicBezTo>
                        <a:pt x="1727" y="459"/>
                        <a:pt x="1727" y="466"/>
                        <a:pt x="1727" y="466"/>
                      </a:cubicBezTo>
                      <a:cubicBezTo>
                        <a:pt x="1727" y="466"/>
                        <a:pt x="1734" y="473"/>
                        <a:pt x="1734" y="473"/>
                      </a:cubicBezTo>
                      <a:cubicBezTo>
                        <a:pt x="1756" y="508"/>
                        <a:pt x="1784" y="536"/>
                        <a:pt x="1805" y="572"/>
                      </a:cubicBezTo>
                      <a:lnTo>
                        <a:pt x="1819" y="586"/>
                      </a:lnTo>
                      <a:cubicBezTo>
                        <a:pt x="1840" y="621"/>
                        <a:pt x="1861" y="663"/>
                        <a:pt x="1889" y="706"/>
                      </a:cubicBezTo>
                      <a:lnTo>
                        <a:pt x="1897" y="720"/>
                      </a:lnTo>
                      <a:cubicBezTo>
                        <a:pt x="1897" y="734"/>
                        <a:pt x="1904" y="741"/>
                        <a:pt x="1911" y="755"/>
                      </a:cubicBezTo>
                      <a:lnTo>
                        <a:pt x="1932" y="804"/>
                      </a:lnTo>
                      <a:lnTo>
                        <a:pt x="1960" y="875"/>
                      </a:lnTo>
                      <a:lnTo>
                        <a:pt x="1988" y="938"/>
                      </a:lnTo>
                      <a:cubicBezTo>
                        <a:pt x="1995" y="952"/>
                        <a:pt x="2002" y="973"/>
                        <a:pt x="2009" y="995"/>
                      </a:cubicBezTo>
                      <a:lnTo>
                        <a:pt x="2030" y="988"/>
                      </a:lnTo>
                      <a:cubicBezTo>
                        <a:pt x="2023" y="966"/>
                        <a:pt x="2016" y="945"/>
                        <a:pt x="2009" y="924"/>
                      </a:cubicBezTo>
                      <a:lnTo>
                        <a:pt x="1988" y="861"/>
                      </a:lnTo>
                      <a:cubicBezTo>
                        <a:pt x="1974" y="840"/>
                        <a:pt x="1967" y="811"/>
                        <a:pt x="1953" y="790"/>
                      </a:cubicBezTo>
                      <a:lnTo>
                        <a:pt x="1932" y="741"/>
                      </a:lnTo>
                      <a:cubicBezTo>
                        <a:pt x="1925" y="727"/>
                        <a:pt x="1918" y="713"/>
                        <a:pt x="1918" y="706"/>
                      </a:cubicBezTo>
                      <a:cubicBezTo>
                        <a:pt x="1911" y="699"/>
                        <a:pt x="1911" y="699"/>
                        <a:pt x="1911" y="691"/>
                      </a:cubicBezTo>
                      <a:cubicBezTo>
                        <a:pt x="1882" y="649"/>
                        <a:pt x="1861" y="607"/>
                        <a:pt x="1833" y="565"/>
                      </a:cubicBezTo>
                      <a:lnTo>
                        <a:pt x="1826" y="550"/>
                      </a:lnTo>
                      <a:cubicBezTo>
                        <a:pt x="1805" y="515"/>
                        <a:pt x="1777" y="480"/>
                        <a:pt x="1749" y="445"/>
                      </a:cubicBezTo>
                      <a:lnTo>
                        <a:pt x="1741" y="431"/>
                      </a:lnTo>
                      <a:lnTo>
                        <a:pt x="1720" y="417"/>
                      </a:lnTo>
                      <a:lnTo>
                        <a:pt x="1685" y="367"/>
                      </a:lnTo>
                      <a:cubicBezTo>
                        <a:pt x="1671" y="353"/>
                        <a:pt x="1657" y="339"/>
                        <a:pt x="1636" y="318"/>
                      </a:cubicBezTo>
                      <a:close/>
                      <a:moveTo>
                        <a:pt x="2030" y="988"/>
                      </a:moveTo>
                      <a:lnTo>
                        <a:pt x="2009" y="1002"/>
                      </a:lnTo>
                      <a:lnTo>
                        <a:pt x="2016" y="1023"/>
                      </a:lnTo>
                      <a:cubicBezTo>
                        <a:pt x="2016" y="1037"/>
                        <a:pt x="2023" y="1037"/>
                        <a:pt x="2023" y="1058"/>
                      </a:cubicBezTo>
                      <a:cubicBezTo>
                        <a:pt x="2030" y="1079"/>
                        <a:pt x="2038" y="1100"/>
                        <a:pt x="2045" y="1129"/>
                      </a:cubicBezTo>
                      <a:lnTo>
                        <a:pt x="2059" y="1185"/>
                      </a:lnTo>
                      <a:cubicBezTo>
                        <a:pt x="2059" y="1206"/>
                        <a:pt x="2066" y="1227"/>
                        <a:pt x="2073" y="1248"/>
                      </a:cubicBezTo>
                      <a:lnTo>
                        <a:pt x="2094" y="1241"/>
                      </a:lnTo>
                      <a:lnTo>
                        <a:pt x="2094" y="1241"/>
                      </a:lnTo>
                      <a:lnTo>
                        <a:pt x="2073" y="1255"/>
                      </a:lnTo>
                      <a:cubicBezTo>
                        <a:pt x="2073" y="1284"/>
                        <a:pt x="2087" y="1305"/>
                        <a:pt x="2087" y="1333"/>
                      </a:cubicBezTo>
                      <a:lnTo>
                        <a:pt x="2094" y="1411"/>
                      </a:lnTo>
                      <a:cubicBezTo>
                        <a:pt x="2101" y="1439"/>
                        <a:pt x="2108" y="1467"/>
                        <a:pt x="2108" y="1495"/>
                      </a:cubicBezTo>
                      <a:lnTo>
                        <a:pt x="2108" y="1551"/>
                      </a:lnTo>
                      <a:lnTo>
                        <a:pt x="2108" y="1587"/>
                      </a:lnTo>
                      <a:lnTo>
                        <a:pt x="2108" y="1615"/>
                      </a:lnTo>
                      <a:lnTo>
                        <a:pt x="2108" y="1692"/>
                      </a:lnTo>
                      <a:lnTo>
                        <a:pt x="2108" y="1798"/>
                      </a:lnTo>
                      <a:lnTo>
                        <a:pt x="2129" y="1798"/>
                      </a:lnTo>
                      <a:lnTo>
                        <a:pt x="2129" y="1700"/>
                      </a:lnTo>
                      <a:lnTo>
                        <a:pt x="2129" y="1622"/>
                      </a:lnTo>
                      <a:lnTo>
                        <a:pt x="2129" y="1594"/>
                      </a:lnTo>
                      <a:lnTo>
                        <a:pt x="2129" y="1551"/>
                      </a:lnTo>
                      <a:lnTo>
                        <a:pt x="2129" y="1495"/>
                      </a:lnTo>
                      <a:cubicBezTo>
                        <a:pt x="2129" y="1467"/>
                        <a:pt x="2122" y="1439"/>
                        <a:pt x="2122" y="1411"/>
                      </a:cubicBezTo>
                      <a:lnTo>
                        <a:pt x="2108" y="1326"/>
                      </a:lnTo>
                      <a:cubicBezTo>
                        <a:pt x="2108" y="1305"/>
                        <a:pt x="2101" y="1277"/>
                        <a:pt x="2094" y="1248"/>
                      </a:cubicBezTo>
                      <a:lnTo>
                        <a:pt x="2094" y="1241"/>
                      </a:lnTo>
                      <a:cubicBezTo>
                        <a:pt x="2094" y="1220"/>
                        <a:pt x="2087" y="1206"/>
                        <a:pt x="2087" y="1185"/>
                      </a:cubicBezTo>
                      <a:cubicBezTo>
                        <a:pt x="2080" y="1164"/>
                        <a:pt x="2073" y="1143"/>
                        <a:pt x="2066" y="1114"/>
                      </a:cubicBezTo>
                      <a:cubicBezTo>
                        <a:pt x="2066" y="1093"/>
                        <a:pt x="2059" y="1072"/>
                        <a:pt x="2052" y="1051"/>
                      </a:cubicBezTo>
                      <a:lnTo>
                        <a:pt x="2038" y="1016"/>
                      </a:lnTo>
                      <a:lnTo>
                        <a:pt x="2030" y="988"/>
                      </a:lnTo>
                      <a:close/>
                      <a:moveTo>
                        <a:pt x="1128" y="1340"/>
                      </a:moveTo>
                      <a:cubicBezTo>
                        <a:pt x="1128" y="1354"/>
                        <a:pt x="1135" y="1361"/>
                        <a:pt x="1142" y="1375"/>
                      </a:cubicBezTo>
                      <a:lnTo>
                        <a:pt x="1142" y="1389"/>
                      </a:lnTo>
                      <a:cubicBezTo>
                        <a:pt x="1156" y="1425"/>
                        <a:pt x="1170" y="1460"/>
                        <a:pt x="1178" y="1495"/>
                      </a:cubicBezTo>
                      <a:lnTo>
                        <a:pt x="1178" y="1502"/>
                      </a:lnTo>
                      <a:cubicBezTo>
                        <a:pt x="1192" y="1537"/>
                        <a:pt x="1199" y="1573"/>
                        <a:pt x="1213" y="1615"/>
                      </a:cubicBezTo>
                      <a:cubicBezTo>
                        <a:pt x="1220" y="1657"/>
                        <a:pt x="1227" y="1692"/>
                        <a:pt x="1234" y="1735"/>
                      </a:cubicBezTo>
                      <a:lnTo>
                        <a:pt x="1262" y="1728"/>
                      </a:lnTo>
                      <a:lnTo>
                        <a:pt x="1262" y="1728"/>
                      </a:lnTo>
                      <a:lnTo>
                        <a:pt x="1241" y="1742"/>
                      </a:lnTo>
                      <a:cubicBezTo>
                        <a:pt x="1248" y="1777"/>
                        <a:pt x="1248" y="1812"/>
                        <a:pt x="1255" y="1855"/>
                      </a:cubicBezTo>
                      <a:lnTo>
                        <a:pt x="1255" y="1876"/>
                      </a:lnTo>
                      <a:cubicBezTo>
                        <a:pt x="1262" y="1918"/>
                        <a:pt x="1269" y="1953"/>
                        <a:pt x="1269" y="1996"/>
                      </a:cubicBezTo>
                      <a:lnTo>
                        <a:pt x="1269" y="2017"/>
                      </a:lnTo>
                      <a:cubicBezTo>
                        <a:pt x="1269" y="2031"/>
                        <a:pt x="1269" y="2045"/>
                        <a:pt x="1269" y="2059"/>
                      </a:cubicBezTo>
                      <a:cubicBezTo>
                        <a:pt x="1255" y="2038"/>
                        <a:pt x="1234" y="2010"/>
                        <a:pt x="1220" y="1982"/>
                      </a:cubicBezTo>
                      <a:cubicBezTo>
                        <a:pt x="1220" y="1982"/>
                        <a:pt x="1220" y="1974"/>
                        <a:pt x="1220" y="1974"/>
                      </a:cubicBezTo>
                      <a:lnTo>
                        <a:pt x="1199" y="1982"/>
                      </a:lnTo>
                      <a:lnTo>
                        <a:pt x="1220" y="1967"/>
                      </a:lnTo>
                      <a:cubicBezTo>
                        <a:pt x="1213" y="1953"/>
                        <a:pt x="1206" y="1939"/>
                        <a:pt x="1199" y="1925"/>
                      </a:cubicBezTo>
                      <a:lnTo>
                        <a:pt x="1178" y="1932"/>
                      </a:lnTo>
                      <a:lnTo>
                        <a:pt x="1199" y="1918"/>
                      </a:lnTo>
                      <a:cubicBezTo>
                        <a:pt x="1192" y="1904"/>
                        <a:pt x="1185" y="1890"/>
                        <a:pt x="1185" y="1869"/>
                      </a:cubicBezTo>
                      <a:lnTo>
                        <a:pt x="1156" y="1876"/>
                      </a:lnTo>
                      <a:lnTo>
                        <a:pt x="1156" y="1876"/>
                      </a:lnTo>
                      <a:lnTo>
                        <a:pt x="1178" y="1869"/>
                      </a:lnTo>
                      <a:cubicBezTo>
                        <a:pt x="1178" y="1848"/>
                        <a:pt x="1170" y="1826"/>
                        <a:pt x="1163" y="1805"/>
                      </a:cubicBezTo>
                      <a:cubicBezTo>
                        <a:pt x="1163" y="1784"/>
                        <a:pt x="1156" y="1770"/>
                        <a:pt x="1156" y="1749"/>
                      </a:cubicBezTo>
                      <a:lnTo>
                        <a:pt x="1156" y="1735"/>
                      </a:lnTo>
                      <a:cubicBezTo>
                        <a:pt x="1149" y="1721"/>
                        <a:pt x="1142" y="1700"/>
                        <a:pt x="1142" y="1678"/>
                      </a:cubicBezTo>
                      <a:lnTo>
                        <a:pt x="1142" y="1664"/>
                      </a:lnTo>
                      <a:cubicBezTo>
                        <a:pt x="1142" y="1643"/>
                        <a:pt x="1142" y="1615"/>
                        <a:pt x="1135" y="1594"/>
                      </a:cubicBezTo>
                      <a:cubicBezTo>
                        <a:pt x="1128" y="1573"/>
                        <a:pt x="1128" y="1544"/>
                        <a:pt x="1128" y="1523"/>
                      </a:cubicBezTo>
                      <a:lnTo>
                        <a:pt x="1128" y="1502"/>
                      </a:lnTo>
                      <a:cubicBezTo>
                        <a:pt x="1128" y="1467"/>
                        <a:pt x="1128" y="1432"/>
                        <a:pt x="1128" y="1389"/>
                      </a:cubicBezTo>
                      <a:lnTo>
                        <a:pt x="1128" y="1361"/>
                      </a:lnTo>
                      <a:cubicBezTo>
                        <a:pt x="1128" y="1354"/>
                        <a:pt x="1128" y="1347"/>
                        <a:pt x="1128" y="1340"/>
                      </a:cubicBezTo>
                      <a:close/>
                      <a:moveTo>
                        <a:pt x="1072" y="1100"/>
                      </a:moveTo>
                      <a:lnTo>
                        <a:pt x="1072" y="1213"/>
                      </a:lnTo>
                      <a:lnTo>
                        <a:pt x="1072" y="1361"/>
                      </a:lnTo>
                      <a:lnTo>
                        <a:pt x="1072" y="1389"/>
                      </a:lnTo>
                      <a:cubicBezTo>
                        <a:pt x="1072" y="1432"/>
                        <a:pt x="1072" y="1467"/>
                        <a:pt x="1072" y="1509"/>
                      </a:cubicBezTo>
                      <a:lnTo>
                        <a:pt x="1072" y="1523"/>
                      </a:lnTo>
                      <a:cubicBezTo>
                        <a:pt x="1079" y="1551"/>
                        <a:pt x="1079" y="1573"/>
                        <a:pt x="1079" y="1594"/>
                      </a:cubicBezTo>
                      <a:cubicBezTo>
                        <a:pt x="1086" y="1622"/>
                        <a:pt x="1086" y="1650"/>
                        <a:pt x="1086" y="1671"/>
                      </a:cubicBezTo>
                      <a:lnTo>
                        <a:pt x="1086" y="1685"/>
                      </a:lnTo>
                      <a:cubicBezTo>
                        <a:pt x="1093" y="1707"/>
                        <a:pt x="1100" y="1728"/>
                        <a:pt x="1100" y="1749"/>
                      </a:cubicBezTo>
                      <a:lnTo>
                        <a:pt x="1100" y="1756"/>
                      </a:lnTo>
                      <a:cubicBezTo>
                        <a:pt x="1100" y="1777"/>
                        <a:pt x="1107" y="1805"/>
                        <a:pt x="1114" y="1826"/>
                      </a:cubicBezTo>
                      <a:cubicBezTo>
                        <a:pt x="1114" y="1841"/>
                        <a:pt x="1121" y="1869"/>
                        <a:pt x="1128" y="1883"/>
                      </a:cubicBezTo>
                      <a:cubicBezTo>
                        <a:pt x="1135" y="1904"/>
                        <a:pt x="1135" y="1918"/>
                        <a:pt x="1142" y="1939"/>
                      </a:cubicBezTo>
                      <a:cubicBezTo>
                        <a:pt x="1149" y="1960"/>
                        <a:pt x="1156" y="1974"/>
                        <a:pt x="1163" y="1989"/>
                      </a:cubicBezTo>
                      <a:lnTo>
                        <a:pt x="1192" y="1974"/>
                      </a:lnTo>
                      <a:lnTo>
                        <a:pt x="1170" y="1996"/>
                      </a:lnTo>
                      <a:cubicBezTo>
                        <a:pt x="1170" y="2003"/>
                        <a:pt x="1170" y="2003"/>
                        <a:pt x="1178" y="2017"/>
                      </a:cubicBezTo>
                      <a:cubicBezTo>
                        <a:pt x="1192" y="2045"/>
                        <a:pt x="1213" y="2073"/>
                        <a:pt x="1234" y="2094"/>
                      </a:cubicBezTo>
                      <a:cubicBezTo>
                        <a:pt x="1234" y="2101"/>
                        <a:pt x="1241" y="2108"/>
                        <a:pt x="1248" y="2115"/>
                      </a:cubicBezTo>
                      <a:cubicBezTo>
                        <a:pt x="1255" y="2130"/>
                        <a:pt x="1269" y="2137"/>
                        <a:pt x="1283" y="2151"/>
                      </a:cubicBezTo>
                      <a:lnTo>
                        <a:pt x="1333" y="2193"/>
                      </a:lnTo>
                      <a:lnTo>
                        <a:pt x="1333" y="2115"/>
                      </a:lnTo>
                      <a:cubicBezTo>
                        <a:pt x="1326" y="2080"/>
                        <a:pt x="1326" y="2045"/>
                        <a:pt x="1326" y="2017"/>
                      </a:cubicBezTo>
                      <a:lnTo>
                        <a:pt x="1326" y="1989"/>
                      </a:lnTo>
                      <a:cubicBezTo>
                        <a:pt x="1319" y="1946"/>
                        <a:pt x="1319" y="1911"/>
                        <a:pt x="1311" y="1869"/>
                      </a:cubicBezTo>
                      <a:lnTo>
                        <a:pt x="1311" y="1848"/>
                      </a:lnTo>
                      <a:cubicBezTo>
                        <a:pt x="1304" y="1812"/>
                        <a:pt x="1297" y="1763"/>
                        <a:pt x="1290" y="1721"/>
                      </a:cubicBezTo>
                      <a:cubicBezTo>
                        <a:pt x="1283" y="1678"/>
                        <a:pt x="1269" y="1636"/>
                        <a:pt x="1262" y="1601"/>
                      </a:cubicBezTo>
                      <a:cubicBezTo>
                        <a:pt x="1255" y="1566"/>
                        <a:pt x="1241" y="1509"/>
                        <a:pt x="1227" y="1474"/>
                      </a:cubicBezTo>
                      <a:cubicBezTo>
                        <a:pt x="1220" y="1439"/>
                        <a:pt x="1206" y="1403"/>
                        <a:pt x="1192" y="1375"/>
                      </a:cubicBezTo>
                      <a:lnTo>
                        <a:pt x="1185" y="1354"/>
                      </a:lnTo>
                      <a:cubicBezTo>
                        <a:pt x="1170" y="1326"/>
                        <a:pt x="1156" y="1291"/>
                        <a:pt x="1142" y="1255"/>
                      </a:cubicBezTo>
                      <a:lnTo>
                        <a:pt x="1135" y="1234"/>
                      </a:lnTo>
                      <a:lnTo>
                        <a:pt x="1121" y="1213"/>
                      </a:lnTo>
                      <a:lnTo>
                        <a:pt x="1072" y="1100"/>
                      </a:lnTo>
                      <a:close/>
                      <a:moveTo>
                        <a:pt x="938" y="1"/>
                      </a:moveTo>
                      <a:lnTo>
                        <a:pt x="888" y="15"/>
                      </a:lnTo>
                      <a:cubicBezTo>
                        <a:pt x="874" y="22"/>
                        <a:pt x="860" y="29"/>
                        <a:pt x="846" y="36"/>
                      </a:cubicBezTo>
                      <a:lnTo>
                        <a:pt x="0" y="529"/>
                      </a:lnTo>
                      <a:lnTo>
                        <a:pt x="28" y="572"/>
                      </a:lnTo>
                      <a:cubicBezTo>
                        <a:pt x="43" y="565"/>
                        <a:pt x="57" y="558"/>
                        <a:pt x="78" y="550"/>
                      </a:cubicBezTo>
                      <a:cubicBezTo>
                        <a:pt x="92" y="543"/>
                        <a:pt x="106" y="543"/>
                        <a:pt x="120" y="536"/>
                      </a:cubicBezTo>
                      <a:lnTo>
                        <a:pt x="120" y="522"/>
                      </a:lnTo>
                      <a:lnTo>
                        <a:pt x="134" y="536"/>
                      </a:lnTo>
                      <a:lnTo>
                        <a:pt x="233" y="536"/>
                      </a:lnTo>
                      <a:cubicBezTo>
                        <a:pt x="254" y="543"/>
                        <a:pt x="275" y="543"/>
                        <a:pt x="303" y="550"/>
                      </a:cubicBezTo>
                      <a:cubicBezTo>
                        <a:pt x="318" y="558"/>
                        <a:pt x="339" y="565"/>
                        <a:pt x="360" y="572"/>
                      </a:cubicBezTo>
                      <a:lnTo>
                        <a:pt x="367" y="543"/>
                      </a:lnTo>
                      <a:lnTo>
                        <a:pt x="367" y="572"/>
                      </a:lnTo>
                      <a:cubicBezTo>
                        <a:pt x="388" y="579"/>
                        <a:pt x="416" y="593"/>
                        <a:pt x="437" y="600"/>
                      </a:cubicBezTo>
                      <a:cubicBezTo>
                        <a:pt x="466" y="614"/>
                        <a:pt x="487" y="628"/>
                        <a:pt x="515" y="642"/>
                      </a:cubicBezTo>
                      <a:cubicBezTo>
                        <a:pt x="536" y="656"/>
                        <a:pt x="578" y="684"/>
                        <a:pt x="599" y="699"/>
                      </a:cubicBezTo>
                      <a:cubicBezTo>
                        <a:pt x="628" y="720"/>
                        <a:pt x="656" y="741"/>
                        <a:pt x="677" y="762"/>
                      </a:cubicBezTo>
                      <a:lnTo>
                        <a:pt x="684" y="762"/>
                      </a:lnTo>
                      <a:cubicBezTo>
                        <a:pt x="691" y="769"/>
                        <a:pt x="691" y="776"/>
                        <a:pt x="698" y="776"/>
                      </a:cubicBezTo>
                      <a:lnTo>
                        <a:pt x="353" y="981"/>
                      </a:lnTo>
                      <a:cubicBezTo>
                        <a:pt x="339" y="988"/>
                        <a:pt x="325" y="995"/>
                        <a:pt x="318" y="1009"/>
                      </a:cubicBezTo>
                      <a:lnTo>
                        <a:pt x="310" y="1016"/>
                      </a:lnTo>
                      <a:lnTo>
                        <a:pt x="332" y="1037"/>
                      </a:lnTo>
                      <a:lnTo>
                        <a:pt x="303" y="1023"/>
                      </a:lnTo>
                      <a:lnTo>
                        <a:pt x="296" y="1030"/>
                      </a:lnTo>
                      <a:lnTo>
                        <a:pt x="282" y="1058"/>
                      </a:lnTo>
                      <a:cubicBezTo>
                        <a:pt x="275" y="1072"/>
                        <a:pt x="275" y="1079"/>
                        <a:pt x="268" y="1093"/>
                      </a:cubicBezTo>
                      <a:lnTo>
                        <a:pt x="261" y="1121"/>
                      </a:lnTo>
                      <a:cubicBezTo>
                        <a:pt x="254" y="1136"/>
                        <a:pt x="247" y="1150"/>
                        <a:pt x="247" y="1164"/>
                      </a:cubicBezTo>
                      <a:cubicBezTo>
                        <a:pt x="247" y="1171"/>
                        <a:pt x="247" y="1178"/>
                        <a:pt x="247" y="1185"/>
                      </a:cubicBezTo>
                      <a:lnTo>
                        <a:pt x="240" y="1213"/>
                      </a:lnTo>
                      <a:cubicBezTo>
                        <a:pt x="240" y="1234"/>
                        <a:pt x="233" y="1255"/>
                        <a:pt x="233" y="1277"/>
                      </a:cubicBezTo>
                      <a:lnTo>
                        <a:pt x="226" y="1319"/>
                      </a:lnTo>
                      <a:lnTo>
                        <a:pt x="226" y="1361"/>
                      </a:lnTo>
                      <a:lnTo>
                        <a:pt x="226" y="1382"/>
                      </a:lnTo>
                      <a:lnTo>
                        <a:pt x="226" y="1439"/>
                      </a:lnTo>
                      <a:lnTo>
                        <a:pt x="226" y="1460"/>
                      </a:lnTo>
                      <a:cubicBezTo>
                        <a:pt x="226" y="1467"/>
                        <a:pt x="226" y="1474"/>
                        <a:pt x="226" y="1481"/>
                      </a:cubicBezTo>
                      <a:lnTo>
                        <a:pt x="226" y="1551"/>
                      </a:lnTo>
                      <a:lnTo>
                        <a:pt x="226" y="1671"/>
                      </a:lnTo>
                      <a:lnTo>
                        <a:pt x="226" y="1685"/>
                      </a:lnTo>
                      <a:lnTo>
                        <a:pt x="226" y="1855"/>
                      </a:lnTo>
                      <a:lnTo>
                        <a:pt x="226" y="1883"/>
                      </a:lnTo>
                      <a:cubicBezTo>
                        <a:pt x="233" y="1925"/>
                        <a:pt x="233" y="1960"/>
                        <a:pt x="233" y="2003"/>
                      </a:cubicBezTo>
                      <a:lnTo>
                        <a:pt x="233" y="2017"/>
                      </a:lnTo>
                      <a:lnTo>
                        <a:pt x="240" y="2094"/>
                      </a:lnTo>
                      <a:cubicBezTo>
                        <a:pt x="240" y="2115"/>
                        <a:pt x="247" y="2137"/>
                        <a:pt x="247" y="2165"/>
                      </a:cubicBezTo>
                      <a:lnTo>
                        <a:pt x="247" y="2186"/>
                      </a:lnTo>
                      <a:cubicBezTo>
                        <a:pt x="254" y="2200"/>
                        <a:pt x="254" y="2207"/>
                        <a:pt x="254" y="2221"/>
                      </a:cubicBezTo>
                      <a:lnTo>
                        <a:pt x="261" y="2263"/>
                      </a:lnTo>
                      <a:lnTo>
                        <a:pt x="268" y="2299"/>
                      </a:lnTo>
                      <a:lnTo>
                        <a:pt x="275" y="2334"/>
                      </a:lnTo>
                      <a:lnTo>
                        <a:pt x="282" y="2369"/>
                      </a:lnTo>
                      <a:lnTo>
                        <a:pt x="310" y="2362"/>
                      </a:lnTo>
                      <a:lnTo>
                        <a:pt x="310" y="2362"/>
                      </a:lnTo>
                      <a:lnTo>
                        <a:pt x="289" y="2376"/>
                      </a:lnTo>
                      <a:lnTo>
                        <a:pt x="296" y="2397"/>
                      </a:lnTo>
                      <a:cubicBezTo>
                        <a:pt x="296" y="2404"/>
                        <a:pt x="303" y="2412"/>
                        <a:pt x="303" y="2426"/>
                      </a:cubicBezTo>
                      <a:lnTo>
                        <a:pt x="332" y="2419"/>
                      </a:lnTo>
                      <a:lnTo>
                        <a:pt x="332" y="2419"/>
                      </a:lnTo>
                      <a:lnTo>
                        <a:pt x="303" y="2433"/>
                      </a:lnTo>
                      <a:lnTo>
                        <a:pt x="332" y="2426"/>
                      </a:lnTo>
                      <a:lnTo>
                        <a:pt x="310" y="2440"/>
                      </a:lnTo>
                      <a:lnTo>
                        <a:pt x="310" y="2447"/>
                      </a:lnTo>
                      <a:cubicBezTo>
                        <a:pt x="310" y="2454"/>
                        <a:pt x="318" y="2468"/>
                        <a:pt x="318" y="2475"/>
                      </a:cubicBezTo>
                      <a:lnTo>
                        <a:pt x="346" y="2461"/>
                      </a:lnTo>
                      <a:lnTo>
                        <a:pt x="325" y="2482"/>
                      </a:lnTo>
                      <a:cubicBezTo>
                        <a:pt x="325" y="2482"/>
                        <a:pt x="339" y="2503"/>
                        <a:pt x="339" y="2510"/>
                      </a:cubicBezTo>
                      <a:cubicBezTo>
                        <a:pt x="353" y="2538"/>
                        <a:pt x="367" y="2567"/>
                        <a:pt x="388" y="2588"/>
                      </a:cubicBezTo>
                      <a:lnTo>
                        <a:pt x="409" y="2609"/>
                      </a:lnTo>
                      <a:lnTo>
                        <a:pt x="423" y="2623"/>
                      </a:lnTo>
                      <a:lnTo>
                        <a:pt x="430" y="2637"/>
                      </a:lnTo>
                      <a:lnTo>
                        <a:pt x="451" y="2616"/>
                      </a:lnTo>
                      <a:lnTo>
                        <a:pt x="451" y="2616"/>
                      </a:lnTo>
                      <a:lnTo>
                        <a:pt x="437" y="2637"/>
                      </a:lnTo>
                      <a:lnTo>
                        <a:pt x="473" y="2665"/>
                      </a:lnTo>
                      <a:lnTo>
                        <a:pt x="487" y="2644"/>
                      </a:lnTo>
                      <a:lnTo>
                        <a:pt x="487" y="2644"/>
                      </a:lnTo>
                      <a:cubicBezTo>
                        <a:pt x="487" y="2644"/>
                        <a:pt x="473" y="2672"/>
                        <a:pt x="480" y="2672"/>
                      </a:cubicBezTo>
                      <a:lnTo>
                        <a:pt x="494" y="2679"/>
                      </a:lnTo>
                      <a:lnTo>
                        <a:pt x="508" y="2693"/>
                      </a:lnTo>
                      <a:lnTo>
                        <a:pt x="522" y="2701"/>
                      </a:lnTo>
                      <a:lnTo>
                        <a:pt x="536" y="2708"/>
                      </a:lnTo>
                      <a:lnTo>
                        <a:pt x="550" y="2715"/>
                      </a:lnTo>
                      <a:lnTo>
                        <a:pt x="557" y="2715"/>
                      </a:lnTo>
                      <a:lnTo>
                        <a:pt x="578" y="2722"/>
                      </a:lnTo>
                      <a:lnTo>
                        <a:pt x="649" y="2722"/>
                      </a:lnTo>
                      <a:lnTo>
                        <a:pt x="649" y="2693"/>
                      </a:lnTo>
                      <a:cubicBezTo>
                        <a:pt x="649" y="2693"/>
                        <a:pt x="656" y="2722"/>
                        <a:pt x="656" y="2722"/>
                      </a:cubicBezTo>
                      <a:lnTo>
                        <a:pt x="677" y="2715"/>
                      </a:lnTo>
                      <a:lnTo>
                        <a:pt x="698" y="2708"/>
                      </a:lnTo>
                      <a:lnTo>
                        <a:pt x="1269" y="2369"/>
                      </a:lnTo>
                      <a:lnTo>
                        <a:pt x="1269" y="2426"/>
                      </a:lnTo>
                      <a:lnTo>
                        <a:pt x="1269" y="2461"/>
                      </a:lnTo>
                      <a:cubicBezTo>
                        <a:pt x="1262" y="2545"/>
                        <a:pt x="1255" y="2623"/>
                        <a:pt x="1241" y="2708"/>
                      </a:cubicBezTo>
                      <a:lnTo>
                        <a:pt x="1241" y="2729"/>
                      </a:lnTo>
                      <a:cubicBezTo>
                        <a:pt x="1234" y="2764"/>
                        <a:pt x="1220" y="2792"/>
                        <a:pt x="1213" y="2827"/>
                      </a:cubicBezTo>
                      <a:lnTo>
                        <a:pt x="1206" y="2842"/>
                      </a:lnTo>
                      <a:cubicBezTo>
                        <a:pt x="1199" y="2870"/>
                        <a:pt x="1185" y="2898"/>
                        <a:pt x="1178" y="2926"/>
                      </a:cubicBezTo>
                      <a:lnTo>
                        <a:pt x="1199" y="2933"/>
                      </a:lnTo>
                      <a:lnTo>
                        <a:pt x="1170" y="2933"/>
                      </a:lnTo>
                      <a:cubicBezTo>
                        <a:pt x="1163" y="2954"/>
                        <a:pt x="1149" y="2982"/>
                        <a:pt x="1135" y="3004"/>
                      </a:cubicBezTo>
                      <a:cubicBezTo>
                        <a:pt x="1121" y="3018"/>
                        <a:pt x="1114" y="3032"/>
                        <a:pt x="1100" y="3046"/>
                      </a:cubicBezTo>
                      <a:lnTo>
                        <a:pt x="1093" y="3060"/>
                      </a:lnTo>
                      <a:cubicBezTo>
                        <a:pt x="1086" y="3060"/>
                        <a:pt x="1086" y="3067"/>
                        <a:pt x="1079" y="3067"/>
                      </a:cubicBezTo>
                      <a:cubicBezTo>
                        <a:pt x="1065" y="3088"/>
                        <a:pt x="1044" y="3102"/>
                        <a:pt x="1022" y="3116"/>
                      </a:cubicBezTo>
                      <a:lnTo>
                        <a:pt x="1044" y="3159"/>
                      </a:lnTo>
                      <a:lnTo>
                        <a:pt x="1854" y="2686"/>
                      </a:lnTo>
                      <a:cubicBezTo>
                        <a:pt x="1875" y="2672"/>
                        <a:pt x="1904" y="2651"/>
                        <a:pt x="1925" y="2630"/>
                      </a:cubicBezTo>
                      <a:lnTo>
                        <a:pt x="1939" y="2616"/>
                      </a:lnTo>
                      <a:lnTo>
                        <a:pt x="1946" y="2609"/>
                      </a:lnTo>
                      <a:cubicBezTo>
                        <a:pt x="1960" y="2588"/>
                        <a:pt x="1974" y="2574"/>
                        <a:pt x="1988" y="2552"/>
                      </a:cubicBezTo>
                      <a:cubicBezTo>
                        <a:pt x="2002" y="2524"/>
                        <a:pt x="2016" y="2503"/>
                        <a:pt x="2023" y="2482"/>
                      </a:cubicBezTo>
                      <a:lnTo>
                        <a:pt x="2002" y="2468"/>
                      </a:lnTo>
                      <a:lnTo>
                        <a:pt x="2030" y="2468"/>
                      </a:lnTo>
                      <a:cubicBezTo>
                        <a:pt x="2038" y="2454"/>
                        <a:pt x="2045" y="2433"/>
                        <a:pt x="2052" y="2412"/>
                      </a:cubicBezTo>
                      <a:cubicBezTo>
                        <a:pt x="2052" y="2404"/>
                        <a:pt x="2059" y="2397"/>
                        <a:pt x="2059" y="2390"/>
                      </a:cubicBezTo>
                      <a:lnTo>
                        <a:pt x="2073" y="2355"/>
                      </a:lnTo>
                      <a:cubicBezTo>
                        <a:pt x="2073" y="2355"/>
                        <a:pt x="2073" y="2348"/>
                        <a:pt x="2073" y="2348"/>
                      </a:cubicBezTo>
                      <a:cubicBezTo>
                        <a:pt x="2080" y="2327"/>
                        <a:pt x="2080" y="2299"/>
                        <a:pt x="2087" y="2278"/>
                      </a:cubicBezTo>
                      <a:lnTo>
                        <a:pt x="2101" y="2228"/>
                      </a:lnTo>
                      <a:cubicBezTo>
                        <a:pt x="2101" y="2221"/>
                        <a:pt x="2101" y="2214"/>
                        <a:pt x="2101" y="2200"/>
                      </a:cubicBezTo>
                      <a:cubicBezTo>
                        <a:pt x="2108" y="2179"/>
                        <a:pt x="2108" y="2144"/>
                        <a:pt x="2115" y="2122"/>
                      </a:cubicBezTo>
                      <a:cubicBezTo>
                        <a:pt x="2122" y="2094"/>
                        <a:pt x="2122" y="2066"/>
                        <a:pt x="2122" y="2031"/>
                      </a:cubicBezTo>
                      <a:lnTo>
                        <a:pt x="2122" y="2003"/>
                      </a:lnTo>
                      <a:lnTo>
                        <a:pt x="2129" y="1932"/>
                      </a:lnTo>
                      <a:lnTo>
                        <a:pt x="2129" y="1805"/>
                      </a:lnTo>
                      <a:lnTo>
                        <a:pt x="2129" y="1798"/>
                      </a:lnTo>
                      <a:lnTo>
                        <a:pt x="2108" y="1805"/>
                      </a:lnTo>
                      <a:lnTo>
                        <a:pt x="2108" y="1918"/>
                      </a:lnTo>
                      <a:lnTo>
                        <a:pt x="2108" y="1996"/>
                      </a:lnTo>
                      <a:lnTo>
                        <a:pt x="2108" y="2024"/>
                      </a:lnTo>
                      <a:cubicBezTo>
                        <a:pt x="2101" y="2052"/>
                        <a:pt x="2101" y="2080"/>
                        <a:pt x="2094" y="2108"/>
                      </a:cubicBezTo>
                      <a:cubicBezTo>
                        <a:pt x="2094" y="2137"/>
                        <a:pt x="2087" y="2165"/>
                        <a:pt x="2087" y="2186"/>
                      </a:cubicBezTo>
                      <a:cubicBezTo>
                        <a:pt x="2080" y="2200"/>
                        <a:pt x="2080" y="2207"/>
                        <a:pt x="2080" y="2214"/>
                      </a:cubicBezTo>
                      <a:lnTo>
                        <a:pt x="2073" y="2263"/>
                      </a:lnTo>
                      <a:cubicBezTo>
                        <a:pt x="2066" y="2285"/>
                        <a:pt x="2059" y="2306"/>
                        <a:pt x="2052" y="2327"/>
                      </a:cubicBezTo>
                      <a:lnTo>
                        <a:pt x="2038" y="2369"/>
                      </a:lnTo>
                      <a:lnTo>
                        <a:pt x="2030" y="2390"/>
                      </a:lnTo>
                      <a:cubicBezTo>
                        <a:pt x="2023" y="2412"/>
                        <a:pt x="2016" y="2426"/>
                        <a:pt x="2009" y="2440"/>
                      </a:cubicBezTo>
                      <a:lnTo>
                        <a:pt x="2030" y="2454"/>
                      </a:lnTo>
                      <a:lnTo>
                        <a:pt x="2009" y="2454"/>
                      </a:lnTo>
                      <a:cubicBezTo>
                        <a:pt x="1995" y="2475"/>
                        <a:pt x="1981" y="2496"/>
                        <a:pt x="1967" y="2517"/>
                      </a:cubicBezTo>
                      <a:cubicBezTo>
                        <a:pt x="1960" y="2531"/>
                        <a:pt x="1946" y="2545"/>
                        <a:pt x="1932" y="2560"/>
                      </a:cubicBezTo>
                      <a:lnTo>
                        <a:pt x="1925" y="2574"/>
                      </a:lnTo>
                      <a:lnTo>
                        <a:pt x="1918" y="2581"/>
                      </a:lnTo>
                      <a:cubicBezTo>
                        <a:pt x="1897" y="2602"/>
                        <a:pt x="1875" y="2616"/>
                        <a:pt x="1854" y="2630"/>
                      </a:cubicBezTo>
                      <a:lnTo>
                        <a:pt x="1185" y="3018"/>
                      </a:lnTo>
                      <a:cubicBezTo>
                        <a:pt x="1199" y="2997"/>
                        <a:pt x="1213" y="2975"/>
                        <a:pt x="1220" y="2954"/>
                      </a:cubicBezTo>
                      <a:lnTo>
                        <a:pt x="1199" y="2947"/>
                      </a:lnTo>
                      <a:lnTo>
                        <a:pt x="1241" y="2947"/>
                      </a:lnTo>
                      <a:cubicBezTo>
                        <a:pt x="1255" y="2919"/>
                        <a:pt x="1269" y="2891"/>
                        <a:pt x="1276" y="2856"/>
                      </a:cubicBezTo>
                      <a:lnTo>
                        <a:pt x="1276" y="2842"/>
                      </a:lnTo>
                      <a:cubicBezTo>
                        <a:pt x="1290" y="2806"/>
                        <a:pt x="1297" y="2778"/>
                        <a:pt x="1304" y="2743"/>
                      </a:cubicBezTo>
                      <a:lnTo>
                        <a:pt x="1304" y="2722"/>
                      </a:lnTo>
                      <a:cubicBezTo>
                        <a:pt x="1326" y="2637"/>
                        <a:pt x="1333" y="2552"/>
                        <a:pt x="1340" y="2468"/>
                      </a:cubicBezTo>
                      <a:lnTo>
                        <a:pt x="1340" y="2433"/>
                      </a:lnTo>
                      <a:lnTo>
                        <a:pt x="1340" y="2327"/>
                      </a:lnTo>
                      <a:lnTo>
                        <a:pt x="1340" y="2278"/>
                      </a:lnTo>
                      <a:lnTo>
                        <a:pt x="684" y="2658"/>
                      </a:lnTo>
                      <a:lnTo>
                        <a:pt x="670" y="2665"/>
                      </a:lnTo>
                      <a:lnTo>
                        <a:pt x="663" y="2665"/>
                      </a:lnTo>
                      <a:lnTo>
                        <a:pt x="663" y="2693"/>
                      </a:lnTo>
                      <a:cubicBezTo>
                        <a:pt x="663" y="2693"/>
                        <a:pt x="656" y="2665"/>
                        <a:pt x="635" y="2665"/>
                      </a:cubicBezTo>
                      <a:lnTo>
                        <a:pt x="628" y="2665"/>
                      </a:lnTo>
                      <a:lnTo>
                        <a:pt x="543" y="2623"/>
                      </a:lnTo>
                      <a:lnTo>
                        <a:pt x="529" y="2616"/>
                      </a:lnTo>
                      <a:lnTo>
                        <a:pt x="515" y="2637"/>
                      </a:lnTo>
                      <a:lnTo>
                        <a:pt x="522" y="2616"/>
                      </a:lnTo>
                      <a:lnTo>
                        <a:pt x="508" y="2637"/>
                      </a:lnTo>
                      <a:lnTo>
                        <a:pt x="522" y="2609"/>
                      </a:lnTo>
                      <a:lnTo>
                        <a:pt x="494" y="2588"/>
                      </a:lnTo>
                      <a:lnTo>
                        <a:pt x="473" y="2609"/>
                      </a:lnTo>
                      <a:lnTo>
                        <a:pt x="487" y="2588"/>
                      </a:lnTo>
                      <a:lnTo>
                        <a:pt x="480" y="2574"/>
                      </a:lnTo>
                      <a:lnTo>
                        <a:pt x="458" y="2560"/>
                      </a:lnTo>
                      <a:cubicBezTo>
                        <a:pt x="458" y="2552"/>
                        <a:pt x="451" y="2552"/>
                        <a:pt x="444" y="2538"/>
                      </a:cubicBezTo>
                      <a:cubicBezTo>
                        <a:pt x="430" y="2517"/>
                        <a:pt x="416" y="2496"/>
                        <a:pt x="402" y="2468"/>
                      </a:cubicBezTo>
                      <a:lnTo>
                        <a:pt x="395" y="2454"/>
                      </a:lnTo>
                      <a:lnTo>
                        <a:pt x="367" y="2468"/>
                      </a:lnTo>
                      <a:lnTo>
                        <a:pt x="367" y="2468"/>
                      </a:lnTo>
                      <a:lnTo>
                        <a:pt x="388" y="2447"/>
                      </a:lnTo>
                      <a:lnTo>
                        <a:pt x="367" y="2454"/>
                      </a:lnTo>
                      <a:lnTo>
                        <a:pt x="388" y="2440"/>
                      </a:lnTo>
                      <a:lnTo>
                        <a:pt x="374" y="2419"/>
                      </a:lnTo>
                      <a:lnTo>
                        <a:pt x="374" y="2404"/>
                      </a:lnTo>
                      <a:lnTo>
                        <a:pt x="346" y="2412"/>
                      </a:lnTo>
                      <a:lnTo>
                        <a:pt x="374" y="2397"/>
                      </a:lnTo>
                      <a:lnTo>
                        <a:pt x="374" y="2397"/>
                      </a:lnTo>
                      <a:lnTo>
                        <a:pt x="346" y="2404"/>
                      </a:lnTo>
                      <a:lnTo>
                        <a:pt x="367" y="2390"/>
                      </a:lnTo>
                      <a:cubicBezTo>
                        <a:pt x="367" y="2383"/>
                        <a:pt x="360" y="2376"/>
                        <a:pt x="360" y="2369"/>
                      </a:cubicBezTo>
                      <a:lnTo>
                        <a:pt x="353" y="2341"/>
                      </a:lnTo>
                      <a:lnTo>
                        <a:pt x="346" y="2313"/>
                      </a:lnTo>
                      <a:lnTo>
                        <a:pt x="339" y="2285"/>
                      </a:lnTo>
                      <a:lnTo>
                        <a:pt x="310" y="2292"/>
                      </a:lnTo>
                      <a:lnTo>
                        <a:pt x="310" y="2292"/>
                      </a:lnTo>
                      <a:lnTo>
                        <a:pt x="339" y="2278"/>
                      </a:lnTo>
                      <a:lnTo>
                        <a:pt x="332" y="2242"/>
                      </a:lnTo>
                      <a:lnTo>
                        <a:pt x="318" y="2200"/>
                      </a:lnTo>
                      <a:lnTo>
                        <a:pt x="318" y="2165"/>
                      </a:lnTo>
                      <a:lnTo>
                        <a:pt x="318" y="2144"/>
                      </a:lnTo>
                      <a:cubicBezTo>
                        <a:pt x="318" y="2122"/>
                        <a:pt x="318" y="2094"/>
                        <a:pt x="310" y="2073"/>
                      </a:cubicBezTo>
                      <a:cubicBezTo>
                        <a:pt x="310" y="2052"/>
                        <a:pt x="310" y="2031"/>
                        <a:pt x="310" y="2003"/>
                      </a:cubicBezTo>
                      <a:lnTo>
                        <a:pt x="310" y="1982"/>
                      </a:lnTo>
                      <a:cubicBezTo>
                        <a:pt x="303" y="1946"/>
                        <a:pt x="303" y="1911"/>
                        <a:pt x="303" y="1869"/>
                      </a:cubicBezTo>
                      <a:lnTo>
                        <a:pt x="303" y="1841"/>
                      </a:lnTo>
                      <a:lnTo>
                        <a:pt x="303" y="1671"/>
                      </a:lnTo>
                      <a:lnTo>
                        <a:pt x="303" y="1657"/>
                      </a:lnTo>
                      <a:lnTo>
                        <a:pt x="303" y="1537"/>
                      </a:lnTo>
                      <a:lnTo>
                        <a:pt x="303" y="1474"/>
                      </a:lnTo>
                      <a:cubicBezTo>
                        <a:pt x="303" y="1467"/>
                        <a:pt x="303" y="1460"/>
                        <a:pt x="303" y="1453"/>
                      </a:cubicBezTo>
                      <a:lnTo>
                        <a:pt x="303" y="1432"/>
                      </a:lnTo>
                      <a:lnTo>
                        <a:pt x="303" y="1375"/>
                      </a:lnTo>
                      <a:lnTo>
                        <a:pt x="303" y="1354"/>
                      </a:lnTo>
                      <a:lnTo>
                        <a:pt x="303" y="1319"/>
                      </a:lnTo>
                      <a:lnTo>
                        <a:pt x="303" y="1284"/>
                      </a:lnTo>
                      <a:lnTo>
                        <a:pt x="275" y="1284"/>
                      </a:lnTo>
                      <a:lnTo>
                        <a:pt x="303" y="1277"/>
                      </a:lnTo>
                      <a:cubicBezTo>
                        <a:pt x="303" y="1255"/>
                        <a:pt x="310" y="1241"/>
                        <a:pt x="310" y="1220"/>
                      </a:cubicBezTo>
                      <a:lnTo>
                        <a:pt x="318" y="1192"/>
                      </a:lnTo>
                      <a:lnTo>
                        <a:pt x="318" y="1171"/>
                      </a:lnTo>
                      <a:cubicBezTo>
                        <a:pt x="325" y="1157"/>
                        <a:pt x="325" y="1150"/>
                        <a:pt x="332" y="1129"/>
                      </a:cubicBezTo>
                      <a:cubicBezTo>
                        <a:pt x="332" y="1121"/>
                        <a:pt x="339" y="1114"/>
                        <a:pt x="339" y="1107"/>
                      </a:cubicBezTo>
                      <a:cubicBezTo>
                        <a:pt x="339" y="1093"/>
                        <a:pt x="346" y="1086"/>
                        <a:pt x="353" y="1079"/>
                      </a:cubicBezTo>
                      <a:cubicBezTo>
                        <a:pt x="353" y="1065"/>
                        <a:pt x="360" y="1058"/>
                        <a:pt x="367" y="1051"/>
                      </a:cubicBezTo>
                      <a:lnTo>
                        <a:pt x="374" y="1037"/>
                      </a:lnTo>
                      <a:cubicBezTo>
                        <a:pt x="381" y="1030"/>
                        <a:pt x="388" y="1023"/>
                        <a:pt x="395" y="1023"/>
                      </a:cubicBezTo>
                      <a:lnTo>
                        <a:pt x="804" y="783"/>
                      </a:lnTo>
                      <a:lnTo>
                        <a:pt x="769" y="748"/>
                      </a:lnTo>
                      <a:cubicBezTo>
                        <a:pt x="762" y="741"/>
                        <a:pt x="762" y="734"/>
                        <a:pt x="733" y="713"/>
                      </a:cubicBezTo>
                      <a:cubicBezTo>
                        <a:pt x="698" y="691"/>
                        <a:pt x="670" y="670"/>
                        <a:pt x="642" y="649"/>
                      </a:cubicBezTo>
                      <a:cubicBezTo>
                        <a:pt x="614" y="628"/>
                        <a:pt x="578" y="607"/>
                        <a:pt x="557" y="593"/>
                      </a:cubicBezTo>
                      <a:cubicBezTo>
                        <a:pt x="529" y="579"/>
                        <a:pt x="501" y="565"/>
                        <a:pt x="473" y="550"/>
                      </a:cubicBezTo>
                      <a:cubicBezTo>
                        <a:pt x="444" y="536"/>
                        <a:pt x="423" y="529"/>
                        <a:pt x="395" y="515"/>
                      </a:cubicBezTo>
                      <a:cubicBezTo>
                        <a:pt x="374" y="508"/>
                        <a:pt x="353" y="501"/>
                        <a:pt x="325" y="494"/>
                      </a:cubicBezTo>
                      <a:cubicBezTo>
                        <a:pt x="289" y="487"/>
                        <a:pt x="247" y="480"/>
                        <a:pt x="205" y="480"/>
                      </a:cubicBezTo>
                      <a:lnTo>
                        <a:pt x="881" y="85"/>
                      </a:lnTo>
                      <a:cubicBezTo>
                        <a:pt x="896" y="78"/>
                        <a:pt x="910" y="71"/>
                        <a:pt x="924" y="71"/>
                      </a:cubicBezTo>
                      <a:cubicBezTo>
                        <a:pt x="938" y="64"/>
                        <a:pt x="959" y="57"/>
                        <a:pt x="973" y="57"/>
                      </a:cubicBezTo>
                      <a:lnTo>
                        <a:pt x="966" y="29"/>
                      </a:lnTo>
                      <a:lnTo>
                        <a:pt x="966" y="29"/>
                      </a:lnTo>
                      <a:cubicBezTo>
                        <a:pt x="966" y="29"/>
                        <a:pt x="980" y="57"/>
                        <a:pt x="987" y="57"/>
                      </a:cubicBezTo>
                      <a:lnTo>
                        <a:pt x="1114" y="57"/>
                      </a:lnTo>
                      <a:lnTo>
                        <a:pt x="1142" y="64"/>
                      </a:lnTo>
                      <a:lnTo>
                        <a:pt x="1170" y="64"/>
                      </a:lnTo>
                      <a:lnTo>
                        <a:pt x="1199" y="78"/>
                      </a:lnTo>
                      <a:lnTo>
                        <a:pt x="1227" y="85"/>
                      </a:lnTo>
                      <a:lnTo>
                        <a:pt x="1262" y="99"/>
                      </a:lnTo>
                      <a:lnTo>
                        <a:pt x="1283" y="113"/>
                      </a:lnTo>
                      <a:lnTo>
                        <a:pt x="1290" y="85"/>
                      </a:lnTo>
                      <a:lnTo>
                        <a:pt x="1290" y="113"/>
                      </a:lnTo>
                      <a:lnTo>
                        <a:pt x="1297" y="92"/>
                      </a:lnTo>
                      <a:lnTo>
                        <a:pt x="1297" y="113"/>
                      </a:lnTo>
                      <a:lnTo>
                        <a:pt x="1333" y="135"/>
                      </a:lnTo>
                      <a:cubicBezTo>
                        <a:pt x="1347" y="142"/>
                        <a:pt x="1361" y="149"/>
                        <a:pt x="1375" y="156"/>
                      </a:cubicBezTo>
                      <a:cubicBezTo>
                        <a:pt x="1389" y="163"/>
                        <a:pt x="1396" y="170"/>
                        <a:pt x="1410" y="184"/>
                      </a:cubicBezTo>
                      <a:lnTo>
                        <a:pt x="1459" y="212"/>
                      </a:lnTo>
                      <a:lnTo>
                        <a:pt x="1488" y="233"/>
                      </a:lnTo>
                      <a:lnTo>
                        <a:pt x="1523" y="254"/>
                      </a:lnTo>
                      <a:lnTo>
                        <a:pt x="1558" y="290"/>
                      </a:lnTo>
                      <a:lnTo>
                        <a:pt x="1593" y="318"/>
                      </a:lnTo>
                      <a:lnTo>
                        <a:pt x="1615" y="339"/>
                      </a:lnTo>
                      <a:lnTo>
                        <a:pt x="1615" y="339"/>
                      </a:lnTo>
                      <a:lnTo>
                        <a:pt x="1629" y="311"/>
                      </a:lnTo>
                      <a:lnTo>
                        <a:pt x="1600" y="290"/>
                      </a:lnTo>
                      <a:lnTo>
                        <a:pt x="1565" y="254"/>
                      </a:lnTo>
                      <a:lnTo>
                        <a:pt x="1530" y="226"/>
                      </a:lnTo>
                      <a:lnTo>
                        <a:pt x="1488" y="198"/>
                      </a:lnTo>
                      <a:lnTo>
                        <a:pt x="1459" y="177"/>
                      </a:lnTo>
                      <a:lnTo>
                        <a:pt x="1452" y="170"/>
                      </a:lnTo>
                      <a:lnTo>
                        <a:pt x="1417" y="142"/>
                      </a:lnTo>
                      <a:lnTo>
                        <a:pt x="1375" y="120"/>
                      </a:lnTo>
                      <a:lnTo>
                        <a:pt x="1368" y="113"/>
                      </a:lnTo>
                      <a:lnTo>
                        <a:pt x="1333" y="99"/>
                      </a:lnTo>
                      <a:lnTo>
                        <a:pt x="1290" y="71"/>
                      </a:lnTo>
                      <a:lnTo>
                        <a:pt x="1276" y="99"/>
                      </a:lnTo>
                      <a:lnTo>
                        <a:pt x="1283" y="71"/>
                      </a:lnTo>
                      <a:lnTo>
                        <a:pt x="1262" y="57"/>
                      </a:lnTo>
                      <a:lnTo>
                        <a:pt x="1227" y="43"/>
                      </a:lnTo>
                      <a:lnTo>
                        <a:pt x="1192" y="36"/>
                      </a:lnTo>
                      <a:cubicBezTo>
                        <a:pt x="1185" y="29"/>
                        <a:pt x="1170" y="29"/>
                        <a:pt x="1163" y="22"/>
                      </a:cubicBezTo>
                      <a:lnTo>
                        <a:pt x="1142" y="15"/>
                      </a:lnTo>
                      <a:lnTo>
                        <a:pt x="1135" y="43"/>
                      </a:lnTo>
                      <a:cubicBezTo>
                        <a:pt x="1135" y="43"/>
                        <a:pt x="1142" y="15"/>
                        <a:pt x="1135" y="15"/>
                      </a:cubicBezTo>
                      <a:lnTo>
                        <a:pt x="1107" y="8"/>
                      </a:lnTo>
                      <a:cubicBezTo>
                        <a:pt x="1093" y="8"/>
                        <a:pt x="1086" y="8"/>
                        <a:pt x="10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4" name="Google Shape;2554;g1b4ab322049_2_64"/>
                <p:cNvSpPr/>
                <p:nvPr/>
              </p:nvSpPr>
              <p:spPr>
                <a:xfrm>
                  <a:off x="1864000" y="943631"/>
                  <a:ext cx="310379" cy="537180"/>
                </a:xfrm>
                <a:custGeom>
                  <a:rect b="b" l="l" r="r" t="t"/>
                  <a:pathLst>
                    <a:path extrusionOk="0" h="2674" w="1545">
                      <a:moveTo>
                        <a:pt x="668" y="482"/>
                      </a:moveTo>
                      <a:cubicBezTo>
                        <a:pt x="699" y="482"/>
                        <a:pt x="735" y="495"/>
                        <a:pt x="776" y="520"/>
                      </a:cubicBezTo>
                      <a:cubicBezTo>
                        <a:pt x="973" y="633"/>
                        <a:pt x="1058" y="858"/>
                        <a:pt x="1058" y="1500"/>
                      </a:cubicBezTo>
                      <a:cubicBezTo>
                        <a:pt x="1052" y="2005"/>
                        <a:pt x="1002" y="2198"/>
                        <a:pt x="878" y="2198"/>
                      </a:cubicBezTo>
                      <a:cubicBezTo>
                        <a:pt x="847" y="2198"/>
                        <a:pt x="810" y="2185"/>
                        <a:pt x="769" y="2162"/>
                      </a:cubicBezTo>
                      <a:cubicBezTo>
                        <a:pt x="572" y="2042"/>
                        <a:pt x="494" y="1796"/>
                        <a:pt x="494" y="1175"/>
                      </a:cubicBezTo>
                      <a:cubicBezTo>
                        <a:pt x="494" y="678"/>
                        <a:pt x="547" y="482"/>
                        <a:pt x="668" y="482"/>
                      </a:cubicBezTo>
                      <a:close/>
                      <a:moveTo>
                        <a:pt x="437" y="0"/>
                      </a:moveTo>
                      <a:cubicBezTo>
                        <a:pt x="155" y="0"/>
                        <a:pt x="6" y="307"/>
                        <a:pt x="1" y="893"/>
                      </a:cubicBezTo>
                      <a:cubicBezTo>
                        <a:pt x="1" y="1676"/>
                        <a:pt x="268" y="2275"/>
                        <a:pt x="769" y="2564"/>
                      </a:cubicBezTo>
                      <a:cubicBezTo>
                        <a:pt x="898" y="2638"/>
                        <a:pt x="1012" y="2674"/>
                        <a:pt x="1110" y="2674"/>
                      </a:cubicBezTo>
                      <a:cubicBezTo>
                        <a:pt x="1396" y="2674"/>
                        <a:pt x="1544" y="2365"/>
                        <a:pt x="1544" y="1782"/>
                      </a:cubicBezTo>
                      <a:cubicBezTo>
                        <a:pt x="1544" y="992"/>
                        <a:pt x="1284" y="400"/>
                        <a:pt x="776" y="111"/>
                      </a:cubicBezTo>
                      <a:cubicBezTo>
                        <a:pt x="648" y="37"/>
                        <a:pt x="534" y="0"/>
                        <a:pt x="4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5" name="Google Shape;2555;g1b4ab322049_2_64"/>
                <p:cNvSpPr/>
                <p:nvPr/>
              </p:nvSpPr>
              <p:spPr>
                <a:xfrm>
                  <a:off x="1858375" y="938408"/>
                  <a:ext cx="321629" cy="547425"/>
                </a:xfrm>
                <a:custGeom>
                  <a:rect b="b" l="l" r="r" t="t"/>
                  <a:pathLst>
                    <a:path extrusionOk="0" h="2725" w="1601">
                      <a:moveTo>
                        <a:pt x="698" y="532"/>
                      </a:moveTo>
                      <a:cubicBezTo>
                        <a:pt x="734" y="539"/>
                        <a:pt x="762" y="546"/>
                        <a:pt x="790" y="560"/>
                      </a:cubicBezTo>
                      <a:cubicBezTo>
                        <a:pt x="959" y="659"/>
                        <a:pt x="1051" y="849"/>
                        <a:pt x="1051" y="1519"/>
                      </a:cubicBezTo>
                      <a:cubicBezTo>
                        <a:pt x="1051" y="1779"/>
                        <a:pt x="1037" y="2125"/>
                        <a:pt x="938" y="2181"/>
                      </a:cubicBezTo>
                      <a:cubicBezTo>
                        <a:pt x="927" y="2189"/>
                        <a:pt x="915" y="2193"/>
                        <a:pt x="900" y="2193"/>
                      </a:cubicBezTo>
                      <a:cubicBezTo>
                        <a:pt x="876" y="2193"/>
                        <a:pt x="846" y="2182"/>
                        <a:pt x="811" y="2160"/>
                      </a:cubicBezTo>
                      <a:cubicBezTo>
                        <a:pt x="614" y="2047"/>
                        <a:pt x="543" y="1786"/>
                        <a:pt x="543" y="1194"/>
                      </a:cubicBezTo>
                      <a:cubicBezTo>
                        <a:pt x="543" y="941"/>
                        <a:pt x="557" y="595"/>
                        <a:pt x="663" y="539"/>
                      </a:cubicBezTo>
                      <a:cubicBezTo>
                        <a:pt x="670" y="532"/>
                        <a:pt x="684" y="532"/>
                        <a:pt x="698" y="532"/>
                      </a:cubicBezTo>
                      <a:close/>
                      <a:moveTo>
                        <a:pt x="701" y="474"/>
                      </a:moveTo>
                      <a:cubicBezTo>
                        <a:pt x="678" y="474"/>
                        <a:pt x="656" y="479"/>
                        <a:pt x="635" y="489"/>
                      </a:cubicBezTo>
                      <a:cubicBezTo>
                        <a:pt x="536" y="553"/>
                        <a:pt x="494" y="757"/>
                        <a:pt x="494" y="1194"/>
                      </a:cubicBezTo>
                      <a:cubicBezTo>
                        <a:pt x="487" y="1808"/>
                        <a:pt x="571" y="2083"/>
                        <a:pt x="783" y="2202"/>
                      </a:cubicBezTo>
                      <a:cubicBezTo>
                        <a:pt x="818" y="2231"/>
                        <a:pt x="860" y="2245"/>
                        <a:pt x="903" y="2245"/>
                      </a:cubicBezTo>
                      <a:lnTo>
                        <a:pt x="910" y="2252"/>
                      </a:lnTo>
                      <a:cubicBezTo>
                        <a:pt x="931" y="2245"/>
                        <a:pt x="952" y="2238"/>
                        <a:pt x="966" y="2224"/>
                      </a:cubicBezTo>
                      <a:cubicBezTo>
                        <a:pt x="1065" y="2167"/>
                        <a:pt x="1107" y="1963"/>
                        <a:pt x="1107" y="1519"/>
                      </a:cubicBezTo>
                      <a:cubicBezTo>
                        <a:pt x="1107" y="905"/>
                        <a:pt x="1030" y="637"/>
                        <a:pt x="811" y="511"/>
                      </a:cubicBezTo>
                      <a:cubicBezTo>
                        <a:pt x="780" y="488"/>
                        <a:pt x="740" y="474"/>
                        <a:pt x="701" y="474"/>
                      </a:cubicBezTo>
                      <a:close/>
                      <a:moveTo>
                        <a:pt x="466" y="52"/>
                      </a:moveTo>
                      <a:cubicBezTo>
                        <a:pt x="578" y="59"/>
                        <a:pt x="691" y="95"/>
                        <a:pt x="797" y="158"/>
                      </a:cubicBezTo>
                      <a:cubicBezTo>
                        <a:pt x="1283" y="440"/>
                        <a:pt x="1544" y="1025"/>
                        <a:pt x="1544" y="1801"/>
                      </a:cubicBezTo>
                      <a:cubicBezTo>
                        <a:pt x="1544" y="2252"/>
                        <a:pt x="1460" y="2534"/>
                        <a:pt x="1290" y="2632"/>
                      </a:cubicBezTo>
                      <a:cubicBezTo>
                        <a:pt x="1242" y="2659"/>
                        <a:pt x="1189" y="2673"/>
                        <a:pt x="1131" y="2673"/>
                      </a:cubicBezTo>
                      <a:cubicBezTo>
                        <a:pt x="1038" y="2673"/>
                        <a:pt x="933" y="2638"/>
                        <a:pt x="811" y="2569"/>
                      </a:cubicBezTo>
                      <a:cubicBezTo>
                        <a:pt x="325" y="2280"/>
                        <a:pt x="57" y="1695"/>
                        <a:pt x="57" y="912"/>
                      </a:cubicBezTo>
                      <a:cubicBezTo>
                        <a:pt x="57" y="468"/>
                        <a:pt x="148" y="186"/>
                        <a:pt x="318" y="88"/>
                      </a:cubicBezTo>
                      <a:cubicBezTo>
                        <a:pt x="360" y="59"/>
                        <a:pt x="409" y="52"/>
                        <a:pt x="466" y="52"/>
                      </a:cubicBezTo>
                      <a:close/>
                      <a:moveTo>
                        <a:pt x="464" y="0"/>
                      </a:moveTo>
                      <a:cubicBezTo>
                        <a:pt x="400" y="0"/>
                        <a:pt x="341" y="15"/>
                        <a:pt x="289" y="45"/>
                      </a:cubicBezTo>
                      <a:cubicBezTo>
                        <a:pt x="99" y="151"/>
                        <a:pt x="7" y="440"/>
                        <a:pt x="7" y="912"/>
                      </a:cubicBezTo>
                      <a:cubicBezTo>
                        <a:pt x="0" y="1716"/>
                        <a:pt x="282" y="2322"/>
                        <a:pt x="783" y="2611"/>
                      </a:cubicBezTo>
                      <a:cubicBezTo>
                        <a:pt x="889" y="2682"/>
                        <a:pt x="1016" y="2717"/>
                        <a:pt x="1135" y="2724"/>
                      </a:cubicBezTo>
                      <a:cubicBezTo>
                        <a:pt x="1199" y="2724"/>
                        <a:pt x="1255" y="2710"/>
                        <a:pt x="1312" y="2682"/>
                      </a:cubicBezTo>
                      <a:cubicBezTo>
                        <a:pt x="1502" y="2569"/>
                        <a:pt x="1601" y="2280"/>
                        <a:pt x="1601" y="1801"/>
                      </a:cubicBezTo>
                      <a:cubicBezTo>
                        <a:pt x="1601" y="1004"/>
                        <a:pt x="1326" y="405"/>
                        <a:pt x="818" y="116"/>
                      </a:cubicBezTo>
                      <a:cubicBezTo>
                        <a:pt x="684" y="38"/>
                        <a:pt x="566" y="0"/>
                        <a:pt x="4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6" name="Google Shape;2556;g1b4ab322049_2_64"/>
                <p:cNvSpPr/>
                <p:nvPr/>
              </p:nvSpPr>
              <p:spPr>
                <a:xfrm>
                  <a:off x="2111900" y="233683"/>
                  <a:ext cx="168750" cy="568117"/>
                </a:xfrm>
                <a:custGeom>
                  <a:rect b="b" l="l" r="r" t="t"/>
                  <a:pathLst>
                    <a:path extrusionOk="0" h="2828" w="840">
                      <a:moveTo>
                        <a:pt x="839" y="0"/>
                      </a:moveTo>
                      <a:lnTo>
                        <a:pt x="7" y="480"/>
                      </a:lnTo>
                      <a:lnTo>
                        <a:pt x="0" y="2827"/>
                      </a:lnTo>
                      <a:lnTo>
                        <a:pt x="832" y="2341"/>
                      </a:lnTo>
                      <a:lnTo>
                        <a:pt x="8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7" name="Google Shape;2557;g1b4ab322049_2_64"/>
                <p:cNvSpPr/>
                <p:nvPr/>
              </p:nvSpPr>
              <p:spPr>
                <a:xfrm>
                  <a:off x="2106275" y="223839"/>
                  <a:ext cx="180000" cy="587804"/>
                </a:xfrm>
                <a:custGeom>
                  <a:rect b="b" l="l" r="r" t="t"/>
                  <a:pathLst>
                    <a:path extrusionOk="0" h="2926" w="896">
                      <a:moveTo>
                        <a:pt x="839" y="92"/>
                      </a:moveTo>
                      <a:lnTo>
                        <a:pt x="832" y="2376"/>
                      </a:lnTo>
                      <a:lnTo>
                        <a:pt x="49" y="2827"/>
                      </a:lnTo>
                      <a:lnTo>
                        <a:pt x="49" y="2827"/>
                      </a:lnTo>
                      <a:lnTo>
                        <a:pt x="56" y="543"/>
                      </a:lnTo>
                      <a:lnTo>
                        <a:pt x="839" y="92"/>
                      </a:lnTo>
                      <a:close/>
                      <a:moveTo>
                        <a:pt x="895" y="0"/>
                      </a:moveTo>
                      <a:lnTo>
                        <a:pt x="7" y="515"/>
                      </a:lnTo>
                      <a:lnTo>
                        <a:pt x="0" y="2926"/>
                      </a:lnTo>
                      <a:lnTo>
                        <a:pt x="888" y="2404"/>
                      </a:lnTo>
                      <a:lnTo>
                        <a:pt x="8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8" name="Google Shape;2558;g1b4ab322049_2_64"/>
                <p:cNvSpPr/>
                <p:nvPr/>
              </p:nvSpPr>
              <p:spPr>
                <a:xfrm>
                  <a:off x="1889513" y="281896"/>
                  <a:ext cx="223995" cy="519903"/>
                </a:xfrm>
                <a:custGeom>
                  <a:rect b="b" l="l" r="r" t="t"/>
                  <a:pathLst>
                    <a:path extrusionOk="0" h="2588" w="1115">
                      <a:moveTo>
                        <a:pt x="691" y="0"/>
                      </a:moveTo>
                      <a:lnTo>
                        <a:pt x="0" y="78"/>
                      </a:lnTo>
                      <a:lnTo>
                        <a:pt x="205" y="564"/>
                      </a:lnTo>
                      <a:lnTo>
                        <a:pt x="642" y="508"/>
                      </a:lnTo>
                      <a:lnTo>
                        <a:pt x="642" y="2319"/>
                      </a:lnTo>
                      <a:lnTo>
                        <a:pt x="1107" y="2587"/>
                      </a:lnTo>
                      <a:lnTo>
                        <a:pt x="1114" y="240"/>
                      </a:lnTo>
                      <a:lnTo>
                        <a:pt x="6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9" name="Google Shape;2559;g1b4ab322049_2_64"/>
                <p:cNvSpPr/>
                <p:nvPr/>
              </p:nvSpPr>
              <p:spPr>
                <a:xfrm>
                  <a:off x="1881076" y="274664"/>
                  <a:ext cx="236651" cy="536979"/>
                </a:xfrm>
                <a:custGeom>
                  <a:rect b="b" l="l" r="r" t="t"/>
                  <a:pathLst>
                    <a:path extrusionOk="0" h="2673" w="1178">
                      <a:moveTo>
                        <a:pt x="726" y="64"/>
                      </a:moveTo>
                      <a:lnTo>
                        <a:pt x="1128" y="297"/>
                      </a:lnTo>
                      <a:lnTo>
                        <a:pt x="1121" y="2581"/>
                      </a:lnTo>
                      <a:lnTo>
                        <a:pt x="705" y="2341"/>
                      </a:lnTo>
                      <a:lnTo>
                        <a:pt x="712" y="515"/>
                      </a:lnTo>
                      <a:lnTo>
                        <a:pt x="261" y="572"/>
                      </a:lnTo>
                      <a:lnTo>
                        <a:pt x="78" y="135"/>
                      </a:lnTo>
                      <a:lnTo>
                        <a:pt x="726" y="64"/>
                      </a:lnTo>
                      <a:close/>
                      <a:moveTo>
                        <a:pt x="733" y="1"/>
                      </a:moveTo>
                      <a:lnTo>
                        <a:pt x="0" y="93"/>
                      </a:lnTo>
                      <a:lnTo>
                        <a:pt x="233" y="628"/>
                      </a:lnTo>
                      <a:lnTo>
                        <a:pt x="663" y="572"/>
                      </a:lnTo>
                      <a:lnTo>
                        <a:pt x="656" y="2369"/>
                      </a:lnTo>
                      <a:lnTo>
                        <a:pt x="1177" y="2673"/>
                      </a:lnTo>
                      <a:lnTo>
                        <a:pt x="1177" y="262"/>
                      </a:lnTo>
                      <a:lnTo>
                        <a:pt x="7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0" name="Google Shape;2560;g1b4ab322049_2_64"/>
                <p:cNvSpPr/>
                <p:nvPr/>
              </p:nvSpPr>
              <p:spPr>
                <a:xfrm>
                  <a:off x="1917839" y="2226583"/>
                  <a:ext cx="425089" cy="621955"/>
                </a:xfrm>
                <a:custGeom>
                  <a:rect b="b" l="l" r="r" t="t"/>
                  <a:pathLst>
                    <a:path extrusionOk="0" h="3096" w="2116">
                      <a:moveTo>
                        <a:pt x="1058" y="1192"/>
                      </a:moveTo>
                      <a:lnTo>
                        <a:pt x="1072" y="1213"/>
                      </a:lnTo>
                      <a:lnTo>
                        <a:pt x="1086" y="1242"/>
                      </a:lnTo>
                      <a:cubicBezTo>
                        <a:pt x="1100" y="1270"/>
                        <a:pt x="1114" y="1305"/>
                        <a:pt x="1128" y="1340"/>
                      </a:cubicBezTo>
                      <a:cubicBezTo>
                        <a:pt x="1128" y="1340"/>
                        <a:pt x="1128" y="1347"/>
                        <a:pt x="1128" y="1354"/>
                      </a:cubicBezTo>
                      <a:cubicBezTo>
                        <a:pt x="1142" y="1390"/>
                        <a:pt x="1157" y="1418"/>
                        <a:pt x="1164" y="1453"/>
                      </a:cubicBezTo>
                      <a:cubicBezTo>
                        <a:pt x="1164" y="1460"/>
                        <a:pt x="1164" y="1460"/>
                        <a:pt x="1164" y="1467"/>
                      </a:cubicBezTo>
                      <a:cubicBezTo>
                        <a:pt x="1178" y="1502"/>
                        <a:pt x="1185" y="1538"/>
                        <a:pt x="1199" y="1580"/>
                      </a:cubicBezTo>
                      <a:cubicBezTo>
                        <a:pt x="1206" y="1615"/>
                        <a:pt x="1220" y="1657"/>
                        <a:pt x="1227" y="1700"/>
                      </a:cubicBezTo>
                      <a:cubicBezTo>
                        <a:pt x="1227" y="1742"/>
                        <a:pt x="1241" y="1784"/>
                        <a:pt x="1241" y="1820"/>
                      </a:cubicBezTo>
                      <a:lnTo>
                        <a:pt x="1241" y="1848"/>
                      </a:lnTo>
                      <a:cubicBezTo>
                        <a:pt x="1248" y="1883"/>
                        <a:pt x="1255" y="1925"/>
                        <a:pt x="1255" y="1961"/>
                      </a:cubicBezTo>
                      <a:lnTo>
                        <a:pt x="1255" y="1989"/>
                      </a:lnTo>
                      <a:cubicBezTo>
                        <a:pt x="1255" y="2024"/>
                        <a:pt x="1262" y="2052"/>
                        <a:pt x="1262" y="2087"/>
                      </a:cubicBezTo>
                      <a:cubicBezTo>
                        <a:pt x="1262" y="2094"/>
                        <a:pt x="1262" y="2102"/>
                        <a:pt x="1262" y="2102"/>
                      </a:cubicBezTo>
                      <a:cubicBezTo>
                        <a:pt x="1255" y="2094"/>
                        <a:pt x="1241" y="2080"/>
                        <a:pt x="1227" y="2066"/>
                      </a:cubicBezTo>
                      <a:lnTo>
                        <a:pt x="1213" y="2045"/>
                      </a:lnTo>
                      <a:cubicBezTo>
                        <a:pt x="1192" y="2024"/>
                        <a:pt x="1178" y="2003"/>
                        <a:pt x="1164" y="1975"/>
                      </a:cubicBezTo>
                      <a:lnTo>
                        <a:pt x="1157" y="1954"/>
                      </a:lnTo>
                      <a:cubicBezTo>
                        <a:pt x="1157" y="1954"/>
                        <a:pt x="1157" y="1954"/>
                        <a:pt x="1157" y="1946"/>
                      </a:cubicBezTo>
                      <a:cubicBezTo>
                        <a:pt x="1150" y="1932"/>
                        <a:pt x="1142" y="1918"/>
                        <a:pt x="1135" y="1904"/>
                      </a:cubicBezTo>
                      <a:cubicBezTo>
                        <a:pt x="1128" y="1890"/>
                        <a:pt x="1121" y="1869"/>
                        <a:pt x="1121" y="1848"/>
                      </a:cubicBezTo>
                      <a:cubicBezTo>
                        <a:pt x="1107" y="1827"/>
                        <a:pt x="1107" y="1813"/>
                        <a:pt x="1100" y="1791"/>
                      </a:cubicBezTo>
                      <a:cubicBezTo>
                        <a:pt x="1100" y="1770"/>
                        <a:pt x="1093" y="1742"/>
                        <a:pt x="1086" y="1728"/>
                      </a:cubicBezTo>
                      <a:lnTo>
                        <a:pt x="1086" y="1714"/>
                      </a:lnTo>
                      <a:cubicBezTo>
                        <a:pt x="1086" y="1693"/>
                        <a:pt x="1086" y="1672"/>
                        <a:pt x="1079" y="1657"/>
                      </a:cubicBezTo>
                      <a:cubicBezTo>
                        <a:pt x="1079" y="1650"/>
                        <a:pt x="1079" y="1643"/>
                        <a:pt x="1079" y="1643"/>
                      </a:cubicBezTo>
                      <a:cubicBezTo>
                        <a:pt x="1079" y="1615"/>
                        <a:pt x="1072" y="1594"/>
                        <a:pt x="1072" y="1566"/>
                      </a:cubicBezTo>
                      <a:cubicBezTo>
                        <a:pt x="1072" y="1538"/>
                        <a:pt x="1072" y="1516"/>
                        <a:pt x="1065" y="1495"/>
                      </a:cubicBezTo>
                      <a:lnTo>
                        <a:pt x="1065" y="1474"/>
                      </a:lnTo>
                      <a:cubicBezTo>
                        <a:pt x="1065" y="1439"/>
                        <a:pt x="1065" y="1404"/>
                        <a:pt x="1058" y="1361"/>
                      </a:cubicBezTo>
                      <a:lnTo>
                        <a:pt x="1058" y="1333"/>
                      </a:lnTo>
                      <a:cubicBezTo>
                        <a:pt x="1058" y="1284"/>
                        <a:pt x="1058" y="1234"/>
                        <a:pt x="1058" y="1192"/>
                      </a:cubicBezTo>
                      <a:close/>
                      <a:moveTo>
                        <a:pt x="959" y="1"/>
                      </a:moveTo>
                      <a:cubicBezTo>
                        <a:pt x="945" y="1"/>
                        <a:pt x="924" y="8"/>
                        <a:pt x="910" y="8"/>
                      </a:cubicBezTo>
                      <a:cubicBezTo>
                        <a:pt x="896" y="15"/>
                        <a:pt x="882" y="22"/>
                        <a:pt x="860" y="29"/>
                      </a:cubicBezTo>
                      <a:lnTo>
                        <a:pt x="0" y="515"/>
                      </a:lnTo>
                      <a:cubicBezTo>
                        <a:pt x="15" y="508"/>
                        <a:pt x="36" y="501"/>
                        <a:pt x="50" y="494"/>
                      </a:cubicBezTo>
                      <a:cubicBezTo>
                        <a:pt x="64" y="487"/>
                        <a:pt x="85" y="487"/>
                        <a:pt x="99" y="480"/>
                      </a:cubicBezTo>
                      <a:lnTo>
                        <a:pt x="226" y="480"/>
                      </a:lnTo>
                      <a:cubicBezTo>
                        <a:pt x="247" y="487"/>
                        <a:pt x="268" y="487"/>
                        <a:pt x="290" y="494"/>
                      </a:cubicBezTo>
                      <a:cubicBezTo>
                        <a:pt x="311" y="501"/>
                        <a:pt x="332" y="508"/>
                        <a:pt x="353" y="515"/>
                      </a:cubicBezTo>
                      <a:cubicBezTo>
                        <a:pt x="374" y="522"/>
                        <a:pt x="402" y="537"/>
                        <a:pt x="423" y="551"/>
                      </a:cubicBezTo>
                      <a:cubicBezTo>
                        <a:pt x="452" y="558"/>
                        <a:pt x="480" y="572"/>
                        <a:pt x="508" y="593"/>
                      </a:cubicBezTo>
                      <a:cubicBezTo>
                        <a:pt x="536" y="607"/>
                        <a:pt x="571" y="628"/>
                        <a:pt x="593" y="649"/>
                      </a:cubicBezTo>
                      <a:cubicBezTo>
                        <a:pt x="621" y="671"/>
                        <a:pt x="656" y="692"/>
                        <a:pt x="677" y="713"/>
                      </a:cubicBezTo>
                      <a:lnTo>
                        <a:pt x="684" y="713"/>
                      </a:lnTo>
                      <a:cubicBezTo>
                        <a:pt x="698" y="727"/>
                        <a:pt x="712" y="741"/>
                        <a:pt x="727" y="755"/>
                      </a:cubicBezTo>
                      <a:lnTo>
                        <a:pt x="353" y="974"/>
                      </a:lnTo>
                      <a:cubicBezTo>
                        <a:pt x="346" y="981"/>
                        <a:pt x="332" y="988"/>
                        <a:pt x="325" y="995"/>
                      </a:cubicBezTo>
                      <a:lnTo>
                        <a:pt x="318" y="1002"/>
                      </a:lnTo>
                      <a:cubicBezTo>
                        <a:pt x="318" y="1009"/>
                        <a:pt x="311" y="1009"/>
                        <a:pt x="311" y="1016"/>
                      </a:cubicBezTo>
                      <a:cubicBezTo>
                        <a:pt x="304" y="1023"/>
                        <a:pt x="304" y="1030"/>
                        <a:pt x="297" y="1037"/>
                      </a:cubicBezTo>
                      <a:cubicBezTo>
                        <a:pt x="290" y="1051"/>
                        <a:pt x="290" y="1058"/>
                        <a:pt x="282" y="1072"/>
                      </a:cubicBezTo>
                      <a:lnTo>
                        <a:pt x="275" y="1093"/>
                      </a:lnTo>
                      <a:cubicBezTo>
                        <a:pt x="268" y="1115"/>
                        <a:pt x="268" y="1129"/>
                        <a:pt x="261" y="1143"/>
                      </a:cubicBezTo>
                      <a:cubicBezTo>
                        <a:pt x="261" y="1150"/>
                        <a:pt x="261" y="1157"/>
                        <a:pt x="261" y="1164"/>
                      </a:cubicBezTo>
                      <a:lnTo>
                        <a:pt x="261" y="1178"/>
                      </a:lnTo>
                      <a:lnTo>
                        <a:pt x="261" y="1185"/>
                      </a:lnTo>
                      <a:cubicBezTo>
                        <a:pt x="261" y="1206"/>
                        <a:pt x="254" y="1227"/>
                        <a:pt x="254" y="1249"/>
                      </a:cubicBezTo>
                      <a:lnTo>
                        <a:pt x="254" y="1256"/>
                      </a:lnTo>
                      <a:lnTo>
                        <a:pt x="254" y="1284"/>
                      </a:lnTo>
                      <a:cubicBezTo>
                        <a:pt x="254" y="1298"/>
                        <a:pt x="254" y="1312"/>
                        <a:pt x="247" y="1333"/>
                      </a:cubicBezTo>
                      <a:cubicBezTo>
                        <a:pt x="240" y="1347"/>
                        <a:pt x="247" y="1347"/>
                        <a:pt x="247" y="1354"/>
                      </a:cubicBezTo>
                      <a:lnTo>
                        <a:pt x="247" y="1411"/>
                      </a:lnTo>
                      <a:lnTo>
                        <a:pt x="247" y="1453"/>
                      </a:lnTo>
                      <a:lnTo>
                        <a:pt x="247" y="1488"/>
                      </a:lnTo>
                      <a:lnTo>
                        <a:pt x="247" y="1516"/>
                      </a:lnTo>
                      <a:lnTo>
                        <a:pt x="247" y="1636"/>
                      </a:lnTo>
                      <a:lnTo>
                        <a:pt x="247" y="1650"/>
                      </a:lnTo>
                      <a:lnTo>
                        <a:pt x="247" y="1820"/>
                      </a:lnTo>
                      <a:cubicBezTo>
                        <a:pt x="247" y="1827"/>
                        <a:pt x="247" y="1827"/>
                        <a:pt x="247" y="1834"/>
                      </a:cubicBezTo>
                      <a:lnTo>
                        <a:pt x="247" y="1848"/>
                      </a:lnTo>
                      <a:cubicBezTo>
                        <a:pt x="247" y="1890"/>
                        <a:pt x="247" y="1925"/>
                        <a:pt x="254" y="1961"/>
                      </a:cubicBezTo>
                      <a:lnTo>
                        <a:pt x="254" y="1982"/>
                      </a:lnTo>
                      <a:cubicBezTo>
                        <a:pt x="254" y="2010"/>
                        <a:pt x="254" y="2031"/>
                        <a:pt x="254" y="2052"/>
                      </a:cubicBezTo>
                      <a:cubicBezTo>
                        <a:pt x="261" y="2073"/>
                        <a:pt x="261" y="2102"/>
                        <a:pt x="268" y="2123"/>
                      </a:cubicBezTo>
                      <a:cubicBezTo>
                        <a:pt x="261" y="2130"/>
                        <a:pt x="261" y="2137"/>
                        <a:pt x="268" y="2144"/>
                      </a:cubicBezTo>
                      <a:lnTo>
                        <a:pt x="268" y="2179"/>
                      </a:lnTo>
                      <a:lnTo>
                        <a:pt x="268" y="2200"/>
                      </a:lnTo>
                      <a:lnTo>
                        <a:pt x="268" y="2214"/>
                      </a:lnTo>
                      <a:lnTo>
                        <a:pt x="268" y="2221"/>
                      </a:lnTo>
                      <a:cubicBezTo>
                        <a:pt x="268" y="2235"/>
                        <a:pt x="268" y="2250"/>
                        <a:pt x="275" y="2264"/>
                      </a:cubicBezTo>
                      <a:cubicBezTo>
                        <a:pt x="275" y="2264"/>
                        <a:pt x="275" y="2271"/>
                        <a:pt x="275" y="2278"/>
                      </a:cubicBezTo>
                      <a:cubicBezTo>
                        <a:pt x="275" y="2285"/>
                        <a:pt x="275" y="2292"/>
                        <a:pt x="275" y="2292"/>
                      </a:cubicBezTo>
                      <a:lnTo>
                        <a:pt x="282" y="2327"/>
                      </a:lnTo>
                      <a:lnTo>
                        <a:pt x="297" y="2355"/>
                      </a:lnTo>
                      <a:lnTo>
                        <a:pt x="304" y="2376"/>
                      </a:lnTo>
                      <a:cubicBezTo>
                        <a:pt x="311" y="2398"/>
                        <a:pt x="311" y="2398"/>
                        <a:pt x="311" y="2405"/>
                      </a:cubicBezTo>
                      <a:lnTo>
                        <a:pt x="325" y="2426"/>
                      </a:lnTo>
                      <a:cubicBezTo>
                        <a:pt x="325" y="2433"/>
                        <a:pt x="325" y="2440"/>
                        <a:pt x="332" y="2440"/>
                      </a:cubicBezTo>
                      <a:lnTo>
                        <a:pt x="339" y="2454"/>
                      </a:lnTo>
                      <a:cubicBezTo>
                        <a:pt x="353" y="2482"/>
                        <a:pt x="367" y="2510"/>
                        <a:pt x="388" y="2532"/>
                      </a:cubicBezTo>
                      <a:cubicBezTo>
                        <a:pt x="388" y="2539"/>
                        <a:pt x="395" y="2546"/>
                        <a:pt x="402" y="2553"/>
                      </a:cubicBezTo>
                      <a:cubicBezTo>
                        <a:pt x="409" y="2560"/>
                        <a:pt x="409" y="2567"/>
                        <a:pt x="416" y="2574"/>
                      </a:cubicBezTo>
                      <a:lnTo>
                        <a:pt x="430" y="2581"/>
                      </a:lnTo>
                      <a:lnTo>
                        <a:pt x="438" y="2588"/>
                      </a:lnTo>
                      <a:lnTo>
                        <a:pt x="452" y="2602"/>
                      </a:lnTo>
                      <a:lnTo>
                        <a:pt x="466" y="2609"/>
                      </a:lnTo>
                      <a:lnTo>
                        <a:pt x="473" y="2616"/>
                      </a:lnTo>
                      <a:lnTo>
                        <a:pt x="487" y="2623"/>
                      </a:lnTo>
                      <a:lnTo>
                        <a:pt x="501" y="2630"/>
                      </a:lnTo>
                      <a:lnTo>
                        <a:pt x="515" y="2644"/>
                      </a:lnTo>
                      <a:lnTo>
                        <a:pt x="529" y="2651"/>
                      </a:lnTo>
                      <a:lnTo>
                        <a:pt x="649" y="2651"/>
                      </a:lnTo>
                      <a:lnTo>
                        <a:pt x="663" y="2644"/>
                      </a:lnTo>
                      <a:lnTo>
                        <a:pt x="1276" y="2292"/>
                      </a:lnTo>
                      <a:lnTo>
                        <a:pt x="1276" y="2391"/>
                      </a:lnTo>
                      <a:lnTo>
                        <a:pt x="1276" y="2426"/>
                      </a:lnTo>
                      <a:cubicBezTo>
                        <a:pt x="1269" y="2510"/>
                        <a:pt x="1262" y="2595"/>
                        <a:pt x="1248" y="2680"/>
                      </a:cubicBezTo>
                      <a:lnTo>
                        <a:pt x="1248" y="2694"/>
                      </a:lnTo>
                      <a:cubicBezTo>
                        <a:pt x="1241" y="2729"/>
                        <a:pt x="1227" y="2764"/>
                        <a:pt x="1220" y="2799"/>
                      </a:cubicBezTo>
                      <a:cubicBezTo>
                        <a:pt x="1220" y="2799"/>
                        <a:pt x="1213" y="2806"/>
                        <a:pt x="1213" y="2814"/>
                      </a:cubicBezTo>
                      <a:cubicBezTo>
                        <a:pt x="1206" y="2842"/>
                        <a:pt x="1192" y="2870"/>
                        <a:pt x="1185" y="2898"/>
                      </a:cubicBezTo>
                      <a:cubicBezTo>
                        <a:pt x="1171" y="2926"/>
                        <a:pt x="1157" y="2954"/>
                        <a:pt x="1135" y="2976"/>
                      </a:cubicBezTo>
                      <a:cubicBezTo>
                        <a:pt x="1128" y="2997"/>
                        <a:pt x="1114" y="3011"/>
                        <a:pt x="1100" y="3025"/>
                      </a:cubicBezTo>
                      <a:cubicBezTo>
                        <a:pt x="1093" y="3032"/>
                        <a:pt x="1086" y="3039"/>
                        <a:pt x="1079" y="3046"/>
                      </a:cubicBezTo>
                      <a:cubicBezTo>
                        <a:pt x="1058" y="3067"/>
                        <a:pt x="1037" y="3081"/>
                        <a:pt x="1016" y="3095"/>
                      </a:cubicBezTo>
                      <a:lnTo>
                        <a:pt x="1847" y="2609"/>
                      </a:lnTo>
                      <a:cubicBezTo>
                        <a:pt x="1876" y="2595"/>
                        <a:pt x="1897" y="2581"/>
                        <a:pt x="1918" y="2560"/>
                      </a:cubicBezTo>
                      <a:lnTo>
                        <a:pt x="1932" y="2539"/>
                      </a:lnTo>
                      <a:cubicBezTo>
                        <a:pt x="1946" y="2524"/>
                        <a:pt x="1960" y="2510"/>
                        <a:pt x="1974" y="2489"/>
                      </a:cubicBezTo>
                      <a:cubicBezTo>
                        <a:pt x="1988" y="2468"/>
                        <a:pt x="2002" y="2447"/>
                        <a:pt x="2010" y="2419"/>
                      </a:cubicBezTo>
                      <a:lnTo>
                        <a:pt x="2010" y="2412"/>
                      </a:lnTo>
                      <a:cubicBezTo>
                        <a:pt x="2017" y="2398"/>
                        <a:pt x="2024" y="2376"/>
                        <a:pt x="2031" y="2362"/>
                      </a:cubicBezTo>
                      <a:cubicBezTo>
                        <a:pt x="2038" y="2341"/>
                        <a:pt x="2038" y="2341"/>
                        <a:pt x="2045" y="2327"/>
                      </a:cubicBezTo>
                      <a:cubicBezTo>
                        <a:pt x="2045" y="2327"/>
                        <a:pt x="2045" y="2320"/>
                        <a:pt x="2052" y="2313"/>
                      </a:cubicBezTo>
                      <a:lnTo>
                        <a:pt x="2052" y="2299"/>
                      </a:lnTo>
                      <a:cubicBezTo>
                        <a:pt x="2059" y="2271"/>
                        <a:pt x="2066" y="2250"/>
                        <a:pt x="2073" y="2228"/>
                      </a:cubicBezTo>
                      <a:cubicBezTo>
                        <a:pt x="2073" y="2221"/>
                        <a:pt x="2073" y="2214"/>
                        <a:pt x="2073" y="2214"/>
                      </a:cubicBezTo>
                      <a:lnTo>
                        <a:pt x="2073" y="2193"/>
                      </a:lnTo>
                      <a:lnTo>
                        <a:pt x="2080" y="2151"/>
                      </a:lnTo>
                      <a:cubicBezTo>
                        <a:pt x="2080" y="2130"/>
                        <a:pt x="2087" y="2102"/>
                        <a:pt x="2094" y="2073"/>
                      </a:cubicBezTo>
                      <a:cubicBezTo>
                        <a:pt x="2094" y="2045"/>
                        <a:pt x="2101" y="2010"/>
                        <a:pt x="2101" y="1982"/>
                      </a:cubicBezTo>
                      <a:lnTo>
                        <a:pt x="2101" y="1946"/>
                      </a:lnTo>
                      <a:lnTo>
                        <a:pt x="2101" y="1911"/>
                      </a:lnTo>
                      <a:lnTo>
                        <a:pt x="2101" y="1883"/>
                      </a:lnTo>
                      <a:lnTo>
                        <a:pt x="2101" y="1770"/>
                      </a:lnTo>
                      <a:cubicBezTo>
                        <a:pt x="2101" y="1728"/>
                        <a:pt x="2115" y="1700"/>
                        <a:pt x="2108" y="1664"/>
                      </a:cubicBezTo>
                      <a:cubicBezTo>
                        <a:pt x="2108" y="1657"/>
                        <a:pt x="2108" y="1650"/>
                        <a:pt x="2108" y="1643"/>
                      </a:cubicBezTo>
                      <a:lnTo>
                        <a:pt x="2108" y="1608"/>
                      </a:lnTo>
                      <a:lnTo>
                        <a:pt x="2108" y="1559"/>
                      </a:lnTo>
                      <a:lnTo>
                        <a:pt x="2108" y="1502"/>
                      </a:lnTo>
                      <a:lnTo>
                        <a:pt x="2108" y="1481"/>
                      </a:lnTo>
                      <a:cubicBezTo>
                        <a:pt x="2108" y="1474"/>
                        <a:pt x="2108" y="1467"/>
                        <a:pt x="2108" y="1467"/>
                      </a:cubicBezTo>
                      <a:cubicBezTo>
                        <a:pt x="2108" y="1439"/>
                        <a:pt x="2101" y="1411"/>
                        <a:pt x="2101" y="1375"/>
                      </a:cubicBezTo>
                      <a:lnTo>
                        <a:pt x="2101" y="1354"/>
                      </a:lnTo>
                      <a:lnTo>
                        <a:pt x="2101" y="1333"/>
                      </a:lnTo>
                      <a:lnTo>
                        <a:pt x="2094" y="1298"/>
                      </a:lnTo>
                      <a:cubicBezTo>
                        <a:pt x="2094" y="1270"/>
                        <a:pt x="2087" y="1249"/>
                        <a:pt x="2080" y="1220"/>
                      </a:cubicBezTo>
                      <a:cubicBezTo>
                        <a:pt x="2080" y="1192"/>
                        <a:pt x="2073" y="1171"/>
                        <a:pt x="2066" y="1157"/>
                      </a:cubicBezTo>
                      <a:cubicBezTo>
                        <a:pt x="2066" y="1136"/>
                        <a:pt x="2059" y="1115"/>
                        <a:pt x="2052" y="1093"/>
                      </a:cubicBezTo>
                      <a:cubicBezTo>
                        <a:pt x="2052" y="1079"/>
                        <a:pt x="2045" y="1044"/>
                        <a:pt x="2038" y="1023"/>
                      </a:cubicBezTo>
                      <a:cubicBezTo>
                        <a:pt x="2031" y="1002"/>
                        <a:pt x="2024" y="995"/>
                        <a:pt x="2024" y="981"/>
                      </a:cubicBezTo>
                      <a:cubicBezTo>
                        <a:pt x="2024" y="974"/>
                        <a:pt x="2024" y="974"/>
                        <a:pt x="2024" y="967"/>
                      </a:cubicBezTo>
                      <a:cubicBezTo>
                        <a:pt x="2017" y="938"/>
                        <a:pt x="2010" y="917"/>
                        <a:pt x="2002" y="896"/>
                      </a:cubicBezTo>
                      <a:cubicBezTo>
                        <a:pt x="1995" y="875"/>
                        <a:pt x="1988" y="875"/>
                        <a:pt x="1988" y="868"/>
                      </a:cubicBezTo>
                      <a:cubicBezTo>
                        <a:pt x="1981" y="861"/>
                        <a:pt x="1988" y="854"/>
                        <a:pt x="1981" y="854"/>
                      </a:cubicBezTo>
                      <a:cubicBezTo>
                        <a:pt x="1974" y="847"/>
                        <a:pt x="1974" y="840"/>
                        <a:pt x="1974" y="833"/>
                      </a:cubicBezTo>
                      <a:cubicBezTo>
                        <a:pt x="1967" y="812"/>
                        <a:pt x="1953" y="790"/>
                        <a:pt x="1946" y="762"/>
                      </a:cubicBezTo>
                      <a:cubicBezTo>
                        <a:pt x="1946" y="762"/>
                        <a:pt x="1946" y="755"/>
                        <a:pt x="1939" y="755"/>
                      </a:cubicBezTo>
                      <a:cubicBezTo>
                        <a:pt x="1939" y="748"/>
                        <a:pt x="1932" y="741"/>
                        <a:pt x="1932" y="727"/>
                      </a:cubicBezTo>
                      <a:cubicBezTo>
                        <a:pt x="1925" y="720"/>
                        <a:pt x="1911" y="699"/>
                        <a:pt x="1904" y="678"/>
                      </a:cubicBezTo>
                      <a:cubicBezTo>
                        <a:pt x="1904" y="678"/>
                        <a:pt x="1904" y="671"/>
                        <a:pt x="1897" y="671"/>
                      </a:cubicBezTo>
                      <a:cubicBezTo>
                        <a:pt x="1876" y="628"/>
                        <a:pt x="1854" y="579"/>
                        <a:pt x="1826" y="544"/>
                      </a:cubicBezTo>
                      <a:lnTo>
                        <a:pt x="1819" y="530"/>
                      </a:lnTo>
                      <a:cubicBezTo>
                        <a:pt x="1791" y="494"/>
                        <a:pt x="1770" y="459"/>
                        <a:pt x="1742" y="431"/>
                      </a:cubicBezTo>
                      <a:lnTo>
                        <a:pt x="1735" y="417"/>
                      </a:lnTo>
                      <a:lnTo>
                        <a:pt x="1706" y="389"/>
                      </a:lnTo>
                      <a:cubicBezTo>
                        <a:pt x="1706" y="382"/>
                        <a:pt x="1699" y="374"/>
                        <a:pt x="1692" y="367"/>
                      </a:cubicBezTo>
                      <a:lnTo>
                        <a:pt x="1678" y="353"/>
                      </a:lnTo>
                      <a:lnTo>
                        <a:pt x="1636" y="304"/>
                      </a:lnTo>
                      <a:lnTo>
                        <a:pt x="1629" y="297"/>
                      </a:lnTo>
                      <a:lnTo>
                        <a:pt x="1615" y="290"/>
                      </a:lnTo>
                      <a:lnTo>
                        <a:pt x="1601" y="269"/>
                      </a:lnTo>
                      <a:lnTo>
                        <a:pt x="1558" y="241"/>
                      </a:lnTo>
                      <a:lnTo>
                        <a:pt x="1544" y="226"/>
                      </a:lnTo>
                      <a:lnTo>
                        <a:pt x="1537" y="219"/>
                      </a:lnTo>
                      <a:lnTo>
                        <a:pt x="1523" y="212"/>
                      </a:lnTo>
                      <a:lnTo>
                        <a:pt x="1488" y="184"/>
                      </a:lnTo>
                      <a:lnTo>
                        <a:pt x="1460" y="163"/>
                      </a:lnTo>
                      <a:cubicBezTo>
                        <a:pt x="1439" y="149"/>
                        <a:pt x="1424" y="135"/>
                        <a:pt x="1417" y="128"/>
                      </a:cubicBezTo>
                      <a:lnTo>
                        <a:pt x="1375" y="107"/>
                      </a:lnTo>
                      <a:lnTo>
                        <a:pt x="1368" y="100"/>
                      </a:lnTo>
                      <a:lnTo>
                        <a:pt x="1333" y="85"/>
                      </a:lnTo>
                      <a:lnTo>
                        <a:pt x="1298" y="64"/>
                      </a:lnTo>
                      <a:lnTo>
                        <a:pt x="1262" y="50"/>
                      </a:lnTo>
                      <a:lnTo>
                        <a:pt x="1227" y="36"/>
                      </a:lnTo>
                      <a:lnTo>
                        <a:pt x="1220" y="36"/>
                      </a:lnTo>
                      <a:lnTo>
                        <a:pt x="1199" y="29"/>
                      </a:lnTo>
                      <a:lnTo>
                        <a:pt x="1171" y="15"/>
                      </a:lnTo>
                      <a:lnTo>
                        <a:pt x="1150" y="15"/>
                      </a:lnTo>
                      <a:lnTo>
                        <a:pt x="11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1" name="Google Shape;2561;g1b4ab322049_2_64"/>
                <p:cNvSpPr/>
                <p:nvPr/>
              </p:nvSpPr>
              <p:spPr>
                <a:xfrm>
                  <a:off x="1912214" y="2220958"/>
                  <a:ext cx="427901" cy="634612"/>
                </a:xfrm>
                <a:custGeom>
                  <a:rect b="b" l="l" r="r" t="t"/>
                  <a:pathLst>
                    <a:path extrusionOk="0" h="3159" w="2130">
                      <a:moveTo>
                        <a:pt x="1636" y="318"/>
                      </a:moveTo>
                      <a:lnTo>
                        <a:pt x="1615" y="339"/>
                      </a:lnTo>
                      <a:lnTo>
                        <a:pt x="1629" y="353"/>
                      </a:lnTo>
                      <a:lnTo>
                        <a:pt x="1671" y="395"/>
                      </a:lnTo>
                      <a:lnTo>
                        <a:pt x="1706" y="445"/>
                      </a:lnTo>
                      <a:lnTo>
                        <a:pt x="1720" y="459"/>
                      </a:lnTo>
                      <a:cubicBezTo>
                        <a:pt x="1727" y="459"/>
                        <a:pt x="1727" y="466"/>
                        <a:pt x="1727" y="466"/>
                      </a:cubicBezTo>
                      <a:cubicBezTo>
                        <a:pt x="1727" y="466"/>
                        <a:pt x="1734" y="473"/>
                        <a:pt x="1734" y="473"/>
                      </a:cubicBezTo>
                      <a:cubicBezTo>
                        <a:pt x="1756" y="508"/>
                        <a:pt x="1784" y="536"/>
                        <a:pt x="1805" y="572"/>
                      </a:cubicBezTo>
                      <a:lnTo>
                        <a:pt x="1819" y="586"/>
                      </a:lnTo>
                      <a:cubicBezTo>
                        <a:pt x="1840" y="621"/>
                        <a:pt x="1861" y="663"/>
                        <a:pt x="1889" y="706"/>
                      </a:cubicBezTo>
                      <a:lnTo>
                        <a:pt x="1897" y="720"/>
                      </a:lnTo>
                      <a:cubicBezTo>
                        <a:pt x="1897" y="734"/>
                        <a:pt x="1904" y="741"/>
                        <a:pt x="1911" y="755"/>
                      </a:cubicBezTo>
                      <a:lnTo>
                        <a:pt x="1932" y="804"/>
                      </a:lnTo>
                      <a:lnTo>
                        <a:pt x="1960" y="875"/>
                      </a:lnTo>
                      <a:lnTo>
                        <a:pt x="1988" y="938"/>
                      </a:lnTo>
                      <a:cubicBezTo>
                        <a:pt x="1995" y="952"/>
                        <a:pt x="2002" y="973"/>
                        <a:pt x="2009" y="995"/>
                      </a:cubicBezTo>
                      <a:lnTo>
                        <a:pt x="2030" y="988"/>
                      </a:lnTo>
                      <a:cubicBezTo>
                        <a:pt x="2023" y="966"/>
                        <a:pt x="2016" y="945"/>
                        <a:pt x="2009" y="924"/>
                      </a:cubicBezTo>
                      <a:lnTo>
                        <a:pt x="1988" y="861"/>
                      </a:lnTo>
                      <a:cubicBezTo>
                        <a:pt x="1974" y="840"/>
                        <a:pt x="1967" y="811"/>
                        <a:pt x="1953" y="790"/>
                      </a:cubicBezTo>
                      <a:lnTo>
                        <a:pt x="1932" y="741"/>
                      </a:lnTo>
                      <a:cubicBezTo>
                        <a:pt x="1925" y="727"/>
                        <a:pt x="1918" y="713"/>
                        <a:pt x="1918" y="706"/>
                      </a:cubicBezTo>
                      <a:cubicBezTo>
                        <a:pt x="1911" y="699"/>
                        <a:pt x="1911" y="699"/>
                        <a:pt x="1911" y="691"/>
                      </a:cubicBezTo>
                      <a:cubicBezTo>
                        <a:pt x="1882" y="649"/>
                        <a:pt x="1861" y="607"/>
                        <a:pt x="1833" y="565"/>
                      </a:cubicBezTo>
                      <a:lnTo>
                        <a:pt x="1826" y="550"/>
                      </a:lnTo>
                      <a:cubicBezTo>
                        <a:pt x="1805" y="515"/>
                        <a:pt x="1777" y="480"/>
                        <a:pt x="1749" y="445"/>
                      </a:cubicBezTo>
                      <a:lnTo>
                        <a:pt x="1741" y="431"/>
                      </a:lnTo>
                      <a:lnTo>
                        <a:pt x="1720" y="417"/>
                      </a:lnTo>
                      <a:lnTo>
                        <a:pt x="1685" y="367"/>
                      </a:lnTo>
                      <a:cubicBezTo>
                        <a:pt x="1671" y="353"/>
                        <a:pt x="1657" y="339"/>
                        <a:pt x="1636" y="318"/>
                      </a:cubicBezTo>
                      <a:close/>
                      <a:moveTo>
                        <a:pt x="2030" y="988"/>
                      </a:moveTo>
                      <a:lnTo>
                        <a:pt x="2009" y="1002"/>
                      </a:lnTo>
                      <a:lnTo>
                        <a:pt x="2016" y="1023"/>
                      </a:lnTo>
                      <a:cubicBezTo>
                        <a:pt x="2016" y="1037"/>
                        <a:pt x="2023" y="1037"/>
                        <a:pt x="2023" y="1058"/>
                      </a:cubicBezTo>
                      <a:cubicBezTo>
                        <a:pt x="2030" y="1079"/>
                        <a:pt x="2038" y="1100"/>
                        <a:pt x="2045" y="1129"/>
                      </a:cubicBezTo>
                      <a:lnTo>
                        <a:pt x="2059" y="1185"/>
                      </a:lnTo>
                      <a:cubicBezTo>
                        <a:pt x="2059" y="1206"/>
                        <a:pt x="2066" y="1227"/>
                        <a:pt x="2073" y="1248"/>
                      </a:cubicBezTo>
                      <a:lnTo>
                        <a:pt x="2094" y="1241"/>
                      </a:lnTo>
                      <a:lnTo>
                        <a:pt x="2094" y="1241"/>
                      </a:lnTo>
                      <a:lnTo>
                        <a:pt x="2073" y="1255"/>
                      </a:lnTo>
                      <a:cubicBezTo>
                        <a:pt x="2073" y="1284"/>
                        <a:pt x="2087" y="1305"/>
                        <a:pt x="2087" y="1333"/>
                      </a:cubicBezTo>
                      <a:lnTo>
                        <a:pt x="2094" y="1411"/>
                      </a:lnTo>
                      <a:cubicBezTo>
                        <a:pt x="2101" y="1439"/>
                        <a:pt x="2108" y="1467"/>
                        <a:pt x="2108" y="1495"/>
                      </a:cubicBezTo>
                      <a:lnTo>
                        <a:pt x="2108" y="1551"/>
                      </a:lnTo>
                      <a:lnTo>
                        <a:pt x="2108" y="1587"/>
                      </a:lnTo>
                      <a:lnTo>
                        <a:pt x="2108" y="1615"/>
                      </a:lnTo>
                      <a:lnTo>
                        <a:pt x="2108" y="1692"/>
                      </a:lnTo>
                      <a:lnTo>
                        <a:pt x="2108" y="1798"/>
                      </a:lnTo>
                      <a:lnTo>
                        <a:pt x="2129" y="1798"/>
                      </a:lnTo>
                      <a:lnTo>
                        <a:pt x="2129" y="1700"/>
                      </a:lnTo>
                      <a:lnTo>
                        <a:pt x="2129" y="1622"/>
                      </a:lnTo>
                      <a:lnTo>
                        <a:pt x="2129" y="1594"/>
                      </a:lnTo>
                      <a:lnTo>
                        <a:pt x="2129" y="1551"/>
                      </a:lnTo>
                      <a:lnTo>
                        <a:pt x="2129" y="1495"/>
                      </a:lnTo>
                      <a:cubicBezTo>
                        <a:pt x="2129" y="1467"/>
                        <a:pt x="2122" y="1439"/>
                        <a:pt x="2122" y="1411"/>
                      </a:cubicBezTo>
                      <a:lnTo>
                        <a:pt x="2108" y="1326"/>
                      </a:lnTo>
                      <a:cubicBezTo>
                        <a:pt x="2108" y="1305"/>
                        <a:pt x="2101" y="1277"/>
                        <a:pt x="2094" y="1248"/>
                      </a:cubicBezTo>
                      <a:lnTo>
                        <a:pt x="2094" y="1241"/>
                      </a:lnTo>
                      <a:cubicBezTo>
                        <a:pt x="2094" y="1220"/>
                        <a:pt x="2087" y="1206"/>
                        <a:pt x="2087" y="1185"/>
                      </a:cubicBezTo>
                      <a:cubicBezTo>
                        <a:pt x="2080" y="1164"/>
                        <a:pt x="2073" y="1143"/>
                        <a:pt x="2066" y="1114"/>
                      </a:cubicBezTo>
                      <a:cubicBezTo>
                        <a:pt x="2066" y="1093"/>
                        <a:pt x="2059" y="1072"/>
                        <a:pt x="2052" y="1051"/>
                      </a:cubicBezTo>
                      <a:lnTo>
                        <a:pt x="2038" y="1016"/>
                      </a:lnTo>
                      <a:lnTo>
                        <a:pt x="2030" y="988"/>
                      </a:lnTo>
                      <a:close/>
                      <a:moveTo>
                        <a:pt x="1128" y="1340"/>
                      </a:moveTo>
                      <a:cubicBezTo>
                        <a:pt x="1128" y="1354"/>
                        <a:pt x="1135" y="1361"/>
                        <a:pt x="1142" y="1375"/>
                      </a:cubicBezTo>
                      <a:lnTo>
                        <a:pt x="1142" y="1389"/>
                      </a:lnTo>
                      <a:cubicBezTo>
                        <a:pt x="1156" y="1425"/>
                        <a:pt x="1170" y="1460"/>
                        <a:pt x="1178" y="1495"/>
                      </a:cubicBezTo>
                      <a:lnTo>
                        <a:pt x="1178" y="1502"/>
                      </a:lnTo>
                      <a:cubicBezTo>
                        <a:pt x="1192" y="1537"/>
                        <a:pt x="1199" y="1573"/>
                        <a:pt x="1213" y="1615"/>
                      </a:cubicBezTo>
                      <a:cubicBezTo>
                        <a:pt x="1220" y="1657"/>
                        <a:pt x="1227" y="1692"/>
                        <a:pt x="1234" y="1735"/>
                      </a:cubicBezTo>
                      <a:lnTo>
                        <a:pt x="1262" y="1728"/>
                      </a:lnTo>
                      <a:lnTo>
                        <a:pt x="1262" y="1728"/>
                      </a:lnTo>
                      <a:lnTo>
                        <a:pt x="1241" y="1742"/>
                      </a:lnTo>
                      <a:cubicBezTo>
                        <a:pt x="1248" y="1777"/>
                        <a:pt x="1248" y="1812"/>
                        <a:pt x="1255" y="1855"/>
                      </a:cubicBezTo>
                      <a:lnTo>
                        <a:pt x="1255" y="1876"/>
                      </a:lnTo>
                      <a:cubicBezTo>
                        <a:pt x="1262" y="1918"/>
                        <a:pt x="1269" y="1953"/>
                        <a:pt x="1269" y="1996"/>
                      </a:cubicBezTo>
                      <a:lnTo>
                        <a:pt x="1269" y="2017"/>
                      </a:lnTo>
                      <a:cubicBezTo>
                        <a:pt x="1269" y="2031"/>
                        <a:pt x="1269" y="2045"/>
                        <a:pt x="1269" y="2059"/>
                      </a:cubicBezTo>
                      <a:cubicBezTo>
                        <a:pt x="1255" y="2038"/>
                        <a:pt x="1234" y="2010"/>
                        <a:pt x="1220" y="1982"/>
                      </a:cubicBezTo>
                      <a:cubicBezTo>
                        <a:pt x="1220" y="1982"/>
                        <a:pt x="1220" y="1974"/>
                        <a:pt x="1220" y="1974"/>
                      </a:cubicBezTo>
                      <a:lnTo>
                        <a:pt x="1199" y="1982"/>
                      </a:lnTo>
                      <a:lnTo>
                        <a:pt x="1220" y="1967"/>
                      </a:lnTo>
                      <a:cubicBezTo>
                        <a:pt x="1213" y="1953"/>
                        <a:pt x="1206" y="1939"/>
                        <a:pt x="1199" y="1925"/>
                      </a:cubicBezTo>
                      <a:lnTo>
                        <a:pt x="1178" y="1932"/>
                      </a:lnTo>
                      <a:lnTo>
                        <a:pt x="1199" y="1918"/>
                      </a:lnTo>
                      <a:cubicBezTo>
                        <a:pt x="1192" y="1904"/>
                        <a:pt x="1185" y="1890"/>
                        <a:pt x="1185" y="1869"/>
                      </a:cubicBezTo>
                      <a:lnTo>
                        <a:pt x="1156" y="1876"/>
                      </a:lnTo>
                      <a:lnTo>
                        <a:pt x="1156" y="1876"/>
                      </a:lnTo>
                      <a:lnTo>
                        <a:pt x="1178" y="1869"/>
                      </a:lnTo>
                      <a:cubicBezTo>
                        <a:pt x="1178" y="1848"/>
                        <a:pt x="1170" y="1826"/>
                        <a:pt x="1163" y="1805"/>
                      </a:cubicBezTo>
                      <a:cubicBezTo>
                        <a:pt x="1163" y="1784"/>
                        <a:pt x="1156" y="1770"/>
                        <a:pt x="1156" y="1749"/>
                      </a:cubicBezTo>
                      <a:lnTo>
                        <a:pt x="1156" y="1735"/>
                      </a:lnTo>
                      <a:cubicBezTo>
                        <a:pt x="1149" y="1721"/>
                        <a:pt x="1142" y="1700"/>
                        <a:pt x="1142" y="1678"/>
                      </a:cubicBezTo>
                      <a:lnTo>
                        <a:pt x="1142" y="1664"/>
                      </a:lnTo>
                      <a:cubicBezTo>
                        <a:pt x="1142" y="1643"/>
                        <a:pt x="1142" y="1615"/>
                        <a:pt x="1135" y="1594"/>
                      </a:cubicBezTo>
                      <a:cubicBezTo>
                        <a:pt x="1128" y="1573"/>
                        <a:pt x="1128" y="1544"/>
                        <a:pt x="1128" y="1523"/>
                      </a:cubicBezTo>
                      <a:lnTo>
                        <a:pt x="1128" y="1502"/>
                      </a:lnTo>
                      <a:cubicBezTo>
                        <a:pt x="1128" y="1467"/>
                        <a:pt x="1128" y="1432"/>
                        <a:pt x="1128" y="1389"/>
                      </a:cubicBezTo>
                      <a:lnTo>
                        <a:pt x="1128" y="1361"/>
                      </a:lnTo>
                      <a:cubicBezTo>
                        <a:pt x="1128" y="1354"/>
                        <a:pt x="1128" y="1347"/>
                        <a:pt x="1128" y="1340"/>
                      </a:cubicBezTo>
                      <a:close/>
                      <a:moveTo>
                        <a:pt x="1072" y="1100"/>
                      </a:moveTo>
                      <a:lnTo>
                        <a:pt x="1072" y="1213"/>
                      </a:lnTo>
                      <a:lnTo>
                        <a:pt x="1072" y="1361"/>
                      </a:lnTo>
                      <a:lnTo>
                        <a:pt x="1072" y="1389"/>
                      </a:lnTo>
                      <a:cubicBezTo>
                        <a:pt x="1072" y="1432"/>
                        <a:pt x="1072" y="1467"/>
                        <a:pt x="1072" y="1509"/>
                      </a:cubicBezTo>
                      <a:lnTo>
                        <a:pt x="1072" y="1523"/>
                      </a:lnTo>
                      <a:cubicBezTo>
                        <a:pt x="1079" y="1551"/>
                        <a:pt x="1079" y="1573"/>
                        <a:pt x="1079" y="1594"/>
                      </a:cubicBezTo>
                      <a:cubicBezTo>
                        <a:pt x="1086" y="1622"/>
                        <a:pt x="1086" y="1650"/>
                        <a:pt x="1086" y="1671"/>
                      </a:cubicBezTo>
                      <a:lnTo>
                        <a:pt x="1086" y="1685"/>
                      </a:lnTo>
                      <a:cubicBezTo>
                        <a:pt x="1093" y="1707"/>
                        <a:pt x="1100" y="1728"/>
                        <a:pt x="1100" y="1749"/>
                      </a:cubicBezTo>
                      <a:lnTo>
                        <a:pt x="1100" y="1756"/>
                      </a:lnTo>
                      <a:cubicBezTo>
                        <a:pt x="1100" y="1777"/>
                        <a:pt x="1107" y="1805"/>
                        <a:pt x="1114" y="1826"/>
                      </a:cubicBezTo>
                      <a:cubicBezTo>
                        <a:pt x="1114" y="1841"/>
                        <a:pt x="1121" y="1869"/>
                        <a:pt x="1128" y="1883"/>
                      </a:cubicBezTo>
                      <a:cubicBezTo>
                        <a:pt x="1135" y="1904"/>
                        <a:pt x="1135" y="1918"/>
                        <a:pt x="1142" y="1939"/>
                      </a:cubicBezTo>
                      <a:cubicBezTo>
                        <a:pt x="1149" y="1960"/>
                        <a:pt x="1156" y="1974"/>
                        <a:pt x="1163" y="1989"/>
                      </a:cubicBezTo>
                      <a:lnTo>
                        <a:pt x="1192" y="1974"/>
                      </a:lnTo>
                      <a:lnTo>
                        <a:pt x="1170" y="1996"/>
                      </a:lnTo>
                      <a:cubicBezTo>
                        <a:pt x="1170" y="2003"/>
                        <a:pt x="1170" y="2003"/>
                        <a:pt x="1178" y="2017"/>
                      </a:cubicBezTo>
                      <a:cubicBezTo>
                        <a:pt x="1192" y="2045"/>
                        <a:pt x="1213" y="2073"/>
                        <a:pt x="1234" y="2094"/>
                      </a:cubicBezTo>
                      <a:cubicBezTo>
                        <a:pt x="1234" y="2101"/>
                        <a:pt x="1241" y="2108"/>
                        <a:pt x="1248" y="2115"/>
                      </a:cubicBezTo>
                      <a:cubicBezTo>
                        <a:pt x="1255" y="2130"/>
                        <a:pt x="1269" y="2137"/>
                        <a:pt x="1283" y="2151"/>
                      </a:cubicBezTo>
                      <a:lnTo>
                        <a:pt x="1333" y="2193"/>
                      </a:lnTo>
                      <a:lnTo>
                        <a:pt x="1333" y="2115"/>
                      </a:lnTo>
                      <a:cubicBezTo>
                        <a:pt x="1326" y="2080"/>
                        <a:pt x="1326" y="2045"/>
                        <a:pt x="1326" y="2017"/>
                      </a:cubicBezTo>
                      <a:lnTo>
                        <a:pt x="1326" y="1989"/>
                      </a:lnTo>
                      <a:cubicBezTo>
                        <a:pt x="1319" y="1946"/>
                        <a:pt x="1319" y="1911"/>
                        <a:pt x="1311" y="1869"/>
                      </a:cubicBezTo>
                      <a:lnTo>
                        <a:pt x="1311" y="1848"/>
                      </a:lnTo>
                      <a:cubicBezTo>
                        <a:pt x="1304" y="1812"/>
                        <a:pt x="1297" y="1763"/>
                        <a:pt x="1290" y="1721"/>
                      </a:cubicBezTo>
                      <a:cubicBezTo>
                        <a:pt x="1283" y="1678"/>
                        <a:pt x="1269" y="1636"/>
                        <a:pt x="1262" y="1601"/>
                      </a:cubicBezTo>
                      <a:cubicBezTo>
                        <a:pt x="1255" y="1566"/>
                        <a:pt x="1241" y="1509"/>
                        <a:pt x="1227" y="1474"/>
                      </a:cubicBezTo>
                      <a:cubicBezTo>
                        <a:pt x="1220" y="1439"/>
                        <a:pt x="1206" y="1403"/>
                        <a:pt x="1192" y="1375"/>
                      </a:cubicBezTo>
                      <a:lnTo>
                        <a:pt x="1185" y="1354"/>
                      </a:lnTo>
                      <a:cubicBezTo>
                        <a:pt x="1170" y="1326"/>
                        <a:pt x="1156" y="1291"/>
                        <a:pt x="1142" y="1255"/>
                      </a:cubicBezTo>
                      <a:lnTo>
                        <a:pt x="1135" y="1234"/>
                      </a:lnTo>
                      <a:lnTo>
                        <a:pt x="1121" y="1213"/>
                      </a:lnTo>
                      <a:lnTo>
                        <a:pt x="1072" y="1100"/>
                      </a:lnTo>
                      <a:close/>
                      <a:moveTo>
                        <a:pt x="938" y="1"/>
                      </a:moveTo>
                      <a:lnTo>
                        <a:pt x="888" y="15"/>
                      </a:lnTo>
                      <a:cubicBezTo>
                        <a:pt x="874" y="22"/>
                        <a:pt x="860" y="29"/>
                        <a:pt x="846" y="36"/>
                      </a:cubicBezTo>
                      <a:lnTo>
                        <a:pt x="0" y="529"/>
                      </a:lnTo>
                      <a:lnTo>
                        <a:pt x="28" y="572"/>
                      </a:lnTo>
                      <a:cubicBezTo>
                        <a:pt x="43" y="565"/>
                        <a:pt x="57" y="558"/>
                        <a:pt x="78" y="550"/>
                      </a:cubicBezTo>
                      <a:cubicBezTo>
                        <a:pt x="92" y="543"/>
                        <a:pt x="106" y="543"/>
                        <a:pt x="120" y="536"/>
                      </a:cubicBezTo>
                      <a:lnTo>
                        <a:pt x="120" y="522"/>
                      </a:lnTo>
                      <a:lnTo>
                        <a:pt x="134" y="536"/>
                      </a:lnTo>
                      <a:lnTo>
                        <a:pt x="233" y="536"/>
                      </a:lnTo>
                      <a:cubicBezTo>
                        <a:pt x="254" y="543"/>
                        <a:pt x="275" y="543"/>
                        <a:pt x="303" y="550"/>
                      </a:cubicBezTo>
                      <a:cubicBezTo>
                        <a:pt x="318" y="558"/>
                        <a:pt x="339" y="565"/>
                        <a:pt x="360" y="572"/>
                      </a:cubicBezTo>
                      <a:lnTo>
                        <a:pt x="367" y="543"/>
                      </a:lnTo>
                      <a:lnTo>
                        <a:pt x="367" y="572"/>
                      </a:lnTo>
                      <a:cubicBezTo>
                        <a:pt x="388" y="579"/>
                        <a:pt x="416" y="593"/>
                        <a:pt x="437" y="600"/>
                      </a:cubicBezTo>
                      <a:cubicBezTo>
                        <a:pt x="466" y="614"/>
                        <a:pt x="487" y="628"/>
                        <a:pt x="515" y="642"/>
                      </a:cubicBezTo>
                      <a:cubicBezTo>
                        <a:pt x="536" y="656"/>
                        <a:pt x="578" y="684"/>
                        <a:pt x="599" y="699"/>
                      </a:cubicBezTo>
                      <a:cubicBezTo>
                        <a:pt x="628" y="720"/>
                        <a:pt x="656" y="741"/>
                        <a:pt x="677" y="762"/>
                      </a:cubicBezTo>
                      <a:lnTo>
                        <a:pt x="684" y="762"/>
                      </a:lnTo>
                      <a:cubicBezTo>
                        <a:pt x="691" y="769"/>
                        <a:pt x="691" y="776"/>
                        <a:pt x="698" y="776"/>
                      </a:cubicBezTo>
                      <a:lnTo>
                        <a:pt x="353" y="981"/>
                      </a:lnTo>
                      <a:cubicBezTo>
                        <a:pt x="339" y="988"/>
                        <a:pt x="325" y="995"/>
                        <a:pt x="318" y="1009"/>
                      </a:cubicBezTo>
                      <a:lnTo>
                        <a:pt x="310" y="1016"/>
                      </a:lnTo>
                      <a:lnTo>
                        <a:pt x="332" y="1037"/>
                      </a:lnTo>
                      <a:lnTo>
                        <a:pt x="303" y="1023"/>
                      </a:lnTo>
                      <a:lnTo>
                        <a:pt x="296" y="1030"/>
                      </a:lnTo>
                      <a:lnTo>
                        <a:pt x="282" y="1058"/>
                      </a:lnTo>
                      <a:cubicBezTo>
                        <a:pt x="275" y="1072"/>
                        <a:pt x="275" y="1079"/>
                        <a:pt x="268" y="1093"/>
                      </a:cubicBezTo>
                      <a:lnTo>
                        <a:pt x="261" y="1121"/>
                      </a:lnTo>
                      <a:cubicBezTo>
                        <a:pt x="254" y="1136"/>
                        <a:pt x="247" y="1150"/>
                        <a:pt x="247" y="1164"/>
                      </a:cubicBezTo>
                      <a:cubicBezTo>
                        <a:pt x="247" y="1171"/>
                        <a:pt x="247" y="1178"/>
                        <a:pt x="247" y="1185"/>
                      </a:cubicBezTo>
                      <a:lnTo>
                        <a:pt x="240" y="1213"/>
                      </a:lnTo>
                      <a:cubicBezTo>
                        <a:pt x="240" y="1234"/>
                        <a:pt x="233" y="1255"/>
                        <a:pt x="233" y="1277"/>
                      </a:cubicBezTo>
                      <a:lnTo>
                        <a:pt x="226" y="1319"/>
                      </a:lnTo>
                      <a:lnTo>
                        <a:pt x="226" y="1361"/>
                      </a:lnTo>
                      <a:lnTo>
                        <a:pt x="226" y="1382"/>
                      </a:lnTo>
                      <a:lnTo>
                        <a:pt x="226" y="1439"/>
                      </a:lnTo>
                      <a:lnTo>
                        <a:pt x="226" y="1460"/>
                      </a:lnTo>
                      <a:cubicBezTo>
                        <a:pt x="226" y="1467"/>
                        <a:pt x="226" y="1474"/>
                        <a:pt x="226" y="1481"/>
                      </a:cubicBezTo>
                      <a:lnTo>
                        <a:pt x="226" y="1551"/>
                      </a:lnTo>
                      <a:lnTo>
                        <a:pt x="226" y="1671"/>
                      </a:lnTo>
                      <a:lnTo>
                        <a:pt x="226" y="1685"/>
                      </a:lnTo>
                      <a:lnTo>
                        <a:pt x="226" y="1855"/>
                      </a:lnTo>
                      <a:lnTo>
                        <a:pt x="226" y="1883"/>
                      </a:lnTo>
                      <a:cubicBezTo>
                        <a:pt x="233" y="1925"/>
                        <a:pt x="233" y="1960"/>
                        <a:pt x="233" y="2003"/>
                      </a:cubicBezTo>
                      <a:lnTo>
                        <a:pt x="233" y="2017"/>
                      </a:lnTo>
                      <a:lnTo>
                        <a:pt x="240" y="2094"/>
                      </a:lnTo>
                      <a:cubicBezTo>
                        <a:pt x="240" y="2115"/>
                        <a:pt x="247" y="2137"/>
                        <a:pt x="247" y="2165"/>
                      </a:cubicBezTo>
                      <a:lnTo>
                        <a:pt x="247" y="2186"/>
                      </a:lnTo>
                      <a:cubicBezTo>
                        <a:pt x="254" y="2200"/>
                        <a:pt x="254" y="2207"/>
                        <a:pt x="254" y="2221"/>
                      </a:cubicBezTo>
                      <a:lnTo>
                        <a:pt x="261" y="2263"/>
                      </a:lnTo>
                      <a:lnTo>
                        <a:pt x="268" y="2299"/>
                      </a:lnTo>
                      <a:lnTo>
                        <a:pt x="275" y="2334"/>
                      </a:lnTo>
                      <a:lnTo>
                        <a:pt x="282" y="2369"/>
                      </a:lnTo>
                      <a:lnTo>
                        <a:pt x="310" y="2362"/>
                      </a:lnTo>
                      <a:lnTo>
                        <a:pt x="310" y="2362"/>
                      </a:lnTo>
                      <a:lnTo>
                        <a:pt x="289" y="2376"/>
                      </a:lnTo>
                      <a:lnTo>
                        <a:pt x="296" y="2397"/>
                      </a:lnTo>
                      <a:cubicBezTo>
                        <a:pt x="296" y="2404"/>
                        <a:pt x="303" y="2412"/>
                        <a:pt x="303" y="2426"/>
                      </a:cubicBezTo>
                      <a:lnTo>
                        <a:pt x="332" y="2419"/>
                      </a:lnTo>
                      <a:lnTo>
                        <a:pt x="332" y="2419"/>
                      </a:lnTo>
                      <a:lnTo>
                        <a:pt x="303" y="2433"/>
                      </a:lnTo>
                      <a:lnTo>
                        <a:pt x="332" y="2426"/>
                      </a:lnTo>
                      <a:lnTo>
                        <a:pt x="310" y="2440"/>
                      </a:lnTo>
                      <a:lnTo>
                        <a:pt x="310" y="2447"/>
                      </a:lnTo>
                      <a:cubicBezTo>
                        <a:pt x="310" y="2454"/>
                        <a:pt x="318" y="2468"/>
                        <a:pt x="318" y="2475"/>
                      </a:cubicBezTo>
                      <a:lnTo>
                        <a:pt x="346" y="2461"/>
                      </a:lnTo>
                      <a:lnTo>
                        <a:pt x="325" y="2482"/>
                      </a:lnTo>
                      <a:cubicBezTo>
                        <a:pt x="325" y="2482"/>
                        <a:pt x="339" y="2503"/>
                        <a:pt x="339" y="2510"/>
                      </a:cubicBezTo>
                      <a:cubicBezTo>
                        <a:pt x="353" y="2538"/>
                        <a:pt x="367" y="2567"/>
                        <a:pt x="388" y="2588"/>
                      </a:cubicBezTo>
                      <a:lnTo>
                        <a:pt x="409" y="2609"/>
                      </a:lnTo>
                      <a:lnTo>
                        <a:pt x="423" y="2623"/>
                      </a:lnTo>
                      <a:lnTo>
                        <a:pt x="430" y="2637"/>
                      </a:lnTo>
                      <a:lnTo>
                        <a:pt x="451" y="2616"/>
                      </a:lnTo>
                      <a:lnTo>
                        <a:pt x="451" y="2616"/>
                      </a:lnTo>
                      <a:lnTo>
                        <a:pt x="437" y="2637"/>
                      </a:lnTo>
                      <a:lnTo>
                        <a:pt x="473" y="2665"/>
                      </a:lnTo>
                      <a:lnTo>
                        <a:pt x="487" y="2644"/>
                      </a:lnTo>
                      <a:lnTo>
                        <a:pt x="487" y="2644"/>
                      </a:lnTo>
                      <a:cubicBezTo>
                        <a:pt x="487" y="2644"/>
                        <a:pt x="473" y="2672"/>
                        <a:pt x="480" y="2672"/>
                      </a:cubicBezTo>
                      <a:lnTo>
                        <a:pt x="494" y="2679"/>
                      </a:lnTo>
                      <a:lnTo>
                        <a:pt x="508" y="2693"/>
                      </a:lnTo>
                      <a:lnTo>
                        <a:pt x="522" y="2701"/>
                      </a:lnTo>
                      <a:lnTo>
                        <a:pt x="536" y="2708"/>
                      </a:lnTo>
                      <a:lnTo>
                        <a:pt x="550" y="2715"/>
                      </a:lnTo>
                      <a:lnTo>
                        <a:pt x="557" y="2715"/>
                      </a:lnTo>
                      <a:lnTo>
                        <a:pt x="578" y="2722"/>
                      </a:lnTo>
                      <a:lnTo>
                        <a:pt x="649" y="2722"/>
                      </a:lnTo>
                      <a:lnTo>
                        <a:pt x="649" y="2693"/>
                      </a:lnTo>
                      <a:cubicBezTo>
                        <a:pt x="649" y="2693"/>
                        <a:pt x="656" y="2722"/>
                        <a:pt x="656" y="2722"/>
                      </a:cubicBezTo>
                      <a:lnTo>
                        <a:pt x="677" y="2715"/>
                      </a:lnTo>
                      <a:lnTo>
                        <a:pt x="698" y="2708"/>
                      </a:lnTo>
                      <a:lnTo>
                        <a:pt x="1269" y="2369"/>
                      </a:lnTo>
                      <a:lnTo>
                        <a:pt x="1269" y="2426"/>
                      </a:lnTo>
                      <a:lnTo>
                        <a:pt x="1269" y="2461"/>
                      </a:lnTo>
                      <a:cubicBezTo>
                        <a:pt x="1262" y="2545"/>
                        <a:pt x="1255" y="2623"/>
                        <a:pt x="1241" y="2708"/>
                      </a:cubicBezTo>
                      <a:lnTo>
                        <a:pt x="1241" y="2729"/>
                      </a:lnTo>
                      <a:cubicBezTo>
                        <a:pt x="1234" y="2764"/>
                        <a:pt x="1220" y="2792"/>
                        <a:pt x="1213" y="2827"/>
                      </a:cubicBezTo>
                      <a:lnTo>
                        <a:pt x="1206" y="2842"/>
                      </a:lnTo>
                      <a:cubicBezTo>
                        <a:pt x="1199" y="2870"/>
                        <a:pt x="1185" y="2898"/>
                        <a:pt x="1178" y="2926"/>
                      </a:cubicBezTo>
                      <a:lnTo>
                        <a:pt x="1199" y="2933"/>
                      </a:lnTo>
                      <a:lnTo>
                        <a:pt x="1170" y="2933"/>
                      </a:lnTo>
                      <a:cubicBezTo>
                        <a:pt x="1163" y="2954"/>
                        <a:pt x="1149" y="2982"/>
                        <a:pt x="1135" y="3004"/>
                      </a:cubicBezTo>
                      <a:cubicBezTo>
                        <a:pt x="1121" y="3018"/>
                        <a:pt x="1114" y="3032"/>
                        <a:pt x="1100" y="3046"/>
                      </a:cubicBezTo>
                      <a:lnTo>
                        <a:pt x="1093" y="3060"/>
                      </a:lnTo>
                      <a:cubicBezTo>
                        <a:pt x="1086" y="3060"/>
                        <a:pt x="1086" y="3067"/>
                        <a:pt x="1079" y="3067"/>
                      </a:cubicBezTo>
                      <a:cubicBezTo>
                        <a:pt x="1065" y="3088"/>
                        <a:pt x="1044" y="3102"/>
                        <a:pt x="1022" y="3116"/>
                      </a:cubicBezTo>
                      <a:lnTo>
                        <a:pt x="1044" y="3159"/>
                      </a:lnTo>
                      <a:lnTo>
                        <a:pt x="1854" y="2686"/>
                      </a:lnTo>
                      <a:cubicBezTo>
                        <a:pt x="1875" y="2672"/>
                        <a:pt x="1904" y="2651"/>
                        <a:pt x="1925" y="2630"/>
                      </a:cubicBezTo>
                      <a:lnTo>
                        <a:pt x="1939" y="2616"/>
                      </a:lnTo>
                      <a:lnTo>
                        <a:pt x="1946" y="2609"/>
                      </a:lnTo>
                      <a:cubicBezTo>
                        <a:pt x="1960" y="2588"/>
                        <a:pt x="1974" y="2574"/>
                        <a:pt x="1988" y="2552"/>
                      </a:cubicBezTo>
                      <a:cubicBezTo>
                        <a:pt x="2002" y="2524"/>
                        <a:pt x="2016" y="2503"/>
                        <a:pt x="2023" y="2482"/>
                      </a:cubicBezTo>
                      <a:lnTo>
                        <a:pt x="2002" y="2468"/>
                      </a:lnTo>
                      <a:lnTo>
                        <a:pt x="2030" y="2468"/>
                      </a:lnTo>
                      <a:cubicBezTo>
                        <a:pt x="2038" y="2454"/>
                        <a:pt x="2045" y="2433"/>
                        <a:pt x="2052" y="2412"/>
                      </a:cubicBezTo>
                      <a:cubicBezTo>
                        <a:pt x="2052" y="2404"/>
                        <a:pt x="2059" y="2397"/>
                        <a:pt x="2059" y="2390"/>
                      </a:cubicBezTo>
                      <a:lnTo>
                        <a:pt x="2073" y="2355"/>
                      </a:lnTo>
                      <a:cubicBezTo>
                        <a:pt x="2073" y="2355"/>
                        <a:pt x="2073" y="2348"/>
                        <a:pt x="2073" y="2348"/>
                      </a:cubicBezTo>
                      <a:cubicBezTo>
                        <a:pt x="2080" y="2327"/>
                        <a:pt x="2080" y="2299"/>
                        <a:pt x="2087" y="2278"/>
                      </a:cubicBezTo>
                      <a:lnTo>
                        <a:pt x="2101" y="2228"/>
                      </a:lnTo>
                      <a:cubicBezTo>
                        <a:pt x="2101" y="2221"/>
                        <a:pt x="2101" y="2214"/>
                        <a:pt x="2101" y="2200"/>
                      </a:cubicBezTo>
                      <a:cubicBezTo>
                        <a:pt x="2108" y="2179"/>
                        <a:pt x="2108" y="2144"/>
                        <a:pt x="2115" y="2122"/>
                      </a:cubicBezTo>
                      <a:cubicBezTo>
                        <a:pt x="2122" y="2094"/>
                        <a:pt x="2122" y="2066"/>
                        <a:pt x="2122" y="2031"/>
                      </a:cubicBezTo>
                      <a:lnTo>
                        <a:pt x="2122" y="2003"/>
                      </a:lnTo>
                      <a:lnTo>
                        <a:pt x="2129" y="1932"/>
                      </a:lnTo>
                      <a:lnTo>
                        <a:pt x="2129" y="1805"/>
                      </a:lnTo>
                      <a:lnTo>
                        <a:pt x="2129" y="1798"/>
                      </a:lnTo>
                      <a:lnTo>
                        <a:pt x="2108" y="1805"/>
                      </a:lnTo>
                      <a:lnTo>
                        <a:pt x="2108" y="1918"/>
                      </a:lnTo>
                      <a:lnTo>
                        <a:pt x="2108" y="1996"/>
                      </a:lnTo>
                      <a:lnTo>
                        <a:pt x="2108" y="2024"/>
                      </a:lnTo>
                      <a:cubicBezTo>
                        <a:pt x="2101" y="2052"/>
                        <a:pt x="2101" y="2080"/>
                        <a:pt x="2094" y="2108"/>
                      </a:cubicBezTo>
                      <a:cubicBezTo>
                        <a:pt x="2094" y="2137"/>
                        <a:pt x="2087" y="2165"/>
                        <a:pt x="2087" y="2186"/>
                      </a:cubicBezTo>
                      <a:cubicBezTo>
                        <a:pt x="2080" y="2200"/>
                        <a:pt x="2080" y="2207"/>
                        <a:pt x="2080" y="2214"/>
                      </a:cubicBezTo>
                      <a:lnTo>
                        <a:pt x="2073" y="2263"/>
                      </a:lnTo>
                      <a:cubicBezTo>
                        <a:pt x="2066" y="2285"/>
                        <a:pt x="2059" y="2306"/>
                        <a:pt x="2052" y="2327"/>
                      </a:cubicBezTo>
                      <a:lnTo>
                        <a:pt x="2038" y="2369"/>
                      </a:lnTo>
                      <a:lnTo>
                        <a:pt x="2030" y="2390"/>
                      </a:lnTo>
                      <a:cubicBezTo>
                        <a:pt x="2023" y="2412"/>
                        <a:pt x="2016" y="2426"/>
                        <a:pt x="2009" y="2440"/>
                      </a:cubicBezTo>
                      <a:lnTo>
                        <a:pt x="2030" y="2454"/>
                      </a:lnTo>
                      <a:lnTo>
                        <a:pt x="2009" y="2454"/>
                      </a:lnTo>
                      <a:cubicBezTo>
                        <a:pt x="1995" y="2475"/>
                        <a:pt x="1981" y="2496"/>
                        <a:pt x="1967" y="2517"/>
                      </a:cubicBezTo>
                      <a:cubicBezTo>
                        <a:pt x="1960" y="2531"/>
                        <a:pt x="1946" y="2545"/>
                        <a:pt x="1932" y="2560"/>
                      </a:cubicBezTo>
                      <a:lnTo>
                        <a:pt x="1925" y="2574"/>
                      </a:lnTo>
                      <a:lnTo>
                        <a:pt x="1918" y="2581"/>
                      </a:lnTo>
                      <a:cubicBezTo>
                        <a:pt x="1897" y="2602"/>
                        <a:pt x="1875" y="2616"/>
                        <a:pt x="1854" y="2630"/>
                      </a:cubicBezTo>
                      <a:lnTo>
                        <a:pt x="1185" y="3018"/>
                      </a:lnTo>
                      <a:cubicBezTo>
                        <a:pt x="1199" y="2997"/>
                        <a:pt x="1213" y="2975"/>
                        <a:pt x="1220" y="2954"/>
                      </a:cubicBezTo>
                      <a:lnTo>
                        <a:pt x="1199" y="2947"/>
                      </a:lnTo>
                      <a:lnTo>
                        <a:pt x="1241" y="2947"/>
                      </a:lnTo>
                      <a:cubicBezTo>
                        <a:pt x="1255" y="2919"/>
                        <a:pt x="1269" y="2891"/>
                        <a:pt x="1276" y="2856"/>
                      </a:cubicBezTo>
                      <a:lnTo>
                        <a:pt x="1276" y="2842"/>
                      </a:lnTo>
                      <a:cubicBezTo>
                        <a:pt x="1290" y="2806"/>
                        <a:pt x="1297" y="2778"/>
                        <a:pt x="1304" y="2743"/>
                      </a:cubicBezTo>
                      <a:lnTo>
                        <a:pt x="1304" y="2722"/>
                      </a:lnTo>
                      <a:cubicBezTo>
                        <a:pt x="1326" y="2637"/>
                        <a:pt x="1333" y="2552"/>
                        <a:pt x="1340" y="2468"/>
                      </a:cubicBezTo>
                      <a:lnTo>
                        <a:pt x="1340" y="2433"/>
                      </a:lnTo>
                      <a:lnTo>
                        <a:pt x="1340" y="2327"/>
                      </a:lnTo>
                      <a:lnTo>
                        <a:pt x="1340" y="2278"/>
                      </a:lnTo>
                      <a:lnTo>
                        <a:pt x="684" y="2658"/>
                      </a:lnTo>
                      <a:lnTo>
                        <a:pt x="670" y="2665"/>
                      </a:lnTo>
                      <a:lnTo>
                        <a:pt x="663" y="2665"/>
                      </a:lnTo>
                      <a:lnTo>
                        <a:pt x="663" y="2693"/>
                      </a:lnTo>
                      <a:cubicBezTo>
                        <a:pt x="663" y="2693"/>
                        <a:pt x="656" y="2665"/>
                        <a:pt x="635" y="2665"/>
                      </a:cubicBezTo>
                      <a:lnTo>
                        <a:pt x="628" y="2665"/>
                      </a:lnTo>
                      <a:lnTo>
                        <a:pt x="543" y="2623"/>
                      </a:lnTo>
                      <a:lnTo>
                        <a:pt x="529" y="2616"/>
                      </a:lnTo>
                      <a:lnTo>
                        <a:pt x="515" y="2637"/>
                      </a:lnTo>
                      <a:lnTo>
                        <a:pt x="522" y="2616"/>
                      </a:lnTo>
                      <a:lnTo>
                        <a:pt x="508" y="2637"/>
                      </a:lnTo>
                      <a:lnTo>
                        <a:pt x="522" y="2609"/>
                      </a:lnTo>
                      <a:lnTo>
                        <a:pt x="494" y="2588"/>
                      </a:lnTo>
                      <a:lnTo>
                        <a:pt x="473" y="2609"/>
                      </a:lnTo>
                      <a:lnTo>
                        <a:pt x="487" y="2588"/>
                      </a:lnTo>
                      <a:lnTo>
                        <a:pt x="480" y="2574"/>
                      </a:lnTo>
                      <a:lnTo>
                        <a:pt x="458" y="2560"/>
                      </a:lnTo>
                      <a:cubicBezTo>
                        <a:pt x="458" y="2552"/>
                        <a:pt x="451" y="2552"/>
                        <a:pt x="444" y="2538"/>
                      </a:cubicBezTo>
                      <a:cubicBezTo>
                        <a:pt x="430" y="2517"/>
                        <a:pt x="416" y="2496"/>
                        <a:pt x="402" y="2468"/>
                      </a:cubicBezTo>
                      <a:lnTo>
                        <a:pt x="395" y="2454"/>
                      </a:lnTo>
                      <a:lnTo>
                        <a:pt x="367" y="2468"/>
                      </a:lnTo>
                      <a:lnTo>
                        <a:pt x="367" y="2468"/>
                      </a:lnTo>
                      <a:lnTo>
                        <a:pt x="388" y="2447"/>
                      </a:lnTo>
                      <a:lnTo>
                        <a:pt x="367" y="2454"/>
                      </a:lnTo>
                      <a:lnTo>
                        <a:pt x="388" y="2440"/>
                      </a:lnTo>
                      <a:lnTo>
                        <a:pt x="374" y="2419"/>
                      </a:lnTo>
                      <a:lnTo>
                        <a:pt x="374" y="2404"/>
                      </a:lnTo>
                      <a:lnTo>
                        <a:pt x="346" y="2412"/>
                      </a:lnTo>
                      <a:lnTo>
                        <a:pt x="374" y="2397"/>
                      </a:lnTo>
                      <a:lnTo>
                        <a:pt x="374" y="2397"/>
                      </a:lnTo>
                      <a:lnTo>
                        <a:pt x="346" y="2404"/>
                      </a:lnTo>
                      <a:lnTo>
                        <a:pt x="367" y="2390"/>
                      </a:lnTo>
                      <a:cubicBezTo>
                        <a:pt x="367" y="2383"/>
                        <a:pt x="360" y="2376"/>
                        <a:pt x="360" y="2369"/>
                      </a:cubicBezTo>
                      <a:lnTo>
                        <a:pt x="353" y="2341"/>
                      </a:lnTo>
                      <a:lnTo>
                        <a:pt x="346" y="2313"/>
                      </a:lnTo>
                      <a:lnTo>
                        <a:pt x="339" y="2285"/>
                      </a:lnTo>
                      <a:lnTo>
                        <a:pt x="310" y="2292"/>
                      </a:lnTo>
                      <a:lnTo>
                        <a:pt x="310" y="2292"/>
                      </a:lnTo>
                      <a:lnTo>
                        <a:pt x="339" y="2278"/>
                      </a:lnTo>
                      <a:lnTo>
                        <a:pt x="332" y="2242"/>
                      </a:lnTo>
                      <a:lnTo>
                        <a:pt x="318" y="2200"/>
                      </a:lnTo>
                      <a:lnTo>
                        <a:pt x="318" y="2165"/>
                      </a:lnTo>
                      <a:lnTo>
                        <a:pt x="318" y="2144"/>
                      </a:lnTo>
                      <a:cubicBezTo>
                        <a:pt x="318" y="2122"/>
                        <a:pt x="318" y="2094"/>
                        <a:pt x="310" y="2073"/>
                      </a:cubicBezTo>
                      <a:cubicBezTo>
                        <a:pt x="310" y="2052"/>
                        <a:pt x="310" y="2031"/>
                        <a:pt x="310" y="2003"/>
                      </a:cubicBezTo>
                      <a:lnTo>
                        <a:pt x="310" y="1982"/>
                      </a:lnTo>
                      <a:cubicBezTo>
                        <a:pt x="303" y="1946"/>
                        <a:pt x="303" y="1911"/>
                        <a:pt x="303" y="1869"/>
                      </a:cubicBezTo>
                      <a:lnTo>
                        <a:pt x="303" y="1841"/>
                      </a:lnTo>
                      <a:lnTo>
                        <a:pt x="303" y="1671"/>
                      </a:lnTo>
                      <a:lnTo>
                        <a:pt x="303" y="1657"/>
                      </a:lnTo>
                      <a:lnTo>
                        <a:pt x="303" y="1537"/>
                      </a:lnTo>
                      <a:lnTo>
                        <a:pt x="303" y="1474"/>
                      </a:lnTo>
                      <a:cubicBezTo>
                        <a:pt x="303" y="1467"/>
                        <a:pt x="303" y="1460"/>
                        <a:pt x="303" y="1453"/>
                      </a:cubicBezTo>
                      <a:lnTo>
                        <a:pt x="303" y="1432"/>
                      </a:lnTo>
                      <a:lnTo>
                        <a:pt x="303" y="1375"/>
                      </a:lnTo>
                      <a:lnTo>
                        <a:pt x="303" y="1354"/>
                      </a:lnTo>
                      <a:lnTo>
                        <a:pt x="303" y="1319"/>
                      </a:lnTo>
                      <a:lnTo>
                        <a:pt x="303" y="1284"/>
                      </a:lnTo>
                      <a:lnTo>
                        <a:pt x="275" y="1284"/>
                      </a:lnTo>
                      <a:lnTo>
                        <a:pt x="303" y="1277"/>
                      </a:lnTo>
                      <a:cubicBezTo>
                        <a:pt x="303" y="1255"/>
                        <a:pt x="310" y="1241"/>
                        <a:pt x="310" y="1220"/>
                      </a:cubicBezTo>
                      <a:lnTo>
                        <a:pt x="318" y="1192"/>
                      </a:lnTo>
                      <a:lnTo>
                        <a:pt x="318" y="1171"/>
                      </a:lnTo>
                      <a:cubicBezTo>
                        <a:pt x="325" y="1157"/>
                        <a:pt x="325" y="1150"/>
                        <a:pt x="332" y="1129"/>
                      </a:cubicBezTo>
                      <a:cubicBezTo>
                        <a:pt x="332" y="1121"/>
                        <a:pt x="339" y="1114"/>
                        <a:pt x="339" y="1107"/>
                      </a:cubicBezTo>
                      <a:cubicBezTo>
                        <a:pt x="339" y="1093"/>
                        <a:pt x="346" y="1086"/>
                        <a:pt x="353" y="1079"/>
                      </a:cubicBezTo>
                      <a:cubicBezTo>
                        <a:pt x="353" y="1065"/>
                        <a:pt x="360" y="1058"/>
                        <a:pt x="367" y="1051"/>
                      </a:cubicBezTo>
                      <a:lnTo>
                        <a:pt x="374" y="1037"/>
                      </a:lnTo>
                      <a:cubicBezTo>
                        <a:pt x="381" y="1030"/>
                        <a:pt x="388" y="1023"/>
                        <a:pt x="395" y="1023"/>
                      </a:cubicBezTo>
                      <a:lnTo>
                        <a:pt x="804" y="783"/>
                      </a:lnTo>
                      <a:lnTo>
                        <a:pt x="769" y="748"/>
                      </a:lnTo>
                      <a:cubicBezTo>
                        <a:pt x="762" y="741"/>
                        <a:pt x="762" y="734"/>
                        <a:pt x="733" y="713"/>
                      </a:cubicBezTo>
                      <a:cubicBezTo>
                        <a:pt x="698" y="691"/>
                        <a:pt x="670" y="670"/>
                        <a:pt x="642" y="649"/>
                      </a:cubicBezTo>
                      <a:cubicBezTo>
                        <a:pt x="614" y="628"/>
                        <a:pt x="578" y="607"/>
                        <a:pt x="557" y="593"/>
                      </a:cubicBezTo>
                      <a:cubicBezTo>
                        <a:pt x="529" y="579"/>
                        <a:pt x="501" y="565"/>
                        <a:pt x="473" y="550"/>
                      </a:cubicBezTo>
                      <a:cubicBezTo>
                        <a:pt x="444" y="536"/>
                        <a:pt x="423" y="529"/>
                        <a:pt x="395" y="515"/>
                      </a:cubicBezTo>
                      <a:cubicBezTo>
                        <a:pt x="374" y="508"/>
                        <a:pt x="353" y="501"/>
                        <a:pt x="325" y="494"/>
                      </a:cubicBezTo>
                      <a:cubicBezTo>
                        <a:pt x="289" y="487"/>
                        <a:pt x="247" y="480"/>
                        <a:pt x="205" y="480"/>
                      </a:cubicBezTo>
                      <a:lnTo>
                        <a:pt x="881" y="85"/>
                      </a:lnTo>
                      <a:cubicBezTo>
                        <a:pt x="896" y="78"/>
                        <a:pt x="910" y="71"/>
                        <a:pt x="924" y="71"/>
                      </a:cubicBezTo>
                      <a:cubicBezTo>
                        <a:pt x="938" y="64"/>
                        <a:pt x="959" y="57"/>
                        <a:pt x="973" y="57"/>
                      </a:cubicBezTo>
                      <a:lnTo>
                        <a:pt x="966" y="29"/>
                      </a:lnTo>
                      <a:lnTo>
                        <a:pt x="966" y="29"/>
                      </a:lnTo>
                      <a:cubicBezTo>
                        <a:pt x="966" y="29"/>
                        <a:pt x="980" y="57"/>
                        <a:pt x="987" y="57"/>
                      </a:cubicBezTo>
                      <a:lnTo>
                        <a:pt x="1114" y="57"/>
                      </a:lnTo>
                      <a:lnTo>
                        <a:pt x="1142" y="64"/>
                      </a:lnTo>
                      <a:lnTo>
                        <a:pt x="1170" y="64"/>
                      </a:lnTo>
                      <a:lnTo>
                        <a:pt x="1199" y="78"/>
                      </a:lnTo>
                      <a:lnTo>
                        <a:pt x="1227" y="85"/>
                      </a:lnTo>
                      <a:lnTo>
                        <a:pt x="1262" y="99"/>
                      </a:lnTo>
                      <a:lnTo>
                        <a:pt x="1283" y="113"/>
                      </a:lnTo>
                      <a:lnTo>
                        <a:pt x="1290" y="85"/>
                      </a:lnTo>
                      <a:lnTo>
                        <a:pt x="1290" y="113"/>
                      </a:lnTo>
                      <a:lnTo>
                        <a:pt x="1297" y="92"/>
                      </a:lnTo>
                      <a:lnTo>
                        <a:pt x="1297" y="113"/>
                      </a:lnTo>
                      <a:lnTo>
                        <a:pt x="1333" y="135"/>
                      </a:lnTo>
                      <a:cubicBezTo>
                        <a:pt x="1347" y="142"/>
                        <a:pt x="1361" y="149"/>
                        <a:pt x="1375" y="156"/>
                      </a:cubicBezTo>
                      <a:cubicBezTo>
                        <a:pt x="1389" y="163"/>
                        <a:pt x="1396" y="170"/>
                        <a:pt x="1410" y="184"/>
                      </a:cubicBezTo>
                      <a:lnTo>
                        <a:pt x="1459" y="212"/>
                      </a:lnTo>
                      <a:lnTo>
                        <a:pt x="1488" y="233"/>
                      </a:lnTo>
                      <a:lnTo>
                        <a:pt x="1523" y="254"/>
                      </a:lnTo>
                      <a:lnTo>
                        <a:pt x="1558" y="290"/>
                      </a:lnTo>
                      <a:lnTo>
                        <a:pt x="1593" y="318"/>
                      </a:lnTo>
                      <a:lnTo>
                        <a:pt x="1615" y="339"/>
                      </a:lnTo>
                      <a:lnTo>
                        <a:pt x="1615" y="339"/>
                      </a:lnTo>
                      <a:lnTo>
                        <a:pt x="1629" y="311"/>
                      </a:lnTo>
                      <a:lnTo>
                        <a:pt x="1600" y="290"/>
                      </a:lnTo>
                      <a:lnTo>
                        <a:pt x="1565" y="254"/>
                      </a:lnTo>
                      <a:lnTo>
                        <a:pt x="1530" y="226"/>
                      </a:lnTo>
                      <a:lnTo>
                        <a:pt x="1488" y="198"/>
                      </a:lnTo>
                      <a:lnTo>
                        <a:pt x="1459" y="177"/>
                      </a:lnTo>
                      <a:lnTo>
                        <a:pt x="1452" y="170"/>
                      </a:lnTo>
                      <a:lnTo>
                        <a:pt x="1417" y="142"/>
                      </a:lnTo>
                      <a:lnTo>
                        <a:pt x="1375" y="120"/>
                      </a:lnTo>
                      <a:lnTo>
                        <a:pt x="1368" y="113"/>
                      </a:lnTo>
                      <a:lnTo>
                        <a:pt x="1333" y="99"/>
                      </a:lnTo>
                      <a:lnTo>
                        <a:pt x="1290" y="71"/>
                      </a:lnTo>
                      <a:lnTo>
                        <a:pt x="1276" y="99"/>
                      </a:lnTo>
                      <a:lnTo>
                        <a:pt x="1283" y="71"/>
                      </a:lnTo>
                      <a:lnTo>
                        <a:pt x="1262" y="57"/>
                      </a:lnTo>
                      <a:lnTo>
                        <a:pt x="1227" y="43"/>
                      </a:lnTo>
                      <a:lnTo>
                        <a:pt x="1192" y="36"/>
                      </a:lnTo>
                      <a:cubicBezTo>
                        <a:pt x="1185" y="29"/>
                        <a:pt x="1170" y="29"/>
                        <a:pt x="1163" y="22"/>
                      </a:cubicBezTo>
                      <a:lnTo>
                        <a:pt x="1142" y="15"/>
                      </a:lnTo>
                      <a:lnTo>
                        <a:pt x="1135" y="43"/>
                      </a:lnTo>
                      <a:cubicBezTo>
                        <a:pt x="1135" y="43"/>
                        <a:pt x="1142" y="15"/>
                        <a:pt x="1135" y="15"/>
                      </a:cubicBezTo>
                      <a:lnTo>
                        <a:pt x="1107" y="8"/>
                      </a:lnTo>
                      <a:cubicBezTo>
                        <a:pt x="1093" y="8"/>
                        <a:pt x="1086" y="8"/>
                        <a:pt x="10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2" name="Google Shape;2562;g1b4ab322049_2_64"/>
                <p:cNvSpPr/>
                <p:nvPr/>
              </p:nvSpPr>
              <p:spPr>
                <a:xfrm>
                  <a:off x="1864000" y="2322006"/>
                  <a:ext cx="310379" cy="537180"/>
                </a:xfrm>
                <a:custGeom>
                  <a:rect b="b" l="l" r="r" t="t"/>
                  <a:pathLst>
                    <a:path extrusionOk="0" h="2674" w="1545">
                      <a:moveTo>
                        <a:pt x="668" y="482"/>
                      </a:moveTo>
                      <a:cubicBezTo>
                        <a:pt x="699" y="482"/>
                        <a:pt x="735" y="495"/>
                        <a:pt x="776" y="520"/>
                      </a:cubicBezTo>
                      <a:cubicBezTo>
                        <a:pt x="973" y="633"/>
                        <a:pt x="1058" y="858"/>
                        <a:pt x="1058" y="1500"/>
                      </a:cubicBezTo>
                      <a:cubicBezTo>
                        <a:pt x="1052" y="2005"/>
                        <a:pt x="1002" y="2198"/>
                        <a:pt x="878" y="2198"/>
                      </a:cubicBezTo>
                      <a:cubicBezTo>
                        <a:pt x="847" y="2198"/>
                        <a:pt x="810" y="2185"/>
                        <a:pt x="769" y="2162"/>
                      </a:cubicBezTo>
                      <a:cubicBezTo>
                        <a:pt x="572" y="2042"/>
                        <a:pt x="494" y="1796"/>
                        <a:pt x="494" y="1175"/>
                      </a:cubicBezTo>
                      <a:cubicBezTo>
                        <a:pt x="494" y="678"/>
                        <a:pt x="547" y="482"/>
                        <a:pt x="668" y="482"/>
                      </a:cubicBezTo>
                      <a:close/>
                      <a:moveTo>
                        <a:pt x="437" y="0"/>
                      </a:moveTo>
                      <a:cubicBezTo>
                        <a:pt x="155" y="0"/>
                        <a:pt x="6" y="307"/>
                        <a:pt x="1" y="893"/>
                      </a:cubicBezTo>
                      <a:cubicBezTo>
                        <a:pt x="1" y="1676"/>
                        <a:pt x="268" y="2275"/>
                        <a:pt x="769" y="2564"/>
                      </a:cubicBezTo>
                      <a:cubicBezTo>
                        <a:pt x="898" y="2638"/>
                        <a:pt x="1012" y="2674"/>
                        <a:pt x="1110" y="2674"/>
                      </a:cubicBezTo>
                      <a:cubicBezTo>
                        <a:pt x="1396" y="2674"/>
                        <a:pt x="1544" y="2365"/>
                        <a:pt x="1544" y="1782"/>
                      </a:cubicBezTo>
                      <a:cubicBezTo>
                        <a:pt x="1544" y="992"/>
                        <a:pt x="1284" y="400"/>
                        <a:pt x="776" y="111"/>
                      </a:cubicBezTo>
                      <a:cubicBezTo>
                        <a:pt x="648" y="37"/>
                        <a:pt x="534" y="0"/>
                        <a:pt x="4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3" name="Google Shape;2563;g1b4ab322049_2_64"/>
                <p:cNvSpPr/>
                <p:nvPr/>
              </p:nvSpPr>
              <p:spPr>
                <a:xfrm>
                  <a:off x="1858375" y="2316783"/>
                  <a:ext cx="321629" cy="547425"/>
                </a:xfrm>
                <a:custGeom>
                  <a:rect b="b" l="l" r="r" t="t"/>
                  <a:pathLst>
                    <a:path extrusionOk="0" h="2725" w="1601">
                      <a:moveTo>
                        <a:pt x="698" y="532"/>
                      </a:moveTo>
                      <a:cubicBezTo>
                        <a:pt x="734" y="539"/>
                        <a:pt x="762" y="546"/>
                        <a:pt x="790" y="560"/>
                      </a:cubicBezTo>
                      <a:cubicBezTo>
                        <a:pt x="959" y="659"/>
                        <a:pt x="1051" y="849"/>
                        <a:pt x="1051" y="1519"/>
                      </a:cubicBezTo>
                      <a:cubicBezTo>
                        <a:pt x="1051" y="1779"/>
                        <a:pt x="1037" y="2125"/>
                        <a:pt x="938" y="2181"/>
                      </a:cubicBezTo>
                      <a:cubicBezTo>
                        <a:pt x="927" y="2189"/>
                        <a:pt x="915" y="2193"/>
                        <a:pt x="900" y="2193"/>
                      </a:cubicBezTo>
                      <a:cubicBezTo>
                        <a:pt x="876" y="2193"/>
                        <a:pt x="846" y="2182"/>
                        <a:pt x="811" y="2160"/>
                      </a:cubicBezTo>
                      <a:cubicBezTo>
                        <a:pt x="614" y="2047"/>
                        <a:pt x="543" y="1786"/>
                        <a:pt x="543" y="1194"/>
                      </a:cubicBezTo>
                      <a:cubicBezTo>
                        <a:pt x="543" y="941"/>
                        <a:pt x="557" y="595"/>
                        <a:pt x="663" y="539"/>
                      </a:cubicBezTo>
                      <a:cubicBezTo>
                        <a:pt x="670" y="532"/>
                        <a:pt x="684" y="532"/>
                        <a:pt x="698" y="532"/>
                      </a:cubicBezTo>
                      <a:close/>
                      <a:moveTo>
                        <a:pt x="701" y="474"/>
                      </a:moveTo>
                      <a:cubicBezTo>
                        <a:pt x="678" y="474"/>
                        <a:pt x="656" y="479"/>
                        <a:pt x="635" y="489"/>
                      </a:cubicBezTo>
                      <a:cubicBezTo>
                        <a:pt x="536" y="553"/>
                        <a:pt x="494" y="757"/>
                        <a:pt x="494" y="1194"/>
                      </a:cubicBezTo>
                      <a:cubicBezTo>
                        <a:pt x="487" y="1808"/>
                        <a:pt x="571" y="2083"/>
                        <a:pt x="783" y="2202"/>
                      </a:cubicBezTo>
                      <a:cubicBezTo>
                        <a:pt x="818" y="2231"/>
                        <a:pt x="860" y="2245"/>
                        <a:pt x="903" y="2245"/>
                      </a:cubicBezTo>
                      <a:lnTo>
                        <a:pt x="910" y="2252"/>
                      </a:lnTo>
                      <a:cubicBezTo>
                        <a:pt x="931" y="2245"/>
                        <a:pt x="952" y="2238"/>
                        <a:pt x="966" y="2224"/>
                      </a:cubicBezTo>
                      <a:cubicBezTo>
                        <a:pt x="1065" y="2167"/>
                        <a:pt x="1107" y="1963"/>
                        <a:pt x="1107" y="1519"/>
                      </a:cubicBezTo>
                      <a:cubicBezTo>
                        <a:pt x="1107" y="905"/>
                        <a:pt x="1030" y="637"/>
                        <a:pt x="811" y="511"/>
                      </a:cubicBezTo>
                      <a:cubicBezTo>
                        <a:pt x="780" y="488"/>
                        <a:pt x="740" y="474"/>
                        <a:pt x="701" y="474"/>
                      </a:cubicBezTo>
                      <a:close/>
                      <a:moveTo>
                        <a:pt x="466" y="52"/>
                      </a:moveTo>
                      <a:cubicBezTo>
                        <a:pt x="578" y="59"/>
                        <a:pt x="691" y="95"/>
                        <a:pt x="797" y="158"/>
                      </a:cubicBezTo>
                      <a:cubicBezTo>
                        <a:pt x="1283" y="440"/>
                        <a:pt x="1544" y="1025"/>
                        <a:pt x="1544" y="1801"/>
                      </a:cubicBezTo>
                      <a:cubicBezTo>
                        <a:pt x="1544" y="2252"/>
                        <a:pt x="1460" y="2534"/>
                        <a:pt x="1290" y="2632"/>
                      </a:cubicBezTo>
                      <a:cubicBezTo>
                        <a:pt x="1242" y="2659"/>
                        <a:pt x="1189" y="2673"/>
                        <a:pt x="1131" y="2673"/>
                      </a:cubicBezTo>
                      <a:cubicBezTo>
                        <a:pt x="1038" y="2673"/>
                        <a:pt x="933" y="2638"/>
                        <a:pt x="811" y="2569"/>
                      </a:cubicBezTo>
                      <a:cubicBezTo>
                        <a:pt x="325" y="2280"/>
                        <a:pt x="57" y="1695"/>
                        <a:pt x="57" y="912"/>
                      </a:cubicBezTo>
                      <a:cubicBezTo>
                        <a:pt x="57" y="468"/>
                        <a:pt x="148" y="186"/>
                        <a:pt x="318" y="88"/>
                      </a:cubicBezTo>
                      <a:cubicBezTo>
                        <a:pt x="360" y="59"/>
                        <a:pt x="409" y="52"/>
                        <a:pt x="466" y="52"/>
                      </a:cubicBezTo>
                      <a:close/>
                      <a:moveTo>
                        <a:pt x="464" y="0"/>
                      </a:moveTo>
                      <a:cubicBezTo>
                        <a:pt x="400" y="0"/>
                        <a:pt x="341" y="15"/>
                        <a:pt x="289" y="45"/>
                      </a:cubicBezTo>
                      <a:cubicBezTo>
                        <a:pt x="99" y="151"/>
                        <a:pt x="7" y="440"/>
                        <a:pt x="7" y="912"/>
                      </a:cubicBezTo>
                      <a:cubicBezTo>
                        <a:pt x="0" y="1716"/>
                        <a:pt x="282" y="2322"/>
                        <a:pt x="783" y="2611"/>
                      </a:cubicBezTo>
                      <a:cubicBezTo>
                        <a:pt x="889" y="2682"/>
                        <a:pt x="1016" y="2717"/>
                        <a:pt x="1135" y="2724"/>
                      </a:cubicBezTo>
                      <a:cubicBezTo>
                        <a:pt x="1199" y="2724"/>
                        <a:pt x="1255" y="2710"/>
                        <a:pt x="1312" y="2682"/>
                      </a:cubicBezTo>
                      <a:cubicBezTo>
                        <a:pt x="1502" y="2569"/>
                        <a:pt x="1601" y="2280"/>
                        <a:pt x="1601" y="1801"/>
                      </a:cubicBezTo>
                      <a:cubicBezTo>
                        <a:pt x="1601" y="1004"/>
                        <a:pt x="1326" y="405"/>
                        <a:pt x="818" y="116"/>
                      </a:cubicBezTo>
                      <a:cubicBezTo>
                        <a:pt x="684" y="38"/>
                        <a:pt x="566" y="0"/>
                        <a:pt x="4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4" name="Google Shape;2564;g1b4ab322049_2_64"/>
                <p:cNvSpPr/>
                <p:nvPr/>
              </p:nvSpPr>
              <p:spPr>
                <a:xfrm>
                  <a:off x="1889513" y="1562437"/>
                  <a:ext cx="306160" cy="113503"/>
                </a:xfrm>
                <a:custGeom>
                  <a:rect b="b" l="l" r="r" t="t"/>
                  <a:pathLst>
                    <a:path extrusionOk="0" h="565" w="1524">
                      <a:moveTo>
                        <a:pt x="1523" y="1"/>
                      </a:moveTo>
                      <a:lnTo>
                        <a:pt x="832" y="78"/>
                      </a:lnTo>
                      <a:lnTo>
                        <a:pt x="0" y="565"/>
                      </a:lnTo>
                      <a:lnTo>
                        <a:pt x="691" y="487"/>
                      </a:lnTo>
                      <a:lnTo>
                        <a:pt x="15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5" name="Google Shape;2565;g1b4ab322049_2_64"/>
                <p:cNvSpPr/>
                <p:nvPr/>
              </p:nvSpPr>
              <p:spPr>
                <a:xfrm>
                  <a:off x="1865406" y="1554000"/>
                  <a:ext cx="355781" cy="130378"/>
                </a:xfrm>
                <a:custGeom>
                  <a:rect b="b" l="l" r="r" t="t"/>
                  <a:pathLst>
                    <a:path extrusionOk="0" h="649" w="1771">
                      <a:moveTo>
                        <a:pt x="1523" y="85"/>
                      </a:moveTo>
                      <a:lnTo>
                        <a:pt x="804" y="501"/>
                      </a:lnTo>
                      <a:lnTo>
                        <a:pt x="247" y="564"/>
                      </a:lnTo>
                      <a:lnTo>
                        <a:pt x="247" y="564"/>
                      </a:lnTo>
                      <a:lnTo>
                        <a:pt x="966" y="148"/>
                      </a:lnTo>
                      <a:lnTo>
                        <a:pt x="1523" y="85"/>
                      </a:lnTo>
                      <a:close/>
                      <a:moveTo>
                        <a:pt x="1770" y="0"/>
                      </a:moveTo>
                      <a:lnTo>
                        <a:pt x="952" y="99"/>
                      </a:lnTo>
                      <a:lnTo>
                        <a:pt x="1" y="649"/>
                      </a:lnTo>
                      <a:lnTo>
                        <a:pt x="818" y="550"/>
                      </a:lnTo>
                      <a:lnTo>
                        <a:pt x="177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6" name="Google Shape;2566;g1b4ab322049_2_64"/>
                <p:cNvSpPr/>
                <p:nvPr/>
              </p:nvSpPr>
              <p:spPr>
                <a:xfrm>
                  <a:off x="2111900" y="1612058"/>
                  <a:ext cx="168750" cy="568117"/>
                </a:xfrm>
                <a:custGeom>
                  <a:rect b="b" l="l" r="r" t="t"/>
                  <a:pathLst>
                    <a:path extrusionOk="0" h="2828" w="840">
                      <a:moveTo>
                        <a:pt x="839" y="0"/>
                      </a:moveTo>
                      <a:lnTo>
                        <a:pt x="7" y="480"/>
                      </a:lnTo>
                      <a:lnTo>
                        <a:pt x="0" y="2827"/>
                      </a:lnTo>
                      <a:lnTo>
                        <a:pt x="832" y="2341"/>
                      </a:lnTo>
                      <a:lnTo>
                        <a:pt x="8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7" name="Google Shape;2567;g1b4ab322049_2_64"/>
                <p:cNvSpPr/>
                <p:nvPr/>
              </p:nvSpPr>
              <p:spPr>
                <a:xfrm>
                  <a:off x="2106275" y="1602214"/>
                  <a:ext cx="180000" cy="587804"/>
                </a:xfrm>
                <a:custGeom>
                  <a:rect b="b" l="l" r="r" t="t"/>
                  <a:pathLst>
                    <a:path extrusionOk="0" h="2926" w="896">
                      <a:moveTo>
                        <a:pt x="839" y="92"/>
                      </a:moveTo>
                      <a:lnTo>
                        <a:pt x="832" y="2376"/>
                      </a:lnTo>
                      <a:lnTo>
                        <a:pt x="49" y="2827"/>
                      </a:lnTo>
                      <a:lnTo>
                        <a:pt x="49" y="2827"/>
                      </a:lnTo>
                      <a:lnTo>
                        <a:pt x="56" y="543"/>
                      </a:lnTo>
                      <a:lnTo>
                        <a:pt x="839" y="92"/>
                      </a:lnTo>
                      <a:close/>
                      <a:moveTo>
                        <a:pt x="895" y="0"/>
                      </a:moveTo>
                      <a:lnTo>
                        <a:pt x="7" y="515"/>
                      </a:lnTo>
                      <a:lnTo>
                        <a:pt x="0" y="2926"/>
                      </a:lnTo>
                      <a:lnTo>
                        <a:pt x="888" y="2404"/>
                      </a:lnTo>
                      <a:lnTo>
                        <a:pt x="8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8" name="Google Shape;2568;g1b4ab322049_2_64"/>
                <p:cNvSpPr/>
                <p:nvPr/>
              </p:nvSpPr>
              <p:spPr>
                <a:xfrm>
                  <a:off x="2028329" y="1562437"/>
                  <a:ext cx="252321" cy="146047"/>
                </a:xfrm>
                <a:custGeom>
                  <a:rect b="b" l="l" r="r" t="t"/>
                  <a:pathLst>
                    <a:path extrusionOk="0" h="727" w="1256">
                      <a:moveTo>
                        <a:pt x="832" y="1"/>
                      </a:moveTo>
                      <a:lnTo>
                        <a:pt x="0" y="487"/>
                      </a:lnTo>
                      <a:lnTo>
                        <a:pt x="423" y="727"/>
                      </a:lnTo>
                      <a:lnTo>
                        <a:pt x="1255" y="247"/>
                      </a:lnTo>
                      <a:lnTo>
                        <a:pt x="8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9" name="Google Shape;2569;g1b4ab322049_2_64"/>
                <p:cNvSpPr/>
                <p:nvPr/>
              </p:nvSpPr>
              <p:spPr>
                <a:xfrm>
                  <a:off x="2016878" y="1556812"/>
                  <a:ext cx="273616" cy="158904"/>
                </a:xfrm>
                <a:custGeom>
                  <a:rect b="b" l="l" r="r" t="t"/>
                  <a:pathLst>
                    <a:path extrusionOk="0" h="791" w="1362">
                      <a:moveTo>
                        <a:pt x="889" y="64"/>
                      </a:moveTo>
                      <a:lnTo>
                        <a:pt x="1263" y="275"/>
                      </a:lnTo>
                      <a:lnTo>
                        <a:pt x="480" y="734"/>
                      </a:lnTo>
                      <a:lnTo>
                        <a:pt x="107" y="515"/>
                      </a:lnTo>
                      <a:lnTo>
                        <a:pt x="889" y="64"/>
                      </a:lnTo>
                      <a:close/>
                      <a:moveTo>
                        <a:pt x="889" y="1"/>
                      </a:moveTo>
                      <a:lnTo>
                        <a:pt x="1" y="515"/>
                      </a:lnTo>
                      <a:lnTo>
                        <a:pt x="480" y="790"/>
                      </a:lnTo>
                      <a:lnTo>
                        <a:pt x="1361" y="275"/>
                      </a:lnTo>
                      <a:lnTo>
                        <a:pt x="8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70" name="Google Shape;2570;g1b4ab322049_2_64"/>
                <p:cNvSpPr/>
                <p:nvPr/>
              </p:nvSpPr>
              <p:spPr>
                <a:xfrm>
                  <a:off x="1889513" y="1660271"/>
                  <a:ext cx="223995" cy="519903"/>
                </a:xfrm>
                <a:custGeom>
                  <a:rect b="b" l="l" r="r" t="t"/>
                  <a:pathLst>
                    <a:path extrusionOk="0" h="2588" w="1115">
                      <a:moveTo>
                        <a:pt x="691" y="0"/>
                      </a:moveTo>
                      <a:lnTo>
                        <a:pt x="0" y="78"/>
                      </a:lnTo>
                      <a:lnTo>
                        <a:pt x="205" y="564"/>
                      </a:lnTo>
                      <a:lnTo>
                        <a:pt x="642" y="508"/>
                      </a:lnTo>
                      <a:lnTo>
                        <a:pt x="642" y="2319"/>
                      </a:lnTo>
                      <a:lnTo>
                        <a:pt x="1107" y="2587"/>
                      </a:lnTo>
                      <a:lnTo>
                        <a:pt x="1114" y="240"/>
                      </a:lnTo>
                      <a:lnTo>
                        <a:pt x="6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71" name="Google Shape;2571;g1b4ab322049_2_64"/>
                <p:cNvSpPr/>
                <p:nvPr/>
              </p:nvSpPr>
              <p:spPr>
                <a:xfrm>
                  <a:off x="1881076" y="1653039"/>
                  <a:ext cx="236651" cy="536979"/>
                </a:xfrm>
                <a:custGeom>
                  <a:rect b="b" l="l" r="r" t="t"/>
                  <a:pathLst>
                    <a:path extrusionOk="0" h="2673" w="1178">
                      <a:moveTo>
                        <a:pt x="726" y="64"/>
                      </a:moveTo>
                      <a:lnTo>
                        <a:pt x="1128" y="297"/>
                      </a:lnTo>
                      <a:lnTo>
                        <a:pt x="1121" y="2581"/>
                      </a:lnTo>
                      <a:lnTo>
                        <a:pt x="705" y="2341"/>
                      </a:lnTo>
                      <a:lnTo>
                        <a:pt x="712" y="515"/>
                      </a:lnTo>
                      <a:lnTo>
                        <a:pt x="261" y="572"/>
                      </a:lnTo>
                      <a:lnTo>
                        <a:pt x="78" y="135"/>
                      </a:lnTo>
                      <a:lnTo>
                        <a:pt x="726" y="64"/>
                      </a:lnTo>
                      <a:close/>
                      <a:moveTo>
                        <a:pt x="733" y="1"/>
                      </a:moveTo>
                      <a:lnTo>
                        <a:pt x="0" y="93"/>
                      </a:lnTo>
                      <a:lnTo>
                        <a:pt x="233" y="628"/>
                      </a:lnTo>
                      <a:lnTo>
                        <a:pt x="663" y="572"/>
                      </a:lnTo>
                      <a:lnTo>
                        <a:pt x="656" y="2369"/>
                      </a:lnTo>
                      <a:lnTo>
                        <a:pt x="1177" y="2673"/>
                      </a:lnTo>
                      <a:lnTo>
                        <a:pt x="1177" y="262"/>
                      </a:lnTo>
                      <a:lnTo>
                        <a:pt x="7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72" name="Google Shape;2572;g1b4ab322049_2_64"/>
                <p:cNvSpPr/>
                <p:nvPr/>
              </p:nvSpPr>
              <p:spPr>
                <a:xfrm>
                  <a:off x="1917839" y="3604958"/>
                  <a:ext cx="425089" cy="621955"/>
                </a:xfrm>
                <a:custGeom>
                  <a:rect b="b" l="l" r="r" t="t"/>
                  <a:pathLst>
                    <a:path extrusionOk="0" h="3096" w="2116">
                      <a:moveTo>
                        <a:pt x="1058" y="1192"/>
                      </a:moveTo>
                      <a:lnTo>
                        <a:pt x="1072" y="1213"/>
                      </a:lnTo>
                      <a:lnTo>
                        <a:pt x="1086" y="1242"/>
                      </a:lnTo>
                      <a:cubicBezTo>
                        <a:pt x="1100" y="1270"/>
                        <a:pt x="1114" y="1305"/>
                        <a:pt x="1128" y="1340"/>
                      </a:cubicBezTo>
                      <a:cubicBezTo>
                        <a:pt x="1128" y="1340"/>
                        <a:pt x="1128" y="1347"/>
                        <a:pt x="1128" y="1354"/>
                      </a:cubicBezTo>
                      <a:cubicBezTo>
                        <a:pt x="1142" y="1390"/>
                        <a:pt x="1157" y="1418"/>
                        <a:pt x="1164" y="1453"/>
                      </a:cubicBezTo>
                      <a:cubicBezTo>
                        <a:pt x="1164" y="1460"/>
                        <a:pt x="1164" y="1460"/>
                        <a:pt x="1164" y="1467"/>
                      </a:cubicBezTo>
                      <a:cubicBezTo>
                        <a:pt x="1178" y="1502"/>
                        <a:pt x="1185" y="1538"/>
                        <a:pt x="1199" y="1580"/>
                      </a:cubicBezTo>
                      <a:cubicBezTo>
                        <a:pt x="1206" y="1615"/>
                        <a:pt x="1220" y="1657"/>
                        <a:pt x="1227" y="1700"/>
                      </a:cubicBezTo>
                      <a:cubicBezTo>
                        <a:pt x="1227" y="1742"/>
                        <a:pt x="1241" y="1784"/>
                        <a:pt x="1241" y="1820"/>
                      </a:cubicBezTo>
                      <a:lnTo>
                        <a:pt x="1241" y="1848"/>
                      </a:lnTo>
                      <a:cubicBezTo>
                        <a:pt x="1248" y="1883"/>
                        <a:pt x="1255" y="1925"/>
                        <a:pt x="1255" y="1961"/>
                      </a:cubicBezTo>
                      <a:lnTo>
                        <a:pt x="1255" y="1989"/>
                      </a:lnTo>
                      <a:cubicBezTo>
                        <a:pt x="1255" y="2024"/>
                        <a:pt x="1262" y="2052"/>
                        <a:pt x="1262" y="2087"/>
                      </a:cubicBezTo>
                      <a:cubicBezTo>
                        <a:pt x="1262" y="2094"/>
                        <a:pt x="1262" y="2102"/>
                        <a:pt x="1262" y="2102"/>
                      </a:cubicBezTo>
                      <a:cubicBezTo>
                        <a:pt x="1255" y="2094"/>
                        <a:pt x="1241" y="2080"/>
                        <a:pt x="1227" y="2066"/>
                      </a:cubicBezTo>
                      <a:lnTo>
                        <a:pt x="1213" y="2045"/>
                      </a:lnTo>
                      <a:cubicBezTo>
                        <a:pt x="1192" y="2024"/>
                        <a:pt x="1178" y="2003"/>
                        <a:pt x="1164" y="1975"/>
                      </a:cubicBezTo>
                      <a:lnTo>
                        <a:pt x="1157" y="1954"/>
                      </a:lnTo>
                      <a:cubicBezTo>
                        <a:pt x="1157" y="1954"/>
                        <a:pt x="1157" y="1954"/>
                        <a:pt x="1157" y="1946"/>
                      </a:cubicBezTo>
                      <a:cubicBezTo>
                        <a:pt x="1150" y="1932"/>
                        <a:pt x="1142" y="1918"/>
                        <a:pt x="1135" y="1904"/>
                      </a:cubicBezTo>
                      <a:cubicBezTo>
                        <a:pt x="1128" y="1890"/>
                        <a:pt x="1121" y="1869"/>
                        <a:pt x="1121" y="1848"/>
                      </a:cubicBezTo>
                      <a:cubicBezTo>
                        <a:pt x="1107" y="1827"/>
                        <a:pt x="1107" y="1813"/>
                        <a:pt x="1100" y="1791"/>
                      </a:cubicBezTo>
                      <a:cubicBezTo>
                        <a:pt x="1100" y="1770"/>
                        <a:pt x="1093" y="1742"/>
                        <a:pt x="1086" y="1728"/>
                      </a:cubicBezTo>
                      <a:lnTo>
                        <a:pt x="1086" y="1714"/>
                      </a:lnTo>
                      <a:cubicBezTo>
                        <a:pt x="1086" y="1693"/>
                        <a:pt x="1086" y="1672"/>
                        <a:pt x="1079" y="1657"/>
                      </a:cubicBezTo>
                      <a:cubicBezTo>
                        <a:pt x="1079" y="1650"/>
                        <a:pt x="1079" y="1643"/>
                        <a:pt x="1079" y="1643"/>
                      </a:cubicBezTo>
                      <a:cubicBezTo>
                        <a:pt x="1079" y="1615"/>
                        <a:pt x="1072" y="1594"/>
                        <a:pt x="1072" y="1566"/>
                      </a:cubicBezTo>
                      <a:cubicBezTo>
                        <a:pt x="1072" y="1538"/>
                        <a:pt x="1072" y="1516"/>
                        <a:pt x="1065" y="1495"/>
                      </a:cubicBezTo>
                      <a:lnTo>
                        <a:pt x="1065" y="1474"/>
                      </a:lnTo>
                      <a:cubicBezTo>
                        <a:pt x="1065" y="1439"/>
                        <a:pt x="1065" y="1404"/>
                        <a:pt x="1058" y="1361"/>
                      </a:cubicBezTo>
                      <a:lnTo>
                        <a:pt x="1058" y="1333"/>
                      </a:lnTo>
                      <a:cubicBezTo>
                        <a:pt x="1058" y="1284"/>
                        <a:pt x="1058" y="1234"/>
                        <a:pt x="1058" y="1192"/>
                      </a:cubicBezTo>
                      <a:close/>
                      <a:moveTo>
                        <a:pt x="959" y="1"/>
                      </a:moveTo>
                      <a:cubicBezTo>
                        <a:pt x="945" y="1"/>
                        <a:pt x="924" y="8"/>
                        <a:pt x="910" y="8"/>
                      </a:cubicBezTo>
                      <a:cubicBezTo>
                        <a:pt x="896" y="15"/>
                        <a:pt x="882" y="22"/>
                        <a:pt x="860" y="29"/>
                      </a:cubicBezTo>
                      <a:lnTo>
                        <a:pt x="0" y="515"/>
                      </a:lnTo>
                      <a:cubicBezTo>
                        <a:pt x="15" y="508"/>
                        <a:pt x="36" y="501"/>
                        <a:pt x="50" y="494"/>
                      </a:cubicBezTo>
                      <a:cubicBezTo>
                        <a:pt x="64" y="487"/>
                        <a:pt x="85" y="487"/>
                        <a:pt x="99" y="480"/>
                      </a:cubicBezTo>
                      <a:lnTo>
                        <a:pt x="226" y="480"/>
                      </a:lnTo>
                      <a:cubicBezTo>
                        <a:pt x="247" y="487"/>
                        <a:pt x="268" y="487"/>
                        <a:pt x="290" y="494"/>
                      </a:cubicBezTo>
                      <a:cubicBezTo>
                        <a:pt x="311" y="501"/>
                        <a:pt x="332" y="508"/>
                        <a:pt x="353" y="515"/>
                      </a:cubicBezTo>
                      <a:cubicBezTo>
                        <a:pt x="374" y="522"/>
                        <a:pt x="402" y="537"/>
                        <a:pt x="423" y="551"/>
                      </a:cubicBezTo>
                      <a:cubicBezTo>
                        <a:pt x="452" y="558"/>
                        <a:pt x="480" y="572"/>
                        <a:pt x="508" y="593"/>
                      </a:cubicBezTo>
                      <a:cubicBezTo>
                        <a:pt x="536" y="607"/>
                        <a:pt x="571" y="628"/>
                        <a:pt x="593" y="649"/>
                      </a:cubicBezTo>
                      <a:cubicBezTo>
                        <a:pt x="621" y="671"/>
                        <a:pt x="656" y="692"/>
                        <a:pt x="677" y="713"/>
                      </a:cubicBezTo>
                      <a:lnTo>
                        <a:pt x="684" y="713"/>
                      </a:lnTo>
                      <a:cubicBezTo>
                        <a:pt x="698" y="727"/>
                        <a:pt x="712" y="741"/>
                        <a:pt x="727" y="755"/>
                      </a:cubicBezTo>
                      <a:lnTo>
                        <a:pt x="353" y="974"/>
                      </a:lnTo>
                      <a:cubicBezTo>
                        <a:pt x="346" y="981"/>
                        <a:pt x="332" y="988"/>
                        <a:pt x="325" y="995"/>
                      </a:cubicBezTo>
                      <a:lnTo>
                        <a:pt x="318" y="1002"/>
                      </a:lnTo>
                      <a:cubicBezTo>
                        <a:pt x="318" y="1009"/>
                        <a:pt x="311" y="1009"/>
                        <a:pt x="311" y="1016"/>
                      </a:cubicBezTo>
                      <a:cubicBezTo>
                        <a:pt x="304" y="1023"/>
                        <a:pt x="304" y="1030"/>
                        <a:pt x="297" y="1037"/>
                      </a:cubicBezTo>
                      <a:cubicBezTo>
                        <a:pt x="290" y="1051"/>
                        <a:pt x="290" y="1058"/>
                        <a:pt x="282" y="1072"/>
                      </a:cubicBezTo>
                      <a:lnTo>
                        <a:pt x="275" y="1093"/>
                      </a:lnTo>
                      <a:cubicBezTo>
                        <a:pt x="268" y="1115"/>
                        <a:pt x="268" y="1129"/>
                        <a:pt x="261" y="1143"/>
                      </a:cubicBezTo>
                      <a:cubicBezTo>
                        <a:pt x="261" y="1150"/>
                        <a:pt x="261" y="1157"/>
                        <a:pt x="261" y="1164"/>
                      </a:cubicBezTo>
                      <a:lnTo>
                        <a:pt x="261" y="1178"/>
                      </a:lnTo>
                      <a:lnTo>
                        <a:pt x="261" y="1185"/>
                      </a:lnTo>
                      <a:cubicBezTo>
                        <a:pt x="261" y="1206"/>
                        <a:pt x="254" y="1227"/>
                        <a:pt x="254" y="1249"/>
                      </a:cubicBezTo>
                      <a:lnTo>
                        <a:pt x="254" y="1256"/>
                      </a:lnTo>
                      <a:lnTo>
                        <a:pt x="254" y="1284"/>
                      </a:lnTo>
                      <a:cubicBezTo>
                        <a:pt x="254" y="1298"/>
                        <a:pt x="254" y="1312"/>
                        <a:pt x="247" y="1333"/>
                      </a:cubicBezTo>
                      <a:cubicBezTo>
                        <a:pt x="240" y="1347"/>
                        <a:pt x="247" y="1347"/>
                        <a:pt x="247" y="1354"/>
                      </a:cubicBezTo>
                      <a:lnTo>
                        <a:pt x="247" y="1411"/>
                      </a:lnTo>
                      <a:lnTo>
                        <a:pt x="247" y="1453"/>
                      </a:lnTo>
                      <a:lnTo>
                        <a:pt x="247" y="1488"/>
                      </a:lnTo>
                      <a:lnTo>
                        <a:pt x="247" y="1516"/>
                      </a:lnTo>
                      <a:lnTo>
                        <a:pt x="247" y="1636"/>
                      </a:lnTo>
                      <a:lnTo>
                        <a:pt x="247" y="1650"/>
                      </a:lnTo>
                      <a:lnTo>
                        <a:pt x="247" y="1820"/>
                      </a:lnTo>
                      <a:cubicBezTo>
                        <a:pt x="247" y="1827"/>
                        <a:pt x="247" y="1827"/>
                        <a:pt x="247" y="1834"/>
                      </a:cubicBezTo>
                      <a:lnTo>
                        <a:pt x="247" y="1848"/>
                      </a:lnTo>
                      <a:cubicBezTo>
                        <a:pt x="247" y="1890"/>
                        <a:pt x="247" y="1925"/>
                        <a:pt x="254" y="1961"/>
                      </a:cubicBezTo>
                      <a:lnTo>
                        <a:pt x="254" y="1982"/>
                      </a:lnTo>
                      <a:cubicBezTo>
                        <a:pt x="254" y="2010"/>
                        <a:pt x="254" y="2031"/>
                        <a:pt x="254" y="2052"/>
                      </a:cubicBezTo>
                      <a:cubicBezTo>
                        <a:pt x="261" y="2073"/>
                        <a:pt x="261" y="2102"/>
                        <a:pt x="268" y="2123"/>
                      </a:cubicBezTo>
                      <a:cubicBezTo>
                        <a:pt x="261" y="2130"/>
                        <a:pt x="261" y="2137"/>
                        <a:pt x="268" y="2144"/>
                      </a:cubicBezTo>
                      <a:lnTo>
                        <a:pt x="268" y="2179"/>
                      </a:lnTo>
                      <a:lnTo>
                        <a:pt x="268" y="2200"/>
                      </a:lnTo>
                      <a:lnTo>
                        <a:pt x="268" y="2214"/>
                      </a:lnTo>
                      <a:lnTo>
                        <a:pt x="268" y="2221"/>
                      </a:lnTo>
                      <a:cubicBezTo>
                        <a:pt x="268" y="2235"/>
                        <a:pt x="268" y="2250"/>
                        <a:pt x="275" y="2264"/>
                      </a:cubicBezTo>
                      <a:cubicBezTo>
                        <a:pt x="275" y="2264"/>
                        <a:pt x="275" y="2271"/>
                        <a:pt x="275" y="2278"/>
                      </a:cubicBezTo>
                      <a:cubicBezTo>
                        <a:pt x="275" y="2285"/>
                        <a:pt x="275" y="2292"/>
                        <a:pt x="275" y="2292"/>
                      </a:cubicBezTo>
                      <a:lnTo>
                        <a:pt x="282" y="2327"/>
                      </a:lnTo>
                      <a:lnTo>
                        <a:pt x="297" y="2355"/>
                      </a:lnTo>
                      <a:lnTo>
                        <a:pt x="304" y="2376"/>
                      </a:lnTo>
                      <a:cubicBezTo>
                        <a:pt x="311" y="2398"/>
                        <a:pt x="311" y="2398"/>
                        <a:pt x="311" y="2405"/>
                      </a:cubicBezTo>
                      <a:lnTo>
                        <a:pt x="325" y="2426"/>
                      </a:lnTo>
                      <a:cubicBezTo>
                        <a:pt x="325" y="2433"/>
                        <a:pt x="325" y="2440"/>
                        <a:pt x="332" y="2440"/>
                      </a:cubicBezTo>
                      <a:lnTo>
                        <a:pt x="339" y="2454"/>
                      </a:lnTo>
                      <a:cubicBezTo>
                        <a:pt x="353" y="2482"/>
                        <a:pt x="367" y="2510"/>
                        <a:pt x="388" y="2532"/>
                      </a:cubicBezTo>
                      <a:cubicBezTo>
                        <a:pt x="388" y="2539"/>
                        <a:pt x="395" y="2546"/>
                        <a:pt x="402" y="2553"/>
                      </a:cubicBezTo>
                      <a:cubicBezTo>
                        <a:pt x="409" y="2560"/>
                        <a:pt x="409" y="2567"/>
                        <a:pt x="416" y="2574"/>
                      </a:cubicBezTo>
                      <a:lnTo>
                        <a:pt x="430" y="2581"/>
                      </a:lnTo>
                      <a:lnTo>
                        <a:pt x="438" y="2588"/>
                      </a:lnTo>
                      <a:lnTo>
                        <a:pt x="452" y="2602"/>
                      </a:lnTo>
                      <a:lnTo>
                        <a:pt x="466" y="2609"/>
                      </a:lnTo>
                      <a:lnTo>
                        <a:pt x="473" y="2616"/>
                      </a:lnTo>
                      <a:lnTo>
                        <a:pt x="487" y="2623"/>
                      </a:lnTo>
                      <a:lnTo>
                        <a:pt x="501" y="2630"/>
                      </a:lnTo>
                      <a:lnTo>
                        <a:pt x="515" y="2644"/>
                      </a:lnTo>
                      <a:lnTo>
                        <a:pt x="529" y="2651"/>
                      </a:lnTo>
                      <a:lnTo>
                        <a:pt x="649" y="2651"/>
                      </a:lnTo>
                      <a:lnTo>
                        <a:pt x="663" y="2644"/>
                      </a:lnTo>
                      <a:lnTo>
                        <a:pt x="1276" y="2292"/>
                      </a:lnTo>
                      <a:lnTo>
                        <a:pt x="1276" y="2391"/>
                      </a:lnTo>
                      <a:lnTo>
                        <a:pt x="1276" y="2426"/>
                      </a:lnTo>
                      <a:cubicBezTo>
                        <a:pt x="1269" y="2510"/>
                        <a:pt x="1262" y="2595"/>
                        <a:pt x="1248" y="2680"/>
                      </a:cubicBezTo>
                      <a:lnTo>
                        <a:pt x="1248" y="2694"/>
                      </a:lnTo>
                      <a:cubicBezTo>
                        <a:pt x="1241" y="2729"/>
                        <a:pt x="1227" y="2764"/>
                        <a:pt x="1220" y="2799"/>
                      </a:cubicBezTo>
                      <a:cubicBezTo>
                        <a:pt x="1220" y="2799"/>
                        <a:pt x="1213" y="2806"/>
                        <a:pt x="1213" y="2814"/>
                      </a:cubicBezTo>
                      <a:cubicBezTo>
                        <a:pt x="1206" y="2842"/>
                        <a:pt x="1192" y="2870"/>
                        <a:pt x="1185" y="2898"/>
                      </a:cubicBezTo>
                      <a:cubicBezTo>
                        <a:pt x="1171" y="2926"/>
                        <a:pt x="1157" y="2954"/>
                        <a:pt x="1135" y="2976"/>
                      </a:cubicBezTo>
                      <a:cubicBezTo>
                        <a:pt x="1128" y="2997"/>
                        <a:pt x="1114" y="3011"/>
                        <a:pt x="1100" y="3025"/>
                      </a:cubicBezTo>
                      <a:cubicBezTo>
                        <a:pt x="1093" y="3032"/>
                        <a:pt x="1086" y="3039"/>
                        <a:pt x="1079" y="3046"/>
                      </a:cubicBezTo>
                      <a:cubicBezTo>
                        <a:pt x="1058" y="3067"/>
                        <a:pt x="1037" y="3081"/>
                        <a:pt x="1016" y="3095"/>
                      </a:cubicBezTo>
                      <a:lnTo>
                        <a:pt x="1847" y="2609"/>
                      </a:lnTo>
                      <a:cubicBezTo>
                        <a:pt x="1876" y="2595"/>
                        <a:pt x="1897" y="2581"/>
                        <a:pt x="1918" y="2560"/>
                      </a:cubicBezTo>
                      <a:lnTo>
                        <a:pt x="1932" y="2539"/>
                      </a:lnTo>
                      <a:cubicBezTo>
                        <a:pt x="1946" y="2524"/>
                        <a:pt x="1960" y="2510"/>
                        <a:pt x="1974" y="2489"/>
                      </a:cubicBezTo>
                      <a:cubicBezTo>
                        <a:pt x="1988" y="2468"/>
                        <a:pt x="2002" y="2447"/>
                        <a:pt x="2010" y="2419"/>
                      </a:cubicBezTo>
                      <a:lnTo>
                        <a:pt x="2010" y="2412"/>
                      </a:lnTo>
                      <a:cubicBezTo>
                        <a:pt x="2017" y="2398"/>
                        <a:pt x="2024" y="2376"/>
                        <a:pt x="2031" y="2362"/>
                      </a:cubicBezTo>
                      <a:cubicBezTo>
                        <a:pt x="2038" y="2341"/>
                        <a:pt x="2038" y="2341"/>
                        <a:pt x="2045" y="2327"/>
                      </a:cubicBezTo>
                      <a:cubicBezTo>
                        <a:pt x="2045" y="2327"/>
                        <a:pt x="2045" y="2320"/>
                        <a:pt x="2052" y="2313"/>
                      </a:cubicBezTo>
                      <a:lnTo>
                        <a:pt x="2052" y="2299"/>
                      </a:lnTo>
                      <a:cubicBezTo>
                        <a:pt x="2059" y="2271"/>
                        <a:pt x="2066" y="2250"/>
                        <a:pt x="2073" y="2228"/>
                      </a:cubicBezTo>
                      <a:cubicBezTo>
                        <a:pt x="2073" y="2221"/>
                        <a:pt x="2073" y="2214"/>
                        <a:pt x="2073" y="2214"/>
                      </a:cubicBezTo>
                      <a:lnTo>
                        <a:pt x="2073" y="2193"/>
                      </a:lnTo>
                      <a:lnTo>
                        <a:pt x="2080" y="2151"/>
                      </a:lnTo>
                      <a:cubicBezTo>
                        <a:pt x="2080" y="2130"/>
                        <a:pt x="2087" y="2102"/>
                        <a:pt x="2094" y="2073"/>
                      </a:cubicBezTo>
                      <a:cubicBezTo>
                        <a:pt x="2094" y="2045"/>
                        <a:pt x="2101" y="2010"/>
                        <a:pt x="2101" y="1982"/>
                      </a:cubicBezTo>
                      <a:lnTo>
                        <a:pt x="2101" y="1946"/>
                      </a:lnTo>
                      <a:lnTo>
                        <a:pt x="2101" y="1911"/>
                      </a:lnTo>
                      <a:lnTo>
                        <a:pt x="2101" y="1883"/>
                      </a:lnTo>
                      <a:lnTo>
                        <a:pt x="2101" y="1770"/>
                      </a:lnTo>
                      <a:cubicBezTo>
                        <a:pt x="2101" y="1728"/>
                        <a:pt x="2115" y="1700"/>
                        <a:pt x="2108" y="1664"/>
                      </a:cubicBezTo>
                      <a:cubicBezTo>
                        <a:pt x="2108" y="1657"/>
                        <a:pt x="2108" y="1650"/>
                        <a:pt x="2108" y="1643"/>
                      </a:cubicBezTo>
                      <a:lnTo>
                        <a:pt x="2108" y="1608"/>
                      </a:lnTo>
                      <a:lnTo>
                        <a:pt x="2108" y="1559"/>
                      </a:lnTo>
                      <a:lnTo>
                        <a:pt x="2108" y="1502"/>
                      </a:lnTo>
                      <a:lnTo>
                        <a:pt x="2108" y="1481"/>
                      </a:lnTo>
                      <a:cubicBezTo>
                        <a:pt x="2108" y="1474"/>
                        <a:pt x="2108" y="1467"/>
                        <a:pt x="2108" y="1467"/>
                      </a:cubicBezTo>
                      <a:cubicBezTo>
                        <a:pt x="2108" y="1439"/>
                        <a:pt x="2101" y="1411"/>
                        <a:pt x="2101" y="1375"/>
                      </a:cubicBezTo>
                      <a:lnTo>
                        <a:pt x="2101" y="1354"/>
                      </a:lnTo>
                      <a:lnTo>
                        <a:pt x="2101" y="1333"/>
                      </a:lnTo>
                      <a:lnTo>
                        <a:pt x="2094" y="1298"/>
                      </a:lnTo>
                      <a:cubicBezTo>
                        <a:pt x="2094" y="1270"/>
                        <a:pt x="2087" y="1249"/>
                        <a:pt x="2080" y="1220"/>
                      </a:cubicBezTo>
                      <a:cubicBezTo>
                        <a:pt x="2080" y="1192"/>
                        <a:pt x="2073" y="1171"/>
                        <a:pt x="2066" y="1157"/>
                      </a:cubicBezTo>
                      <a:cubicBezTo>
                        <a:pt x="2066" y="1136"/>
                        <a:pt x="2059" y="1115"/>
                        <a:pt x="2052" y="1093"/>
                      </a:cubicBezTo>
                      <a:cubicBezTo>
                        <a:pt x="2052" y="1079"/>
                        <a:pt x="2045" y="1044"/>
                        <a:pt x="2038" y="1023"/>
                      </a:cubicBezTo>
                      <a:cubicBezTo>
                        <a:pt x="2031" y="1002"/>
                        <a:pt x="2024" y="995"/>
                        <a:pt x="2024" y="981"/>
                      </a:cubicBezTo>
                      <a:cubicBezTo>
                        <a:pt x="2024" y="974"/>
                        <a:pt x="2024" y="974"/>
                        <a:pt x="2024" y="967"/>
                      </a:cubicBezTo>
                      <a:cubicBezTo>
                        <a:pt x="2017" y="938"/>
                        <a:pt x="2010" y="917"/>
                        <a:pt x="2002" y="896"/>
                      </a:cubicBezTo>
                      <a:cubicBezTo>
                        <a:pt x="1995" y="875"/>
                        <a:pt x="1988" y="875"/>
                        <a:pt x="1988" y="868"/>
                      </a:cubicBezTo>
                      <a:cubicBezTo>
                        <a:pt x="1981" y="861"/>
                        <a:pt x="1988" y="854"/>
                        <a:pt x="1981" y="854"/>
                      </a:cubicBezTo>
                      <a:cubicBezTo>
                        <a:pt x="1974" y="847"/>
                        <a:pt x="1974" y="840"/>
                        <a:pt x="1974" y="833"/>
                      </a:cubicBezTo>
                      <a:cubicBezTo>
                        <a:pt x="1967" y="812"/>
                        <a:pt x="1953" y="790"/>
                        <a:pt x="1946" y="762"/>
                      </a:cubicBezTo>
                      <a:cubicBezTo>
                        <a:pt x="1946" y="762"/>
                        <a:pt x="1946" y="755"/>
                        <a:pt x="1939" y="755"/>
                      </a:cubicBezTo>
                      <a:cubicBezTo>
                        <a:pt x="1939" y="748"/>
                        <a:pt x="1932" y="741"/>
                        <a:pt x="1932" y="727"/>
                      </a:cubicBezTo>
                      <a:cubicBezTo>
                        <a:pt x="1925" y="720"/>
                        <a:pt x="1911" y="699"/>
                        <a:pt x="1904" y="678"/>
                      </a:cubicBezTo>
                      <a:cubicBezTo>
                        <a:pt x="1904" y="678"/>
                        <a:pt x="1904" y="671"/>
                        <a:pt x="1897" y="671"/>
                      </a:cubicBezTo>
                      <a:cubicBezTo>
                        <a:pt x="1876" y="628"/>
                        <a:pt x="1854" y="579"/>
                        <a:pt x="1826" y="544"/>
                      </a:cubicBezTo>
                      <a:lnTo>
                        <a:pt x="1819" y="530"/>
                      </a:lnTo>
                      <a:cubicBezTo>
                        <a:pt x="1791" y="494"/>
                        <a:pt x="1770" y="459"/>
                        <a:pt x="1742" y="431"/>
                      </a:cubicBezTo>
                      <a:lnTo>
                        <a:pt x="1735" y="417"/>
                      </a:lnTo>
                      <a:lnTo>
                        <a:pt x="1706" y="389"/>
                      </a:lnTo>
                      <a:cubicBezTo>
                        <a:pt x="1706" y="382"/>
                        <a:pt x="1699" y="374"/>
                        <a:pt x="1692" y="367"/>
                      </a:cubicBezTo>
                      <a:lnTo>
                        <a:pt x="1678" y="353"/>
                      </a:lnTo>
                      <a:lnTo>
                        <a:pt x="1636" y="304"/>
                      </a:lnTo>
                      <a:lnTo>
                        <a:pt x="1629" y="297"/>
                      </a:lnTo>
                      <a:lnTo>
                        <a:pt x="1615" y="290"/>
                      </a:lnTo>
                      <a:lnTo>
                        <a:pt x="1601" y="269"/>
                      </a:lnTo>
                      <a:lnTo>
                        <a:pt x="1558" y="241"/>
                      </a:lnTo>
                      <a:lnTo>
                        <a:pt x="1544" y="226"/>
                      </a:lnTo>
                      <a:lnTo>
                        <a:pt x="1537" y="219"/>
                      </a:lnTo>
                      <a:lnTo>
                        <a:pt x="1523" y="212"/>
                      </a:lnTo>
                      <a:lnTo>
                        <a:pt x="1488" y="184"/>
                      </a:lnTo>
                      <a:lnTo>
                        <a:pt x="1460" y="163"/>
                      </a:lnTo>
                      <a:cubicBezTo>
                        <a:pt x="1439" y="149"/>
                        <a:pt x="1424" y="135"/>
                        <a:pt x="1417" y="128"/>
                      </a:cubicBezTo>
                      <a:lnTo>
                        <a:pt x="1375" y="107"/>
                      </a:lnTo>
                      <a:lnTo>
                        <a:pt x="1368" y="100"/>
                      </a:lnTo>
                      <a:lnTo>
                        <a:pt x="1333" y="85"/>
                      </a:lnTo>
                      <a:lnTo>
                        <a:pt x="1298" y="64"/>
                      </a:lnTo>
                      <a:lnTo>
                        <a:pt x="1262" y="50"/>
                      </a:lnTo>
                      <a:lnTo>
                        <a:pt x="1227" y="36"/>
                      </a:lnTo>
                      <a:lnTo>
                        <a:pt x="1220" y="36"/>
                      </a:lnTo>
                      <a:lnTo>
                        <a:pt x="1199" y="29"/>
                      </a:lnTo>
                      <a:lnTo>
                        <a:pt x="1171" y="15"/>
                      </a:lnTo>
                      <a:lnTo>
                        <a:pt x="1150" y="15"/>
                      </a:lnTo>
                      <a:lnTo>
                        <a:pt x="11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73" name="Google Shape;2573;g1b4ab322049_2_64"/>
                <p:cNvSpPr/>
                <p:nvPr/>
              </p:nvSpPr>
              <p:spPr>
                <a:xfrm>
                  <a:off x="1912214" y="3599333"/>
                  <a:ext cx="427901" cy="634612"/>
                </a:xfrm>
                <a:custGeom>
                  <a:rect b="b" l="l" r="r" t="t"/>
                  <a:pathLst>
                    <a:path extrusionOk="0" h="3159" w="2130">
                      <a:moveTo>
                        <a:pt x="1636" y="318"/>
                      </a:moveTo>
                      <a:lnTo>
                        <a:pt x="1615" y="339"/>
                      </a:lnTo>
                      <a:lnTo>
                        <a:pt x="1629" y="353"/>
                      </a:lnTo>
                      <a:lnTo>
                        <a:pt x="1671" y="395"/>
                      </a:lnTo>
                      <a:lnTo>
                        <a:pt x="1706" y="445"/>
                      </a:lnTo>
                      <a:lnTo>
                        <a:pt x="1720" y="459"/>
                      </a:lnTo>
                      <a:cubicBezTo>
                        <a:pt x="1727" y="459"/>
                        <a:pt x="1727" y="466"/>
                        <a:pt x="1727" y="466"/>
                      </a:cubicBezTo>
                      <a:cubicBezTo>
                        <a:pt x="1727" y="466"/>
                        <a:pt x="1734" y="473"/>
                        <a:pt x="1734" y="473"/>
                      </a:cubicBezTo>
                      <a:cubicBezTo>
                        <a:pt x="1756" y="508"/>
                        <a:pt x="1784" y="536"/>
                        <a:pt x="1805" y="572"/>
                      </a:cubicBezTo>
                      <a:lnTo>
                        <a:pt x="1819" y="586"/>
                      </a:lnTo>
                      <a:cubicBezTo>
                        <a:pt x="1840" y="621"/>
                        <a:pt x="1861" y="663"/>
                        <a:pt x="1889" y="706"/>
                      </a:cubicBezTo>
                      <a:lnTo>
                        <a:pt x="1897" y="720"/>
                      </a:lnTo>
                      <a:cubicBezTo>
                        <a:pt x="1897" y="734"/>
                        <a:pt x="1904" y="741"/>
                        <a:pt x="1911" y="755"/>
                      </a:cubicBezTo>
                      <a:lnTo>
                        <a:pt x="1932" y="804"/>
                      </a:lnTo>
                      <a:lnTo>
                        <a:pt x="1960" y="875"/>
                      </a:lnTo>
                      <a:lnTo>
                        <a:pt x="1988" y="938"/>
                      </a:lnTo>
                      <a:cubicBezTo>
                        <a:pt x="1995" y="952"/>
                        <a:pt x="2002" y="973"/>
                        <a:pt x="2009" y="995"/>
                      </a:cubicBezTo>
                      <a:lnTo>
                        <a:pt x="2030" y="988"/>
                      </a:lnTo>
                      <a:cubicBezTo>
                        <a:pt x="2023" y="966"/>
                        <a:pt x="2016" y="945"/>
                        <a:pt x="2009" y="924"/>
                      </a:cubicBezTo>
                      <a:lnTo>
                        <a:pt x="1988" y="861"/>
                      </a:lnTo>
                      <a:cubicBezTo>
                        <a:pt x="1974" y="840"/>
                        <a:pt x="1967" y="811"/>
                        <a:pt x="1953" y="790"/>
                      </a:cubicBezTo>
                      <a:lnTo>
                        <a:pt x="1932" y="741"/>
                      </a:lnTo>
                      <a:cubicBezTo>
                        <a:pt x="1925" y="727"/>
                        <a:pt x="1918" y="713"/>
                        <a:pt x="1918" y="706"/>
                      </a:cubicBezTo>
                      <a:cubicBezTo>
                        <a:pt x="1911" y="699"/>
                        <a:pt x="1911" y="699"/>
                        <a:pt x="1911" y="691"/>
                      </a:cubicBezTo>
                      <a:cubicBezTo>
                        <a:pt x="1882" y="649"/>
                        <a:pt x="1861" y="607"/>
                        <a:pt x="1833" y="565"/>
                      </a:cubicBezTo>
                      <a:lnTo>
                        <a:pt x="1826" y="550"/>
                      </a:lnTo>
                      <a:cubicBezTo>
                        <a:pt x="1805" y="515"/>
                        <a:pt x="1777" y="480"/>
                        <a:pt x="1749" y="445"/>
                      </a:cubicBezTo>
                      <a:lnTo>
                        <a:pt x="1741" y="431"/>
                      </a:lnTo>
                      <a:lnTo>
                        <a:pt x="1720" y="417"/>
                      </a:lnTo>
                      <a:lnTo>
                        <a:pt x="1685" y="367"/>
                      </a:lnTo>
                      <a:cubicBezTo>
                        <a:pt x="1671" y="353"/>
                        <a:pt x="1657" y="339"/>
                        <a:pt x="1636" y="318"/>
                      </a:cubicBezTo>
                      <a:close/>
                      <a:moveTo>
                        <a:pt x="2030" y="988"/>
                      </a:moveTo>
                      <a:lnTo>
                        <a:pt x="2009" y="1002"/>
                      </a:lnTo>
                      <a:lnTo>
                        <a:pt x="2016" y="1023"/>
                      </a:lnTo>
                      <a:cubicBezTo>
                        <a:pt x="2016" y="1037"/>
                        <a:pt x="2023" y="1037"/>
                        <a:pt x="2023" y="1058"/>
                      </a:cubicBezTo>
                      <a:cubicBezTo>
                        <a:pt x="2030" y="1079"/>
                        <a:pt x="2038" y="1100"/>
                        <a:pt x="2045" y="1129"/>
                      </a:cubicBezTo>
                      <a:lnTo>
                        <a:pt x="2059" y="1185"/>
                      </a:lnTo>
                      <a:cubicBezTo>
                        <a:pt x="2059" y="1206"/>
                        <a:pt x="2066" y="1227"/>
                        <a:pt x="2073" y="1248"/>
                      </a:cubicBezTo>
                      <a:lnTo>
                        <a:pt x="2094" y="1241"/>
                      </a:lnTo>
                      <a:lnTo>
                        <a:pt x="2094" y="1241"/>
                      </a:lnTo>
                      <a:lnTo>
                        <a:pt x="2073" y="1255"/>
                      </a:lnTo>
                      <a:cubicBezTo>
                        <a:pt x="2073" y="1284"/>
                        <a:pt x="2087" y="1305"/>
                        <a:pt x="2087" y="1333"/>
                      </a:cubicBezTo>
                      <a:lnTo>
                        <a:pt x="2094" y="1411"/>
                      </a:lnTo>
                      <a:cubicBezTo>
                        <a:pt x="2101" y="1439"/>
                        <a:pt x="2108" y="1467"/>
                        <a:pt x="2108" y="1495"/>
                      </a:cubicBezTo>
                      <a:lnTo>
                        <a:pt x="2108" y="1551"/>
                      </a:lnTo>
                      <a:lnTo>
                        <a:pt x="2108" y="1587"/>
                      </a:lnTo>
                      <a:lnTo>
                        <a:pt x="2108" y="1615"/>
                      </a:lnTo>
                      <a:lnTo>
                        <a:pt x="2108" y="1692"/>
                      </a:lnTo>
                      <a:lnTo>
                        <a:pt x="2108" y="1798"/>
                      </a:lnTo>
                      <a:lnTo>
                        <a:pt x="2129" y="1798"/>
                      </a:lnTo>
                      <a:lnTo>
                        <a:pt x="2129" y="1700"/>
                      </a:lnTo>
                      <a:lnTo>
                        <a:pt x="2129" y="1622"/>
                      </a:lnTo>
                      <a:lnTo>
                        <a:pt x="2129" y="1594"/>
                      </a:lnTo>
                      <a:lnTo>
                        <a:pt x="2129" y="1551"/>
                      </a:lnTo>
                      <a:lnTo>
                        <a:pt x="2129" y="1495"/>
                      </a:lnTo>
                      <a:cubicBezTo>
                        <a:pt x="2129" y="1467"/>
                        <a:pt x="2122" y="1439"/>
                        <a:pt x="2122" y="1411"/>
                      </a:cubicBezTo>
                      <a:lnTo>
                        <a:pt x="2108" y="1326"/>
                      </a:lnTo>
                      <a:cubicBezTo>
                        <a:pt x="2108" y="1305"/>
                        <a:pt x="2101" y="1277"/>
                        <a:pt x="2094" y="1248"/>
                      </a:cubicBezTo>
                      <a:lnTo>
                        <a:pt x="2094" y="1241"/>
                      </a:lnTo>
                      <a:cubicBezTo>
                        <a:pt x="2094" y="1220"/>
                        <a:pt x="2087" y="1206"/>
                        <a:pt x="2087" y="1185"/>
                      </a:cubicBezTo>
                      <a:cubicBezTo>
                        <a:pt x="2080" y="1164"/>
                        <a:pt x="2073" y="1143"/>
                        <a:pt x="2066" y="1114"/>
                      </a:cubicBezTo>
                      <a:cubicBezTo>
                        <a:pt x="2066" y="1093"/>
                        <a:pt x="2059" y="1072"/>
                        <a:pt x="2052" y="1051"/>
                      </a:cubicBezTo>
                      <a:lnTo>
                        <a:pt x="2038" y="1016"/>
                      </a:lnTo>
                      <a:lnTo>
                        <a:pt x="2030" y="988"/>
                      </a:lnTo>
                      <a:close/>
                      <a:moveTo>
                        <a:pt x="1128" y="1340"/>
                      </a:moveTo>
                      <a:cubicBezTo>
                        <a:pt x="1128" y="1354"/>
                        <a:pt x="1135" y="1361"/>
                        <a:pt x="1142" y="1375"/>
                      </a:cubicBezTo>
                      <a:lnTo>
                        <a:pt x="1142" y="1389"/>
                      </a:lnTo>
                      <a:cubicBezTo>
                        <a:pt x="1156" y="1425"/>
                        <a:pt x="1170" y="1460"/>
                        <a:pt x="1178" y="1495"/>
                      </a:cubicBezTo>
                      <a:lnTo>
                        <a:pt x="1178" y="1502"/>
                      </a:lnTo>
                      <a:cubicBezTo>
                        <a:pt x="1192" y="1537"/>
                        <a:pt x="1199" y="1573"/>
                        <a:pt x="1213" y="1615"/>
                      </a:cubicBezTo>
                      <a:cubicBezTo>
                        <a:pt x="1220" y="1657"/>
                        <a:pt x="1227" y="1692"/>
                        <a:pt x="1234" y="1735"/>
                      </a:cubicBezTo>
                      <a:lnTo>
                        <a:pt x="1262" y="1728"/>
                      </a:lnTo>
                      <a:lnTo>
                        <a:pt x="1262" y="1728"/>
                      </a:lnTo>
                      <a:lnTo>
                        <a:pt x="1241" y="1742"/>
                      </a:lnTo>
                      <a:cubicBezTo>
                        <a:pt x="1248" y="1777"/>
                        <a:pt x="1248" y="1812"/>
                        <a:pt x="1255" y="1855"/>
                      </a:cubicBezTo>
                      <a:lnTo>
                        <a:pt x="1255" y="1876"/>
                      </a:lnTo>
                      <a:cubicBezTo>
                        <a:pt x="1262" y="1918"/>
                        <a:pt x="1269" y="1953"/>
                        <a:pt x="1269" y="1996"/>
                      </a:cubicBezTo>
                      <a:lnTo>
                        <a:pt x="1269" y="2017"/>
                      </a:lnTo>
                      <a:cubicBezTo>
                        <a:pt x="1269" y="2031"/>
                        <a:pt x="1269" y="2045"/>
                        <a:pt x="1269" y="2059"/>
                      </a:cubicBezTo>
                      <a:cubicBezTo>
                        <a:pt x="1255" y="2038"/>
                        <a:pt x="1234" y="2010"/>
                        <a:pt x="1220" y="1982"/>
                      </a:cubicBezTo>
                      <a:cubicBezTo>
                        <a:pt x="1220" y="1982"/>
                        <a:pt x="1220" y="1974"/>
                        <a:pt x="1220" y="1974"/>
                      </a:cubicBezTo>
                      <a:lnTo>
                        <a:pt x="1199" y="1982"/>
                      </a:lnTo>
                      <a:lnTo>
                        <a:pt x="1220" y="1967"/>
                      </a:lnTo>
                      <a:cubicBezTo>
                        <a:pt x="1213" y="1953"/>
                        <a:pt x="1206" y="1939"/>
                        <a:pt x="1199" y="1925"/>
                      </a:cubicBezTo>
                      <a:lnTo>
                        <a:pt x="1178" y="1932"/>
                      </a:lnTo>
                      <a:lnTo>
                        <a:pt x="1199" y="1918"/>
                      </a:lnTo>
                      <a:cubicBezTo>
                        <a:pt x="1192" y="1904"/>
                        <a:pt x="1185" y="1890"/>
                        <a:pt x="1185" y="1869"/>
                      </a:cubicBezTo>
                      <a:lnTo>
                        <a:pt x="1156" y="1876"/>
                      </a:lnTo>
                      <a:lnTo>
                        <a:pt x="1156" y="1876"/>
                      </a:lnTo>
                      <a:lnTo>
                        <a:pt x="1178" y="1869"/>
                      </a:lnTo>
                      <a:cubicBezTo>
                        <a:pt x="1178" y="1848"/>
                        <a:pt x="1170" y="1826"/>
                        <a:pt x="1163" y="1805"/>
                      </a:cubicBezTo>
                      <a:cubicBezTo>
                        <a:pt x="1163" y="1784"/>
                        <a:pt x="1156" y="1770"/>
                        <a:pt x="1156" y="1749"/>
                      </a:cubicBezTo>
                      <a:lnTo>
                        <a:pt x="1156" y="1735"/>
                      </a:lnTo>
                      <a:cubicBezTo>
                        <a:pt x="1149" y="1721"/>
                        <a:pt x="1142" y="1700"/>
                        <a:pt x="1142" y="1678"/>
                      </a:cubicBezTo>
                      <a:lnTo>
                        <a:pt x="1142" y="1664"/>
                      </a:lnTo>
                      <a:cubicBezTo>
                        <a:pt x="1142" y="1643"/>
                        <a:pt x="1142" y="1615"/>
                        <a:pt x="1135" y="1594"/>
                      </a:cubicBezTo>
                      <a:cubicBezTo>
                        <a:pt x="1128" y="1573"/>
                        <a:pt x="1128" y="1544"/>
                        <a:pt x="1128" y="1523"/>
                      </a:cubicBezTo>
                      <a:lnTo>
                        <a:pt x="1128" y="1502"/>
                      </a:lnTo>
                      <a:cubicBezTo>
                        <a:pt x="1128" y="1467"/>
                        <a:pt x="1128" y="1432"/>
                        <a:pt x="1128" y="1389"/>
                      </a:cubicBezTo>
                      <a:lnTo>
                        <a:pt x="1128" y="1361"/>
                      </a:lnTo>
                      <a:cubicBezTo>
                        <a:pt x="1128" y="1354"/>
                        <a:pt x="1128" y="1347"/>
                        <a:pt x="1128" y="1340"/>
                      </a:cubicBezTo>
                      <a:close/>
                      <a:moveTo>
                        <a:pt x="1072" y="1100"/>
                      </a:moveTo>
                      <a:lnTo>
                        <a:pt x="1072" y="1213"/>
                      </a:lnTo>
                      <a:lnTo>
                        <a:pt x="1072" y="1361"/>
                      </a:lnTo>
                      <a:lnTo>
                        <a:pt x="1072" y="1389"/>
                      </a:lnTo>
                      <a:cubicBezTo>
                        <a:pt x="1072" y="1432"/>
                        <a:pt x="1072" y="1467"/>
                        <a:pt x="1072" y="1509"/>
                      </a:cubicBezTo>
                      <a:lnTo>
                        <a:pt x="1072" y="1523"/>
                      </a:lnTo>
                      <a:cubicBezTo>
                        <a:pt x="1079" y="1551"/>
                        <a:pt x="1079" y="1573"/>
                        <a:pt x="1079" y="1594"/>
                      </a:cubicBezTo>
                      <a:cubicBezTo>
                        <a:pt x="1086" y="1622"/>
                        <a:pt x="1086" y="1650"/>
                        <a:pt x="1086" y="1671"/>
                      </a:cubicBezTo>
                      <a:lnTo>
                        <a:pt x="1086" y="1685"/>
                      </a:lnTo>
                      <a:cubicBezTo>
                        <a:pt x="1093" y="1707"/>
                        <a:pt x="1100" y="1728"/>
                        <a:pt x="1100" y="1749"/>
                      </a:cubicBezTo>
                      <a:lnTo>
                        <a:pt x="1100" y="1756"/>
                      </a:lnTo>
                      <a:cubicBezTo>
                        <a:pt x="1100" y="1777"/>
                        <a:pt x="1107" y="1805"/>
                        <a:pt x="1114" y="1826"/>
                      </a:cubicBezTo>
                      <a:cubicBezTo>
                        <a:pt x="1114" y="1841"/>
                        <a:pt x="1121" y="1869"/>
                        <a:pt x="1128" y="1883"/>
                      </a:cubicBezTo>
                      <a:cubicBezTo>
                        <a:pt x="1135" y="1904"/>
                        <a:pt x="1135" y="1918"/>
                        <a:pt x="1142" y="1939"/>
                      </a:cubicBezTo>
                      <a:cubicBezTo>
                        <a:pt x="1149" y="1960"/>
                        <a:pt x="1156" y="1974"/>
                        <a:pt x="1163" y="1989"/>
                      </a:cubicBezTo>
                      <a:lnTo>
                        <a:pt x="1192" y="1974"/>
                      </a:lnTo>
                      <a:lnTo>
                        <a:pt x="1170" y="1996"/>
                      </a:lnTo>
                      <a:cubicBezTo>
                        <a:pt x="1170" y="2003"/>
                        <a:pt x="1170" y="2003"/>
                        <a:pt x="1178" y="2017"/>
                      </a:cubicBezTo>
                      <a:cubicBezTo>
                        <a:pt x="1192" y="2045"/>
                        <a:pt x="1213" y="2073"/>
                        <a:pt x="1234" y="2094"/>
                      </a:cubicBezTo>
                      <a:cubicBezTo>
                        <a:pt x="1234" y="2101"/>
                        <a:pt x="1241" y="2108"/>
                        <a:pt x="1248" y="2115"/>
                      </a:cubicBezTo>
                      <a:cubicBezTo>
                        <a:pt x="1255" y="2130"/>
                        <a:pt x="1269" y="2137"/>
                        <a:pt x="1283" y="2151"/>
                      </a:cubicBezTo>
                      <a:lnTo>
                        <a:pt x="1333" y="2193"/>
                      </a:lnTo>
                      <a:lnTo>
                        <a:pt x="1333" y="2115"/>
                      </a:lnTo>
                      <a:cubicBezTo>
                        <a:pt x="1326" y="2080"/>
                        <a:pt x="1326" y="2045"/>
                        <a:pt x="1326" y="2017"/>
                      </a:cubicBezTo>
                      <a:lnTo>
                        <a:pt x="1326" y="1989"/>
                      </a:lnTo>
                      <a:cubicBezTo>
                        <a:pt x="1319" y="1946"/>
                        <a:pt x="1319" y="1911"/>
                        <a:pt x="1311" y="1869"/>
                      </a:cubicBezTo>
                      <a:lnTo>
                        <a:pt x="1311" y="1848"/>
                      </a:lnTo>
                      <a:cubicBezTo>
                        <a:pt x="1304" y="1812"/>
                        <a:pt x="1297" y="1763"/>
                        <a:pt x="1290" y="1721"/>
                      </a:cubicBezTo>
                      <a:cubicBezTo>
                        <a:pt x="1283" y="1678"/>
                        <a:pt x="1269" y="1636"/>
                        <a:pt x="1262" y="1601"/>
                      </a:cubicBezTo>
                      <a:cubicBezTo>
                        <a:pt x="1255" y="1566"/>
                        <a:pt x="1241" y="1509"/>
                        <a:pt x="1227" y="1474"/>
                      </a:cubicBezTo>
                      <a:cubicBezTo>
                        <a:pt x="1220" y="1439"/>
                        <a:pt x="1206" y="1403"/>
                        <a:pt x="1192" y="1375"/>
                      </a:cubicBezTo>
                      <a:lnTo>
                        <a:pt x="1185" y="1354"/>
                      </a:lnTo>
                      <a:cubicBezTo>
                        <a:pt x="1170" y="1326"/>
                        <a:pt x="1156" y="1291"/>
                        <a:pt x="1142" y="1255"/>
                      </a:cubicBezTo>
                      <a:lnTo>
                        <a:pt x="1135" y="1234"/>
                      </a:lnTo>
                      <a:lnTo>
                        <a:pt x="1121" y="1213"/>
                      </a:lnTo>
                      <a:lnTo>
                        <a:pt x="1072" y="1100"/>
                      </a:lnTo>
                      <a:close/>
                      <a:moveTo>
                        <a:pt x="938" y="1"/>
                      </a:moveTo>
                      <a:lnTo>
                        <a:pt x="888" y="15"/>
                      </a:lnTo>
                      <a:cubicBezTo>
                        <a:pt x="874" y="22"/>
                        <a:pt x="860" y="29"/>
                        <a:pt x="846" y="36"/>
                      </a:cubicBezTo>
                      <a:lnTo>
                        <a:pt x="0" y="529"/>
                      </a:lnTo>
                      <a:lnTo>
                        <a:pt x="28" y="572"/>
                      </a:lnTo>
                      <a:cubicBezTo>
                        <a:pt x="43" y="565"/>
                        <a:pt x="57" y="558"/>
                        <a:pt x="78" y="550"/>
                      </a:cubicBezTo>
                      <a:cubicBezTo>
                        <a:pt x="92" y="543"/>
                        <a:pt x="106" y="543"/>
                        <a:pt x="120" y="536"/>
                      </a:cubicBezTo>
                      <a:lnTo>
                        <a:pt x="120" y="522"/>
                      </a:lnTo>
                      <a:lnTo>
                        <a:pt x="134" y="536"/>
                      </a:lnTo>
                      <a:lnTo>
                        <a:pt x="233" y="536"/>
                      </a:lnTo>
                      <a:cubicBezTo>
                        <a:pt x="254" y="543"/>
                        <a:pt x="275" y="543"/>
                        <a:pt x="303" y="550"/>
                      </a:cubicBezTo>
                      <a:cubicBezTo>
                        <a:pt x="318" y="558"/>
                        <a:pt x="339" y="565"/>
                        <a:pt x="360" y="572"/>
                      </a:cubicBezTo>
                      <a:lnTo>
                        <a:pt x="367" y="543"/>
                      </a:lnTo>
                      <a:lnTo>
                        <a:pt x="367" y="572"/>
                      </a:lnTo>
                      <a:cubicBezTo>
                        <a:pt x="388" y="579"/>
                        <a:pt x="416" y="593"/>
                        <a:pt x="437" y="600"/>
                      </a:cubicBezTo>
                      <a:cubicBezTo>
                        <a:pt x="466" y="614"/>
                        <a:pt x="487" y="628"/>
                        <a:pt x="515" y="642"/>
                      </a:cubicBezTo>
                      <a:cubicBezTo>
                        <a:pt x="536" y="656"/>
                        <a:pt x="578" y="684"/>
                        <a:pt x="599" y="699"/>
                      </a:cubicBezTo>
                      <a:cubicBezTo>
                        <a:pt x="628" y="720"/>
                        <a:pt x="656" y="741"/>
                        <a:pt x="677" y="762"/>
                      </a:cubicBezTo>
                      <a:lnTo>
                        <a:pt x="684" y="762"/>
                      </a:lnTo>
                      <a:cubicBezTo>
                        <a:pt x="691" y="769"/>
                        <a:pt x="691" y="776"/>
                        <a:pt x="698" y="776"/>
                      </a:cubicBezTo>
                      <a:lnTo>
                        <a:pt x="353" y="981"/>
                      </a:lnTo>
                      <a:cubicBezTo>
                        <a:pt x="339" y="988"/>
                        <a:pt x="325" y="995"/>
                        <a:pt x="318" y="1009"/>
                      </a:cubicBezTo>
                      <a:lnTo>
                        <a:pt x="310" y="1016"/>
                      </a:lnTo>
                      <a:lnTo>
                        <a:pt x="332" y="1037"/>
                      </a:lnTo>
                      <a:lnTo>
                        <a:pt x="303" y="1023"/>
                      </a:lnTo>
                      <a:lnTo>
                        <a:pt x="296" y="1030"/>
                      </a:lnTo>
                      <a:lnTo>
                        <a:pt x="282" y="1058"/>
                      </a:lnTo>
                      <a:cubicBezTo>
                        <a:pt x="275" y="1072"/>
                        <a:pt x="275" y="1079"/>
                        <a:pt x="268" y="1093"/>
                      </a:cubicBezTo>
                      <a:lnTo>
                        <a:pt x="261" y="1121"/>
                      </a:lnTo>
                      <a:cubicBezTo>
                        <a:pt x="254" y="1136"/>
                        <a:pt x="247" y="1150"/>
                        <a:pt x="247" y="1164"/>
                      </a:cubicBezTo>
                      <a:cubicBezTo>
                        <a:pt x="247" y="1171"/>
                        <a:pt x="247" y="1178"/>
                        <a:pt x="247" y="1185"/>
                      </a:cubicBezTo>
                      <a:lnTo>
                        <a:pt x="240" y="1213"/>
                      </a:lnTo>
                      <a:cubicBezTo>
                        <a:pt x="240" y="1234"/>
                        <a:pt x="233" y="1255"/>
                        <a:pt x="233" y="1277"/>
                      </a:cubicBezTo>
                      <a:lnTo>
                        <a:pt x="226" y="1319"/>
                      </a:lnTo>
                      <a:lnTo>
                        <a:pt x="226" y="1361"/>
                      </a:lnTo>
                      <a:lnTo>
                        <a:pt x="226" y="1382"/>
                      </a:lnTo>
                      <a:lnTo>
                        <a:pt x="226" y="1439"/>
                      </a:lnTo>
                      <a:lnTo>
                        <a:pt x="226" y="1460"/>
                      </a:lnTo>
                      <a:cubicBezTo>
                        <a:pt x="226" y="1467"/>
                        <a:pt x="226" y="1474"/>
                        <a:pt x="226" y="1481"/>
                      </a:cubicBezTo>
                      <a:lnTo>
                        <a:pt x="226" y="1551"/>
                      </a:lnTo>
                      <a:lnTo>
                        <a:pt x="226" y="1671"/>
                      </a:lnTo>
                      <a:lnTo>
                        <a:pt x="226" y="1685"/>
                      </a:lnTo>
                      <a:lnTo>
                        <a:pt x="226" y="1855"/>
                      </a:lnTo>
                      <a:lnTo>
                        <a:pt x="226" y="1883"/>
                      </a:lnTo>
                      <a:cubicBezTo>
                        <a:pt x="233" y="1925"/>
                        <a:pt x="233" y="1960"/>
                        <a:pt x="233" y="2003"/>
                      </a:cubicBezTo>
                      <a:lnTo>
                        <a:pt x="233" y="2017"/>
                      </a:lnTo>
                      <a:lnTo>
                        <a:pt x="240" y="2094"/>
                      </a:lnTo>
                      <a:cubicBezTo>
                        <a:pt x="240" y="2115"/>
                        <a:pt x="247" y="2137"/>
                        <a:pt x="247" y="2165"/>
                      </a:cubicBezTo>
                      <a:lnTo>
                        <a:pt x="247" y="2186"/>
                      </a:lnTo>
                      <a:cubicBezTo>
                        <a:pt x="254" y="2200"/>
                        <a:pt x="254" y="2207"/>
                        <a:pt x="254" y="2221"/>
                      </a:cubicBezTo>
                      <a:lnTo>
                        <a:pt x="261" y="2263"/>
                      </a:lnTo>
                      <a:lnTo>
                        <a:pt x="268" y="2299"/>
                      </a:lnTo>
                      <a:lnTo>
                        <a:pt x="275" y="2334"/>
                      </a:lnTo>
                      <a:lnTo>
                        <a:pt x="282" y="2369"/>
                      </a:lnTo>
                      <a:lnTo>
                        <a:pt x="310" y="2362"/>
                      </a:lnTo>
                      <a:lnTo>
                        <a:pt x="310" y="2362"/>
                      </a:lnTo>
                      <a:lnTo>
                        <a:pt x="289" y="2376"/>
                      </a:lnTo>
                      <a:lnTo>
                        <a:pt x="296" y="2397"/>
                      </a:lnTo>
                      <a:cubicBezTo>
                        <a:pt x="296" y="2404"/>
                        <a:pt x="303" y="2412"/>
                        <a:pt x="303" y="2426"/>
                      </a:cubicBezTo>
                      <a:lnTo>
                        <a:pt x="332" y="2419"/>
                      </a:lnTo>
                      <a:lnTo>
                        <a:pt x="332" y="2419"/>
                      </a:lnTo>
                      <a:lnTo>
                        <a:pt x="303" y="2433"/>
                      </a:lnTo>
                      <a:lnTo>
                        <a:pt x="332" y="2426"/>
                      </a:lnTo>
                      <a:lnTo>
                        <a:pt x="310" y="2440"/>
                      </a:lnTo>
                      <a:lnTo>
                        <a:pt x="310" y="2447"/>
                      </a:lnTo>
                      <a:cubicBezTo>
                        <a:pt x="310" y="2454"/>
                        <a:pt x="318" y="2468"/>
                        <a:pt x="318" y="2475"/>
                      </a:cubicBezTo>
                      <a:lnTo>
                        <a:pt x="346" y="2461"/>
                      </a:lnTo>
                      <a:lnTo>
                        <a:pt x="325" y="2482"/>
                      </a:lnTo>
                      <a:cubicBezTo>
                        <a:pt x="325" y="2482"/>
                        <a:pt x="339" y="2503"/>
                        <a:pt x="339" y="2510"/>
                      </a:cubicBezTo>
                      <a:cubicBezTo>
                        <a:pt x="353" y="2538"/>
                        <a:pt x="367" y="2567"/>
                        <a:pt x="388" y="2588"/>
                      </a:cubicBezTo>
                      <a:lnTo>
                        <a:pt x="409" y="2609"/>
                      </a:lnTo>
                      <a:lnTo>
                        <a:pt x="423" y="2623"/>
                      </a:lnTo>
                      <a:lnTo>
                        <a:pt x="430" y="2637"/>
                      </a:lnTo>
                      <a:lnTo>
                        <a:pt x="451" y="2616"/>
                      </a:lnTo>
                      <a:lnTo>
                        <a:pt x="451" y="2616"/>
                      </a:lnTo>
                      <a:lnTo>
                        <a:pt x="437" y="2637"/>
                      </a:lnTo>
                      <a:lnTo>
                        <a:pt x="473" y="2665"/>
                      </a:lnTo>
                      <a:lnTo>
                        <a:pt x="487" y="2644"/>
                      </a:lnTo>
                      <a:lnTo>
                        <a:pt x="487" y="2644"/>
                      </a:lnTo>
                      <a:cubicBezTo>
                        <a:pt x="487" y="2644"/>
                        <a:pt x="473" y="2672"/>
                        <a:pt x="480" y="2672"/>
                      </a:cubicBezTo>
                      <a:lnTo>
                        <a:pt x="494" y="2679"/>
                      </a:lnTo>
                      <a:lnTo>
                        <a:pt x="508" y="2693"/>
                      </a:lnTo>
                      <a:lnTo>
                        <a:pt x="522" y="2701"/>
                      </a:lnTo>
                      <a:lnTo>
                        <a:pt x="536" y="2708"/>
                      </a:lnTo>
                      <a:lnTo>
                        <a:pt x="550" y="2715"/>
                      </a:lnTo>
                      <a:lnTo>
                        <a:pt x="557" y="2715"/>
                      </a:lnTo>
                      <a:lnTo>
                        <a:pt x="578" y="2722"/>
                      </a:lnTo>
                      <a:lnTo>
                        <a:pt x="649" y="2722"/>
                      </a:lnTo>
                      <a:lnTo>
                        <a:pt x="649" y="2693"/>
                      </a:lnTo>
                      <a:cubicBezTo>
                        <a:pt x="649" y="2693"/>
                        <a:pt x="656" y="2722"/>
                        <a:pt x="656" y="2722"/>
                      </a:cubicBezTo>
                      <a:lnTo>
                        <a:pt x="677" y="2715"/>
                      </a:lnTo>
                      <a:lnTo>
                        <a:pt x="698" y="2708"/>
                      </a:lnTo>
                      <a:lnTo>
                        <a:pt x="1269" y="2369"/>
                      </a:lnTo>
                      <a:lnTo>
                        <a:pt x="1269" y="2426"/>
                      </a:lnTo>
                      <a:lnTo>
                        <a:pt x="1269" y="2461"/>
                      </a:lnTo>
                      <a:cubicBezTo>
                        <a:pt x="1262" y="2545"/>
                        <a:pt x="1255" y="2623"/>
                        <a:pt x="1241" y="2708"/>
                      </a:cubicBezTo>
                      <a:lnTo>
                        <a:pt x="1241" y="2729"/>
                      </a:lnTo>
                      <a:cubicBezTo>
                        <a:pt x="1234" y="2764"/>
                        <a:pt x="1220" y="2792"/>
                        <a:pt x="1213" y="2827"/>
                      </a:cubicBezTo>
                      <a:lnTo>
                        <a:pt x="1206" y="2842"/>
                      </a:lnTo>
                      <a:cubicBezTo>
                        <a:pt x="1199" y="2870"/>
                        <a:pt x="1185" y="2898"/>
                        <a:pt x="1178" y="2926"/>
                      </a:cubicBezTo>
                      <a:lnTo>
                        <a:pt x="1199" y="2933"/>
                      </a:lnTo>
                      <a:lnTo>
                        <a:pt x="1170" y="2933"/>
                      </a:lnTo>
                      <a:cubicBezTo>
                        <a:pt x="1163" y="2954"/>
                        <a:pt x="1149" y="2982"/>
                        <a:pt x="1135" y="3004"/>
                      </a:cubicBezTo>
                      <a:cubicBezTo>
                        <a:pt x="1121" y="3018"/>
                        <a:pt x="1114" y="3032"/>
                        <a:pt x="1100" y="3046"/>
                      </a:cubicBezTo>
                      <a:lnTo>
                        <a:pt x="1093" y="3060"/>
                      </a:lnTo>
                      <a:cubicBezTo>
                        <a:pt x="1086" y="3060"/>
                        <a:pt x="1086" y="3067"/>
                        <a:pt x="1079" y="3067"/>
                      </a:cubicBezTo>
                      <a:cubicBezTo>
                        <a:pt x="1065" y="3088"/>
                        <a:pt x="1044" y="3102"/>
                        <a:pt x="1022" y="3116"/>
                      </a:cubicBezTo>
                      <a:lnTo>
                        <a:pt x="1044" y="3159"/>
                      </a:lnTo>
                      <a:lnTo>
                        <a:pt x="1854" y="2686"/>
                      </a:lnTo>
                      <a:cubicBezTo>
                        <a:pt x="1875" y="2672"/>
                        <a:pt x="1904" y="2651"/>
                        <a:pt x="1925" y="2630"/>
                      </a:cubicBezTo>
                      <a:lnTo>
                        <a:pt x="1939" y="2616"/>
                      </a:lnTo>
                      <a:lnTo>
                        <a:pt x="1946" y="2609"/>
                      </a:lnTo>
                      <a:cubicBezTo>
                        <a:pt x="1960" y="2588"/>
                        <a:pt x="1974" y="2574"/>
                        <a:pt x="1988" y="2552"/>
                      </a:cubicBezTo>
                      <a:cubicBezTo>
                        <a:pt x="2002" y="2524"/>
                        <a:pt x="2016" y="2503"/>
                        <a:pt x="2023" y="2482"/>
                      </a:cubicBezTo>
                      <a:lnTo>
                        <a:pt x="2002" y="2468"/>
                      </a:lnTo>
                      <a:lnTo>
                        <a:pt x="2030" y="2468"/>
                      </a:lnTo>
                      <a:cubicBezTo>
                        <a:pt x="2038" y="2454"/>
                        <a:pt x="2045" y="2433"/>
                        <a:pt x="2052" y="2412"/>
                      </a:cubicBezTo>
                      <a:cubicBezTo>
                        <a:pt x="2052" y="2404"/>
                        <a:pt x="2059" y="2397"/>
                        <a:pt x="2059" y="2390"/>
                      </a:cubicBezTo>
                      <a:lnTo>
                        <a:pt x="2073" y="2355"/>
                      </a:lnTo>
                      <a:cubicBezTo>
                        <a:pt x="2073" y="2355"/>
                        <a:pt x="2073" y="2348"/>
                        <a:pt x="2073" y="2348"/>
                      </a:cubicBezTo>
                      <a:cubicBezTo>
                        <a:pt x="2080" y="2327"/>
                        <a:pt x="2080" y="2299"/>
                        <a:pt x="2087" y="2278"/>
                      </a:cubicBezTo>
                      <a:lnTo>
                        <a:pt x="2101" y="2228"/>
                      </a:lnTo>
                      <a:cubicBezTo>
                        <a:pt x="2101" y="2221"/>
                        <a:pt x="2101" y="2214"/>
                        <a:pt x="2101" y="2200"/>
                      </a:cubicBezTo>
                      <a:cubicBezTo>
                        <a:pt x="2108" y="2179"/>
                        <a:pt x="2108" y="2144"/>
                        <a:pt x="2115" y="2122"/>
                      </a:cubicBezTo>
                      <a:cubicBezTo>
                        <a:pt x="2122" y="2094"/>
                        <a:pt x="2122" y="2066"/>
                        <a:pt x="2122" y="2031"/>
                      </a:cubicBezTo>
                      <a:lnTo>
                        <a:pt x="2122" y="2003"/>
                      </a:lnTo>
                      <a:lnTo>
                        <a:pt x="2129" y="1932"/>
                      </a:lnTo>
                      <a:lnTo>
                        <a:pt x="2129" y="1805"/>
                      </a:lnTo>
                      <a:lnTo>
                        <a:pt x="2129" y="1798"/>
                      </a:lnTo>
                      <a:lnTo>
                        <a:pt x="2108" y="1805"/>
                      </a:lnTo>
                      <a:lnTo>
                        <a:pt x="2108" y="1918"/>
                      </a:lnTo>
                      <a:lnTo>
                        <a:pt x="2108" y="1996"/>
                      </a:lnTo>
                      <a:lnTo>
                        <a:pt x="2108" y="2024"/>
                      </a:lnTo>
                      <a:cubicBezTo>
                        <a:pt x="2101" y="2052"/>
                        <a:pt x="2101" y="2080"/>
                        <a:pt x="2094" y="2108"/>
                      </a:cubicBezTo>
                      <a:cubicBezTo>
                        <a:pt x="2094" y="2137"/>
                        <a:pt x="2087" y="2165"/>
                        <a:pt x="2087" y="2186"/>
                      </a:cubicBezTo>
                      <a:cubicBezTo>
                        <a:pt x="2080" y="2200"/>
                        <a:pt x="2080" y="2207"/>
                        <a:pt x="2080" y="2214"/>
                      </a:cubicBezTo>
                      <a:lnTo>
                        <a:pt x="2073" y="2263"/>
                      </a:lnTo>
                      <a:cubicBezTo>
                        <a:pt x="2066" y="2285"/>
                        <a:pt x="2059" y="2306"/>
                        <a:pt x="2052" y="2327"/>
                      </a:cubicBezTo>
                      <a:lnTo>
                        <a:pt x="2038" y="2369"/>
                      </a:lnTo>
                      <a:lnTo>
                        <a:pt x="2030" y="2390"/>
                      </a:lnTo>
                      <a:cubicBezTo>
                        <a:pt x="2023" y="2412"/>
                        <a:pt x="2016" y="2426"/>
                        <a:pt x="2009" y="2440"/>
                      </a:cubicBezTo>
                      <a:lnTo>
                        <a:pt x="2030" y="2454"/>
                      </a:lnTo>
                      <a:lnTo>
                        <a:pt x="2009" y="2454"/>
                      </a:lnTo>
                      <a:cubicBezTo>
                        <a:pt x="1995" y="2475"/>
                        <a:pt x="1981" y="2496"/>
                        <a:pt x="1967" y="2517"/>
                      </a:cubicBezTo>
                      <a:cubicBezTo>
                        <a:pt x="1960" y="2531"/>
                        <a:pt x="1946" y="2545"/>
                        <a:pt x="1932" y="2560"/>
                      </a:cubicBezTo>
                      <a:lnTo>
                        <a:pt x="1925" y="2574"/>
                      </a:lnTo>
                      <a:lnTo>
                        <a:pt x="1918" y="2581"/>
                      </a:lnTo>
                      <a:cubicBezTo>
                        <a:pt x="1897" y="2602"/>
                        <a:pt x="1875" y="2616"/>
                        <a:pt x="1854" y="2630"/>
                      </a:cubicBezTo>
                      <a:lnTo>
                        <a:pt x="1185" y="3018"/>
                      </a:lnTo>
                      <a:cubicBezTo>
                        <a:pt x="1199" y="2997"/>
                        <a:pt x="1213" y="2975"/>
                        <a:pt x="1220" y="2954"/>
                      </a:cubicBezTo>
                      <a:lnTo>
                        <a:pt x="1199" y="2947"/>
                      </a:lnTo>
                      <a:lnTo>
                        <a:pt x="1241" y="2947"/>
                      </a:lnTo>
                      <a:cubicBezTo>
                        <a:pt x="1255" y="2919"/>
                        <a:pt x="1269" y="2891"/>
                        <a:pt x="1276" y="2856"/>
                      </a:cubicBezTo>
                      <a:lnTo>
                        <a:pt x="1276" y="2842"/>
                      </a:lnTo>
                      <a:cubicBezTo>
                        <a:pt x="1290" y="2806"/>
                        <a:pt x="1297" y="2778"/>
                        <a:pt x="1304" y="2743"/>
                      </a:cubicBezTo>
                      <a:lnTo>
                        <a:pt x="1304" y="2722"/>
                      </a:lnTo>
                      <a:cubicBezTo>
                        <a:pt x="1326" y="2637"/>
                        <a:pt x="1333" y="2552"/>
                        <a:pt x="1340" y="2468"/>
                      </a:cubicBezTo>
                      <a:lnTo>
                        <a:pt x="1340" y="2433"/>
                      </a:lnTo>
                      <a:lnTo>
                        <a:pt x="1340" y="2327"/>
                      </a:lnTo>
                      <a:lnTo>
                        <a:pt x="1340" y="2278"/>
                      </a:lnTo>
                      <a:lnTo>
                        <a:pt x="684" y="2658"/>
                      </a:lnTo>
                      <a:lnTo>
                        <a:pt x="670" y="2665"/>
                      </a:lnTo>
                      <a:lnTo>
                        <a:pt x="663" y="2665"/>
                      </a:lnTo>
                      <a:lnTo>
                        <a:pt x="663" y="2693"/>
                      </a:lnTo>
                      <a:cubicBezTo>
                        <a:pt x="663" y="2693"/>
                        <a:pt x="656" y="2665"/>
                        <a:pt x="635" y="2665"/>
                      </a:cubicBezTo>
                      <a:lnTo>
                        <a:pt x="628" y="2665"/>
                      </a:lnTo>
                      <a:lnTo>
                        <a:pt x="543" y="2623"/>
                      </a:lnTo>
                      <a:lnTo>
                        <a:pt x="529" y="2616"/>
                      </a:lnTo>
                      <a:lnTo>
                        <a:pt x="515" y="2637"/>
                      </a:lnTo>
                      <a:lnTo>
                        <a:pt x="522" y="2616"/>
                      </a:lnTo>
                      <a:lnTo>
                        <a:pt x="508" y="2637"/>
                      </a:lnTo>
                      <a:lnTo>
                        <a:pt x="522" y="2609"/>
                      </a:lnTo>
                      <a:lnTo>
                        <a:pt x="494" y="2588"/>
                      </a:lnTo>
                      <a:lnTo>
                        <a:pt x="473" y="2609"/>
                      </a:lnTo>
                      <a:lnTo>
                        <a:pt x="487" y="2588"/>
                      </a:lnTo>
                      <a:lnTo>
                        <a:pt x="480" y="2574"/>
                      </a:lnTo>
                      <a:lnTo>
                        <a:pt x="458" y="2560"/>
                      </a:lnTo>
                      <a:cubicBezTo>
                        <a:pt x="458" y="2552"/>
                        <a:pt x="451" y="2552"/>
                        <a:pt x="444" y="2538"/>
                      </a:cubicBezTo>
                      <a:cubicBezTo>
                        <a:pt x="430" y="2517"/>
                        <a:pt x="416" y="2496"/>
                        <a:pt x="402" y="2468"/>
                      </a:cubicBezTo>
                      <a:lnTo>
                        <a:pt x="395" y="2454"/>
                      </a:lnTo>
                      <a:lnTo>
                        <a:pt x="367" y="2468"/>
                      </a:lnTo>
                      <a:lnTo>
                        <a:pt x="367" y="2468"/>
                      </a:lnTo>
                      <a:lnTo>
                        <a:pt x="388" y="2447"/>
                      </a:lnTo>
                      <a:lnTo>
                        <a:pt x="367" y="2454"/>
                      </a:lnTo>
                      <a:lnTo>
                        <a:pt x="388" y="2440"/>
                      </a:lnTo>
                      <a:lnTo>
                        <a:pt x="374" y="2419"/>
                      </a:lnTo>
                      <a:lnTo>
                        <a:pt x="374" y="2404"/>
                      </a:lnTo>
                      <a:lnTo>
                        <a:pt x="346" y="2412"/>
                      </a:lnTo>
                      <a:lnTo>
                        <a:pt x="374" y="2397"/>
                      </a:lnTo>
                      <a:lnTo>
                        <a:pt x="374" y="2397"/>
                      </a:lnTo>
                      <a:lnTo>
                        <a:pt x="346" y="2404"/>
                      </a:lnTo>
                      <a:lnTo>
                        <a:pt x="367" y="2390"/>
                      </a:lnTo>
                      <a:cubicBezTo>
                        <a:pt x="367" y="2383"/>
                        <a:pt x="360" y="2376"/>
                        <a:pt x="360" y="2369"/>
                      </a:cubicBezTo>
                      <a:lnTo>
                        <a:pt x="353" y="2341"/>
                      </a:lnTo>
                      <a:lnTo>
                        <a:pt x="346" y="2313"/>
                      </a:lnTo>
                      <a:lnTo>
                        <a:pt x="339" y="2285"/>
                      </a:lnTo>
                      <a:lnTo>
                        <a:pt x="310" y="2292"/>
                      </a:lnTo>
                      <a:lnTo>
                        <a:pt x="310" y="2292"/>
                      </a:lnTo>
                      <a:lnTo>
                        <a:pt x="339" y="2278"/>
                      </a:lnTo>
                      <a:lnTo>
                        <a:pt x="332" y="2242"/>
                      </a:lnTo>
                      <a:lnTo>
                        <a:pt x="318" y="2200"/>
                      </a:lnTo>
                      <a:lnTo>
                        <a:pt x="318" y="2165"/>
                      </a:lnTo>
                      <a:lnTo>
                        <a:pt x="318" y="2144"/>
                      </a:lnTo>
                      <a:cubicBezTo>
                        <a:pt x="318" y="2122"/>
                        <a:pt x="318" y="2094"/>
                        <a:pt x="310" y="2073"/>
                      </a:cubicBezTo>
                      <a:cubicBezTo>
                        <a:pt x="310" y="2052"/>
                        <a:pt x="310" y="2031"/>
                        <a:pt x="310" y="2003"/>
                      </a:cubicBezTo>
                      <a:lnTo>
                        <a:pt x="310" y="1982"/>
                      </a:lnTo>
                      <a:cubicBezTo>
                        <a:pt x="303" y="1946"/>
                        <a:pt x="303" y="1911"/>
                        <a:pt x="303" y="1869"/>
                      </a:cubicBezTo>
                      <a:lnTo>
                        <a:pt x="303" y="1841"/>
                      </a:lnTo>
                      <a:lnTo>
                        <a:pt x="303" y="1671"/>
                      </a:lnTo>
                      <a:lnTo>
                        <a:pt x="303" y="1657"/>
                      </a:lnTo>
                      <a:lnTo>
                        <a:pt x="303" y="1537"/>
                      </a:lnTo>
                      <a:lnTo>
                        <a:pt x="303" y="1474"/>
                      </a:lnTo>
                      <a:cubicBezTo>
                        <a:pt x="303" y="1467"/>
                        <a:pt x="303" y="1460"/>
                        <a:pt x="303" y="1453"/>
                      </a:cubicBezTo>
                      <a:lnTo>
                        <a:pt x="303" y="1432"/>
                      </a:lnTo>
                      <a:lnTo>
                        <a:pt x="303" y="1375"/>
                      </a:lnTo>
                      <a:lnTo>
                        <a:pt x="303" y="1354"/>
                      </a:lnTo>
                      <a:lnTo>
                        <a:pt x="303" y="1319"/>
                      </a:lnTo>
                      <a:lnTo>
                        <a:pt x="303" y="1284"/>
                      </a:lnTo>
                      <a:lnTo>
                        <a:pt x="275" y="1284"/>
                      </a:lnTo>
                      <a:lnTo>
                        <a:pt x="303" y="1277"/>
                      </a:lnTo>
                      <a:cubicBezTo>
                        <a:pt x="303" y="1255"/>
                        <a:pt x="310" y="1241"/>
                        <a:pt x="310" y="1220"/>
                      </a:cubicBezTo>
                      <a:lnTo>
                        <a:pt x="318" y="1192"/>
                      </a:lnTo>
                      <a:lnTo>
                        <a:pt x="318" y="1171"/>
                      </a:lnTo>
                      <a:cubicBezTo>
                        <a:pt x="325" y="1157"/>
                        <a:pt x="325" y="1150"/>
                        <a:pt x="332" y="1129"/>
                      </a:cubicBezTo>
                      <a:cubicBezTo>
                        <a:pt x="332" y="1121"/>
                        <a:pt x="339" y="1114"/>
                        <a:pt x="339" y="1107"/>
                      </a:cubicBezTo>
                      <a:cubicBezTo>
                        <a:pt x="339" y="1093"/>
                        <a:pt x="346" y="1086"/>
                        <a:pt x="353" y="1079"/>
                      </a:cubicBezTo>
                      <a:cubicBezTo>
                        <a:pt x="353" y="1065"/>
                        <a:pt x="360" y="1058"/>
                        <a:pt x="367" y="1051"/>
                      </a:cubicBezTo>
                      <a:lnTo>
                        <a:pt x="374" y="1037"/>
                      </a:lnTo>
                      <a:cubicBezTo>
                        <a:pt x="381" y="1030"/>
                        <a:pt x="388" y="1023"/>
                        <a:pt x="395" y="1023"/>
                      </a:cubicBezTo>
                      <a:lnTo>
                        <a:pt x="804" y="783"/>
                      </a:lnTo>
                      <a:lnTo>
                        <a:pt x="769" y="748"/>
                      </a:lnTo>
                      <a:cubicBezTo>
                        <a:pt x="762" y="741"/>
                        <a:pt x="762" y="734"/>
                        <a:pt x="733" y="713"/>
                      </a:cubicBezTo>
                      <a:cubicBezTo>
                        <a:pt x="698" y="691"/>
                        <a:pt x="670" y="670"/>
                        <a:pt x="642" y="649"/>
                      </a:cubicBezTo>
                      <a:cubicBezTo>
                        <a:pt x="614" y="628"/>
                        <a:pt x="578" y="607"/>
                        <a:pt x="557" y="593"/>
                      </a:cubicBezTo>
                      <a:cubicBezTo>
                        <a:pt x="529" y="579"/>
                        <a:pt x="501" y="565"/>
                        <a:pt x="473" y="550"/>
                      </a:cubicBezTo>
                      <a:cubicBezTo>
                        <a:pt x="444" y="536"/>
                        <a:pt x="423" y="529"/>
                        <a:pt x="395" y="515"/>
                      </a:cubicBezTo>
                      <a:cubicBezTo>
                        <a:pt x="374" y="508"/>
                        <a:pt x="353" y="501"/>
                        <a:pt x="325" y="494"/>
                      </a:cubicBezTo>
                      <a:cubicBezTo>
                        <a:pt x="289" y="487"/>
                        <a:pt x="247" y="480"/>
                        <a:pt x="205" y="480"/>
                      </a:cubicBezTo>
                      <a:lnTo>
                        <a:pt x="881" y="85"/>
                      </a:lnTo>
                      <a:cubicBezTo>
                        <a:pt x="896" y="78"/>
                        <a:pt x="910" y="71"/>
                        <a:pt x="924" y="71"/>
                      </a:cubicBezTo>
                      <a:cubicBezTo>
                        <a:pt x="938" y="64"/>
                        <a:pt x="959" y="57"/>
                        <a:pt x="973" y="57"/>
                      </a:cubicBezTo>
                      <a:lnTo>
                        <a:pt x="966" y="29"/>
                      </a:lnTo>
                      <a:lnTo>
                        <a:pt x="966" y="29"/>
                      </a:lnTo>
                      <a:cubicBezTo>
                        <a:pt x="966" y="29"/>
                        <a:pt x="980" y="57"/>
                        <a:pt x="987" y="57"/>
                      </a:cubicBezTo>
                      <a:lnTo>
                        <a:pt x="1114" y="57"/>
                      </a:lnTo>
                      <a:lnTo>
                        <a:pt x="1142" y="64"/>
                      </a:lnTo>
                      <a:lnTo>
                        <a:pt x="1170" y="64"/>
                      </a:lnTo>
                      <a:lnTo>
                        <a:pt x="1199" y="78"/>
                      </a:lnTo>
                      <a:lnTo>
                        <a:pt x="1227" y="85"/>
                      </a:lnTo>
                      <a:lnTo>
                        <a:pt x="1262" y="99"/>
                      </a:lnTo>
                      <a:lnTo>
                        <a:pt x="1283" y="113"/>
                      </a:lnTo>
                      <a:lnTo>
                        <a:pt x="1290" y="85"/>
                      </a:lnTo>
                      <a:lnTo>
                        <a:pt x="1290" y="113"/>
                      </a:lnTo>
                      <a:lnTo>
                        <a:pt x="1297" y="92"/>
                      </a:lnTo>
                      <a:lnTo>
                        <a:pt x="1297" y="113"/>
                      </a:lnTo>
                      <a:lnTo>
                        <a:pt x="1333" y="135"/>
                      </a:lnTo>
                      <a:cubicBezTo>
                        <a:pt x="1347" y="142"/>
                        <a:pt x="1361" y="149"/>
                        <a:pt x="1375" y="156"/>
                      </a:cubicBezTo>
                      <a:cubicBezTo>
                        <a:pt x="1389" y="163"/>
                        <a:pt x="1396" y="170"/>
                        <a:pt x="1410" y="184"/>
                      </a:cubicBezTo>
                      <a:lnTo>
                        <a:pt x="1459" y="212"/>
                      </a:lnTo>
                      <a:lnTo>
                        <a:pt x="1488" y="233"/>
                      </a:lnTo>
                      <a:lnTo>
                        <a:pt x="1523" y="254"/>
                      </a:lnTo>
                      <a:lnTo>
                        <a:pt x="1558" y="290"/>
                      </a:lnTo>
                      <a:lnTo>
                        <a:pt x="1593" y="318"/>
                      </a:lnTo>
                      <a:lnTo>
                        <a:pt x="1615" y="339"/>
                      </a:lnTo>
                      <a:lnTo>
                        <a:pt x="1615" y="339"/>
                      </a:lnTo>
                      <a:lnTo>
                        <a:pt x="1629" y="311"/>
                      </a:lnTo>
                      <a:lnTo>
                        <a:pt x="1600" y="290"/>
                      </a:lnTo>
                      <a:lnTo>
                        <a:pt x="1565" y="254"/>
                      </a:lnTo>
                      <a:lnTo>
                        <a:pt x="1530" y="226"/>
                      </a:lnTo>
                      <a:lnTo>
                        <a:pt x="1488" y="198"/>
                      </a:lnTo>
                      <a:lnTo>
                        <a:pt x="1459" y="177"/>
                      </a:lnTo>
                      <a:lnTo>
                        <a:pt x="1452" y="170"/>
                      </a:lnTo>
                      <a:lnTo>
                        <a:pt x="1417" y="142"/>
                      </a:lnTo>
                      <a:lnTo>
                        <a:pt x="1375" y="120"/>
                      </a:lnTo>
                      <a:lnTo>
                        <a:pt x="1368" y="113"/>
                      </a:lnTo>
                      <a:lnTo>
                        <a:pt x="1333" y="99"/>
                      </a:lnTo>
                      <a:lnTo>
                        <a:pt x="1290" y="71"/>
                      </a:lnTo>
                      <a:lnTo>
                        <a:pt x="1276" y="99"/>
                      </a:lnTo>
                      <a:lnTo>
                        <a:pt x="1283" y="71"/>
                      </a:lnTo>
                      <a:lnTo>
                        <a:pt x="1262" y="57"/>
                      </a:lnTo>
                      <a:lnTo>
                        <a:pt x="1227" y="43"/>
                      </a:lnTo>
                      <a:lnTo>
                        <a:pt x="1192" y="36"/>
                      </a:lnTo>
                      <a:cubicBezTo>
                        <a:pt x="1185" y="29"/>
                        <a:pt x="1170" y="29"/>
                        <a:pt x="1163" y="22"/>
                      </a:cubicBezTo>
                      <a:lnTo>
                        <a:pt x="1142" y="15"/>
                      </a:lnTo>
                      <a:lnTo>
                        <a:pt x="1135" y="43"/>
                      </a:lnTo>
                      <a:cubicBezTo>
                        <a:pt x="1135" y="43"/>
                        <a:pt x="1142" y="15"/>
                        <a:pt x="1135" y="15"/>
                      </a:cubicBezTo>
                      <a:lnTo>
                        <a:pt x="1107" y="8"/>
                      </a:lnTo>
                      <a:cubicBezTo>
                        <a:pt x="1093" y="8"/>
                        <a:pt x="1086" y="8"/>
                        <a:pt x="10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74" name="Google Shape;2574;g1b4ab322049_2_64"/>
                <p:cNvSpPr/>
                <p:nvPr/>
              </p:nvSpPr>
              <p:spPr>
                <a:xfrm>
                  <a:off x="1864000" y="3700381"/>
                  <a:ext cx="310379" cy="537180"/>
                </a:xfrm>
                <a:custGeom>
                  <a:rect b="b" l="l" r="r" t="t"/>
                  <a:pathLst>
                    <a:path extrusionOk="0" h="2674" w="1545">
                      <a:moveTo>
                        <a:pt x="668" y="482"/>
                      </a:moveTo>
                      <a:cubicBezTo>
                        <a:pt x="699" y="482"/>
                        <a:pt x="735" y="495"/>
                        <a:pt x="776" y="520"/>
                      </a:cubicBezTo>
                      <a:cubicBezTo>
                        <a:pt x="973" y="633"/>
                        <a:pt x="1058" y="858"/>
                        <a:pt x="1058" y="1500"/>
                      </a:cubicBezTo>
                      <a:cubicBezTo>
                        <a:pt x="1052" y="2005"/>
                        <a:pt x="1002" y="2198"/>
                        <a:pt x="878" y="2198"/>
                      </a:cubicBezTo>
                      <a:cubicBezTo>
                        <a:pt x="847" y="2198"/>
                        <a:pt x="810" y="2185"/>
                        <a:pt x="769" y="2162"/>
                      </a:cubicBezTo>
                      <a:cubicBezTo>
                        <a:pt x="572" y="2042"/>
                        <a:pt x="494" y="1796"/>
                        <a:pt x="494" y="1175"/>
                      </a:cubicBezTo>
                      <a:cubicBezTo>
                        <a:pt x="494" y="678"/>
                        <a:pt x="547" y="482"/>
                        <a:pt x="668" y="482"/>
                      </a:cubicBezTo>
                      <a:close/>
                      <a:moveTo>
                        <a:pt x="437" y="0"/>
                      </a:moveTo>
                      <a:cubicBezTo>
                        <a:pt x="155" y="0"/>
                        <a:pt x="6" y="307"/>
                        <a:pt x="1" y="893"/>
                      </a:cubicBezTo>
                      <a:cubicBezTo>
                        <a:pt x="1" y="1676"/>
                        <a:pt x="268" y="2275"/>
                        <a:pt x="769" y="2564"/>
                      </a:cubicBezTo>
                      <a:cubicBezTo>
                        <a:pt x="898" y="2638"/>
                        <a:pt x="1012" y="2674"/>
                        <a:pt x="1110" y="2674"/>
                      </a:cubicBezTo>
                      <a:cubicBezTo>
                        <a:pt x="1396" y="2674"/>
                        <a:pt x="1544" y="2365"/>
                        <a:pt x="1544" y="1782"/>
                      </a:cubicBezTo>
                      <a:cubicBezTo>
                        <a:pt x="1544" y="992"/>
                        <a:pt x="1284" y="400"/>
                        <a:pt x="776" y="111"/>
                      </a:cubicBezTo>
                      <a:cubicBezTo>
                        <a:pt x="648" y="37"/>
                        <a:pt x="534" y="0"/>
                        <a:pt x="4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75" name="Google Shape;2575;g1b4ab322049_2_64"/>
                <p:cNvSpPr/>
                <p:nvPr/>
              </p:nvSpPr>
              <p:spPr>
                <a:xfrm>
                  <a:off x="1858375" y="3695158"/>
                  <a:ext cx="321629" cy="547425"/>
                </a:xfrm>
                <a:custGeom>
                  <a:rect b="b" l="l" r="r" t="t"/>
                  <a:pathLst>
                    <a:path extrusionOk="0" h="2725" w="1601">
                      <a:moveTo>
                        <a:pt x="698" y="532"/>
                      </a:moveTo>
                      <a:cubicBezTo>
                        <a:pt x="734" y="539"/>
                        <a:pt x="762" y="546"/>
                        <a:pt x="790" y="560"/>
                      </a:cubicBezTo>
                      <a:cubicBezTo>
                        <a:pt x="959" y="659"/>
                        <a:pt x="1051" y="849"/>
                        <a:pt x="1051" y="1519"/>
                      </a:cubicBezTo>
                      <a:cubicBezTo>
                        <a:pt x="1051" y="1779"/>
                        <a:pt x="1037" y="2125"/>
                        <a:pt x="938" y="2181"/>
                      </a:cubicBezTo>
                      <a:cubicBezTo>
                        <a:pt x="927" y="2189"/>
                        <a:pt x="915" y="2193"/>
                        <a:pt x="900" y="2193"/>
                      </a:cubicBezTo>
                      <a:cubicBezTo>
                        <a:pt x="876" y="2193"/>
                        <a:pt x="846" y="2182"/>
                        <a:pt x="811" y="2160"/>
                      </a:cubicBezTo>
                      <a:cubicBezTo>
                        <a:pt x="614" y="2047"/>
                        <a:pt x="543" y="1786"/>
                        <a:pt x="543" y="1194"/>
                      </a:cubicBezTo>
                      <a:cubicBezTo>
                        <a:pt x="543" y="941"/>
                        <a:pt x="557" y="595"/>
                        <a:pt x="663" y="539"/>
                      </a:cubicBezTo>
                      <a:cubicBezTo>
                        <a:pt x="670" y="532"/>
                        <a:pt x="684" y="532"/>
                        <a:pt x="698" y="532"/>
                      </a:cubicBezTo>
                      <a:close/>
                      <a:moveTo>
                        <a:pt x="701" y="474"/>
                      </a:moveTo>
                      <a:cubicBezTo>
                        <a:pt x="678" y="474"/>
                        <a:pt x="656" y="479"/>
                        <a:pt x="635" y="489"/>
                      </a:cubicBezTo>
                      <a:cubicBezTo>
                        <a:pt x="536" y="553"/>
                        <a:pt x="494" y="757"/>
                        <a:pt x="494" y="1194"/>
                      </a:cubicBezTo>
                      <a:cubicBezTo>
                        <a:pt x="487" y="1808"/>
                        <a:pt x="571" y="2083"/>
                        <a:pt x="783" y="2202"/>
                      </a:cubicBezTo>
                      <a:cubicBezTo>
                        <a:pt x="818" y="2231"/>
                        <a:pt x="860" y="2245"/>
                        <a:pt x="903" y="2245"/>
                      </a:cubicBezTo>
                      <a:lnTo>
                        <a:pt x="910" y="2252"/>
                      </a:lnTo>
                      <a:cubicBezTo>
                        <a:pt x="931" y="2245"/>
                        <a:pt x="952" y="2238"/>
                        <a:pt x="966" y="2224"/>
                      </a:cubicBezTo>
                      <a:cubicBezTo>
                        <a:pt x="1065" y="2167"/>
                        <a:pt x="1107" y="1963"/>
                        <a:pt x="1107" y="1519"/>
                      </a:cubicBezTo>
                      <a:cubicBezTo>
                        <a:pt x="1107" y="905"/>
                        <a:pt x="1030" y="637"/>
                        <a:pt x="811" y="511"/>
                      </a:cubicBezTo>
                      <a:cubicBezTo>
                        <a:pt x="780" y="488"/>
                        <a:pt x="740" y="474"/>
                        <a:pt x="701" y="474"/>
                      </a:cubicBezTo>
                      <a:close/>
                      <a:moveTo>
                        <a:pt x="466" y="52"/>
                      </a:moveTo>
                      <a:cubicBezTo>
                        <a:pt x="578" y="59"/>
                        <a:pt x="691" y="95"/>
                        <a:pt x="797" y="158"/>
                      </a:cubicBezTo>
                      <a:cubicBezTo>
                        <a:pt x="1283" y="440"/>
                        <a:pt x="1544" y="1025"/>
                        <a:pt x="1544" y="1801"/>
                      </a:cubicBezTo>
                      <a:cubicBezTo>
                        <a:pt x="1544" y="2252"/>
                        <a:pt x="1460" y="2534"/>
                        <a:pt x="1290" y="2632"/>
                      </a:cubicBezTo>
                      <a:cubicBezTo>
                        <a:pt x="1242" y="2659"/>
                        <a:pt x="1189" y="2673"/>
                        <a:pt x="1131" y="2673"/>
                      </a:cubicBezTo>
                      <a:cubicBezTo>
                        <a:pt x="1038" y="2673"/>
                        <a:pt x="933" y="2638"/>
                        <a:pt x="811" y="2569"/>
                      </a:cubicBezTo>
                      <a:cubicBezTo>
                        <a:pt x="325" y="2280"/>
                        <a:pt x="57" y="1695"/>
                        <a:pt x="57" y="912"/>
                      </a:cubicBezTo>
                      <a:cubicBezTo>
                        <a:pt x="57" y="468"/>
                        <a:pt x="148" y="186"/>
                        <a:pt x="318" y="88"/>
                      </a:cubicBezTo>
                      <a:cubicBezTo>
                        <a:pt x="360" y="59"/>
                        <a:pt x="409" y="52"/>
                        <a:pt x="466" y="52"/>
                      </a:cubicBezTo>
                      <a:close/>
                      <a:moveTo>
                        <a:pt x="464" y="0"/>
                      </a:moveTo>
                      <a:cubicBezTo>
                        <a:pt x="400" y="0"/>
                        <a:pt x="341" y="15"/>
                        <a:pt x="289" y="45"/>
                      </a:cubicBezTo>
                      <a:cubicBezTo>
                        <a:pt x="99" y="151"/>
                        <a:pt x="7" y="440"/>
                        <a:pt x="7" y="912"/>
                      </a:cubicBezTo>
                      <a:cubicBezTo>
                        <a:pt x="0" y="1716"/>
                        <a:pt x="282" y="2322"/>
                        <a:pt x="783" y="2611"/>
                      </a:cubicBezTo>
                      <a:cubicBezTo>
                        <a:pt x="889" y="2682"/>
                        <a:pt x="1016" y="2717"/>
                        <a:pt x="1135" y="2724"/>
                      </a:cubicBezTo>
                      <a:cubicBezTo>
                        <a:pt x="1199" y="2724"/>
                        <a:pt x="1255" y="2710"/>
                        <a:pt x="1312" y="2682"/>
                      </a:cubicBezTo>
                      <a:cubicBezTo>
                        <a:pt x="1502" y="2569"/>
                        <a:pt x="1601" y="2280"/>
                        <a:pt x="1601" y="1801"/>
                      </a:cubicBezTo>
                      <a:cubicBezTo>
                        <a:pt x="1601" y="1004"/>
                        <a:pt x="1326" y="405"/>
                        <a:pt x="818" y="116"/>
                      </a:cubicBezTo>
                      <a:cubicBezTo>
                        <a:pt x="684" y="38"/>
                        <a:pt x="566" y="0"/>
                        <a:pt x="4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76" name="Google Shape;2576;g1b4ab322049_2_64"/>
                <p:cNvSpPr/>
                <p:nvPr/>
              </p:nvSpPr>
              <p:spPr>
                <a:xfrm>
                  <a:off x="1889513" y="2940812"/>
                  <a:ext cx="306160" cy="113503"/>
                </a:xfrm>
                <a:custGeom>
                  <a:rect b="b" l="l" r="r" t="t"/>
                  <a:pathLst>
                    <a:path extrusionOk="0" h="565" w="1524">
                      <a:moveTo>
                        <a:pt x="1523" y="1"/>
                      </a:moveTo>
                      <a:lnTo>
                        <a:pt x="832" y="78"/>
                      </a:lnTo>
                      <a:lnTo>
                        <a:pt x="0" y="565"/>
                      </a:lnTo>
                      <a:lnTo>
                        <a:pt x="691" y="487"/>
                      </a:lnTo>
                      <a:lnTo>
                        <a:pt x="15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77" name="Google Shape;2577;g1b4ab322049_2_64"/>
                <p:cNvSpPr/>
                <p:nvPr/>
              </p:nvSpPr>
              <p:spPr>
                <a:xfrm>
                  <a:off x="1865406" y="2932375"/>
                  <a:ext cx="355781" cy="130378"/>
                </a:xfrm>
                <a:custGeom>
                  <a:rect b="b" l="l" r="r" t="t"/>
                  <a:pathLst>
                    <a:path extrusionOk="0" h="649" w="1771">
                      <a:moveTo>
                        <a:pt x="1523" y="85"/>
                      </a:moveTo>
                      <a:lnTo>
                        <a:pt x="804" y="501"/>
                      </a:lnTo>
                      <a:lnTo>
                        <a:pt x="247" y="564"/>
                      </a:lnTo>
                      <a:lnTo>
                        <a:pt x="247" y="564"/>
                      </a:lnTo>
                      <a:lnTo>
                        <a:pt x="966" y="148"/>
                      </a:lnTo>
                      <a:lnTo>
                        <a:pt x="1523" y="85"/>
                      </a:lnTo>
                      <a:close/>
                      <a:moveTo>
                        <a:pt x="1770" y="0"/>
                      </a:moveTo>
                      <a:lnTo>
                        <a:pt x="952" y="99"/>
                      </a:lnTo>
                      <a:lnTo>
                        <a:pt x="1" y="649"/>
                      </a:lnTo>
                      <a:lnTo>
                        <a:pt x="818" y="550"/>
                      </a:lnTo>
                      <a:lnTo>
                        <a:pt x="177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78" name="Google Shape;2578;g1b4ab322049_2_64"/>
                <p:cNvSpPr/>
                <p:nvPr/>
              </p:nvSpPr>
              <p:spPr>
                <a:xfrm>
                  <a:off x="2111900" y="2990433"/>
                  <a:ext cx="168750" cy="568117"/>
                </a:xfrm>
                <a:custGeom>
                  <a:rect b="b" l="l" r="r" t="t"/>
                  <a:pathLst>
                    <a:path extrusionOk="0" h="2828" w="840">
                      <a:moveTo>
                        <a:pt x="839" y="0"/>
                      </a:moveTo>
                      <a:lnTo>
                        <a:pt x="7" y="480"/>
                      </a:lnTo>
                      <a:lnTo>
                        <a:pt x="0" y="2827"/>
                      </a:lnTo>
                      <a:lnTo>
                        <a:pt x="832" y="2341"/>
                      </a:lnTo>
                      <a:lnTo>
                        <a:pt x="8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79" name="Google Shape;2579;g1b4ab322049_2_64"/>
                <p:cNvSpPr/>
                <p:nvPr/>
              </p:nvSpPr>
              <p:spPr>
                <a:xfrm>
                  <a:off x="2106275" y="2980589"/>
                  <a:ext cx="180000" cy="587804"/>
                </a:xfrm>
                <a:custGeom>
                  <a:rect b="b" l="l" r="r" t="t"/>
                  <a:pathLst>
                    <a:path extrusionOk="0" h="2926" w="896">
                      <a:moveTo>
                        <a:pt x="839" y="92"/>
                      </a:moveTo>
                      <a:lnTo>
                        <a:pt x="832" y="2376"/>
                      </a:lnTo>
                      <a:lnTo>
                        <a:pt x="49" y="2827"/>
                      </a:lnTo>
                      <a:lnTo>
                        <a:pt x="49" y="2827"/>
                      </a:lnTo>
                      <a:lnTo>
                        <a:pt x="56" y="543"/>
                      </a:lnTo>
                      <a:lnTo>
                        <a:pt x="839" y="92"/>
                      </a:lnTo>
                      <a:close/>
                      <a:moveTo>
                        <a:pt x="895" y="0"/>
                      </a:moveTo>
                      <a:lnTo>
                        <a:pt x="7" y="515"/>
                      </a:lnTo>
                      <a:lnTo>
                        <a:pt x="0" y="2926"/>
                      </a:lnTo>
                      <a:lnTo>
                        <a:pt x="888" y="2404"/>
                      </a:lnTo>
                      <a:lnTo>
                        <a:pt x="8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80" name="Google Shape;2580;g1b4ab322049_2_64"/>
                <p:cNvSpPr/>
                <p:nvPr/>
              </p:nvSpPr>
              <p:spPr>
                <a:xfrm>
                  <a:off x="2028329" y="2940812"/>
                  <a:ext cx="252321" cy="146047"/>
                </a:xfrm>
                <a:custGeom>
                  <a:rect b="b" l="l" r="r" t="t"/>
                  <a:pathLst>
                    <a:path extrusionOk="0" h="727" w="1256">
                      <a:moveTo>
                        <a:pt x="832" y="1"/>
                      </a:moveTo>
                      <a:lnTo>
                        <a:pt x="0" y="487"/>
                      </a:lnTo>
                      <a:lnTo>
                        <a:pt x="423" y="727"/>
                      </a:lnTo>
                      <a:lnTo>
                        <a:pt x="1255" y="247"/>
                      </a:lnTo>
                      <a:lnTo>
                        <a:pt x="8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81" name="Google Shape;2581;g1b4ab322049_2_64"/>
                <p:cNvSpPr/>
                <p:nvPr/>
              </p:nvSpPr>
              <p:spPr>
                <a:xfrm>
                  <a:off x="2016878" y="2935187"/>
                  <a:ext cx="273616" cy="158904"/>
                </a:xfrm>
                <a:custGeom>
                  <a:rect b="b" l="l" r="r" t="t"/>
                  <a:pathLst>
                    <a:path extrusionOk="0" h="791" w="1362">
                      <a:moveTo>
                        <a:pt x="889" y="64"/>
                      </a:moveTo>
                      <a:lnTo>
                        <a:pt x="1263" y="275"/>
                      </a:lnTo>
                      <a:lnTo>
                        <a:pt x="480" y="734"/>
                      </a:lnTo>
                      <a:lnTo>
                        <a:pt x="107" y="515"/>
                      </a:lnTo>
                      <a:lnTo>
                        <a:pt x="889" y="64"/>
                      </a:lnTo>
                      <a:close/>
                      <a:moveTo>
                        <a:pt x="889" y="1"/>
                      </a:moveTo>
                      <a:lnTo>
                        <a:pt x="1" y="515"/>
                      </a:lnTo>
                      <a:lnTo>
                        <a:pt x="480" y="790"/>
                      </a:lnTo>
                      <a:lnTo>
                        <a:pt x="1361" y="275"/>
                      </a:lnTo>
                      <a:lnTo>
                        <a:pt x="8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82" name="Google Shape;2582;g1b4ab322049_2_64"/>
                <p:cNvSpPr/>
                <p:nvPr/>
              </p:nvSpPr>
              <p:spPr>
                <a:xfrm>
                  <a:off x="1889513" y="3038646"/>
                  <a:ext cx="223995" cy="519903"/>
                </a:xfrm>
                <a:custGeom>
                  <a:rect b="b" l="l" r="r" t="t"/>
                  <a:pathLst>
                    <a:path extrusionOk="0" h="2588" w="1115">
                      <a:moveTo>
                        <a:pt x="691" y="0"/>
                      </a:moveTo>
                      <a:lnTo>
                        <a:pt x="0" y="78"/>
                      </a:lnTo>
                      <a:lnTo>
                        <a:pt x="205" y="564"/>
                      </a:lnTo>
                      <a:lnTo>
                        <a:pt x="642" y="508"/>
                      </a:lnTo>
                      <a:lnTo>
                        <a:pt x="642" y="2319"/>
                      </a:lnTo>
                      <a:lnTo>
                        <a:pt x="1107" y="2587"/>
                      </a:lnTo>
                      <a:lnTo>
                        <a:pt x="1114" y="240"/>
                      </a:lnTo>
                      <a:lnTo>
                        <a:pt x="6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83" name="Google Shape;2583;g1b4ab322049_2_64"/>
                <p:cNvSpPr/>
                <p:nvPr/>
              </p:nvSpPr>
              <p:spPr>
                <a:xfrm>
                  <a:off x="1881076" y="3031414"/>
                  <a:ext cx="236651" cy="536979"/>
                </a:xfrm>
                <a:custGeom>
                  <a:rect b="b" l="l" r="r" t="t"/>
                  <a:pathLst>
                    <a:path extrusionOk="0" h="2673" w="1178">
                      <a:moveTo>
                        <a:pt x="726" y="64"/>
                      </a:moveTo>
                      <a:lnTo>
                        <a:pt x="1128" y="297"/>
                      </a:lnTo>
                      <a:lnTo>
                        <a:pt x="1121" y="2581"/>
                      </a:lnTo>
                      <a:lnTo>
                        <a:pt x="705" y="2341"/>
                      </a:lnTo>
                      <a:lnTo>
                        <a:pt x="712" y="515"/>
                      </a:lnTo>
                      <a:lnTo>
                        <a:pt x="261" y="572"/>
                      </a:lnTo>
                      <a:lnTo>
                        <a:pt x="78" y="135"/>
                      </a:lnTo>
                      <a:lnTo>
                        <a:pt x="726" y="64"/>
                      </a:lnTo>
                      <a:close/>
                      <a:moveTo>
                        <a:pt x="733" y="1"/>
                      </a:moveTo>
                      <a:lnTo>
                        <a:pt x="0" y="93"/>
                      </a:lnTo>
                      <a:lnTo>
                        <a:pt x="233" y="628"/>
                      </a:lnTo>
                      <a:lnTo>
                        <a:pt x="663" y="572"/>
                      </a:lnTo>
                      <a:lnTo>
                        <a:pt x="656" y="2369"/>
                      </a:lnTo>
                      <a:lnTo>
                        <a:pt x="1177" y="2673"/>
                      </a:lnTo>
                      <a:lnTo>
                        <a:pt x="1177" y="262"/>
                      </a:lnTo>
                      <a:lnTo>
                        <a:pt x="7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84" name="Google Shape;2584;g1b4ab322049_2_64"/>
                <p:cNvSpPr/>
                <p:nvPr/>
              </p:nvSpPr>
              <p:spPr>
                <a:xfrm>
                  <a:off x="1917839" y="4983333"/>
                  <a:ext cx="425089" cy="621955"/>
                </a:xfrm>
                <a:custGeom>
                  <a:rect b="b" l="l" r="r" t="t"/>
                  <a:pathLst>
                    <a:path extrusionOk="0" h="3096" w="2116">
                      <a:moveTo>
                        <a:pt x="1058" y="1192"/>
                      </a:moveTo>
                      <a:lnTo>
                        <a:pt x="1072" y="1213"/>
                      </a:lnTo>
                      <a:lnTo>
                        <a:pt x="1086" y="1242"/>
                      </a:lnTo>
                      <a:cubicBezTo>
                        <a:pt x="1100" y="1270"/>
                        <a:pt x="1114" y="1305"/>
                        <a:pt x="1128" y="1340"/>
                      </a:cubicBezTo>
                      <a:cubicBezTo>
                        <a:pt x="1128" y="1340"/>
                        <a:pt x="1128" y="1347"/>
                        <a:pt x="1128" y="1354"/>
                      </a:cubicBezTo>
                      <a:cubicBezTo>
                        <a:pt x="1142" y="1390"/>
                        <a:pt x="1157" y="1418"/>
                        <a:pt x="1164" y="1453"/>
                      </a:cubicBezTo>
                      <a:cubicBezTo>
                        <a:pt x="1164" y="1460"/>
                        <a:pt x="1164" y="1460"/>
                        <a:pt x="1164" y="1467"/>
                      </a:cubicBezTo>
                      <a:cubicBezTo>
                        <a:pt x="1178" y="1502"/>
                        <a:pt x="1185" y="1538"/>
                        <a:pt x="1199" y="1580"/>
                      </a:cubicBezTo>
                      <a:cubicBezTo>
                        <a:pt x="1206" y="1615"/>
                        <a:pt x="1220" y="1657"/>
                        <a:pt x="1227" y="1700"/>
                      </a:cubicBezTo>
                      <a:cubicBezTo>
                        <a:pt x="1227" y="1742"/>
                        <a:pt x="1241" y="1784"/>
                        <a:pt x="1241" y="1820"/>
                      </a:cubicBezTo>
                      <a:lnTo>
                        <a:pt x="1241" y="1848"/>
                      </a:lnTo>
                      <a:cubicBezTo>
                        <a:pt x="1248" y="1883"/>
                        <a:pt x="1255" y="1925"/>
                        <a:pt x="1255" y="1961"/>
                      </a:cubicBezTo>
                      <a:lnTo>
                        <a:pt x="1255" y="1989"/>
                      </a:lnTo>
                      <a:cubicBezTo>
                        <a:pt x="1255" y="2024"/>
                        <a:pt x="1262" y="2052"/>
                        <a:pt x="1262" y="2087"/>
                      </a:cubicBezTo>
                      <a:cubicBezTo>
                        <a:pt x="1262" y="2094"/>
                        <a:pt x="1262" y="2102"/>
                        <a:pt x="1262" y="2102"/>
                      </a:cubicBezTo>
                      <a:cubicBezTo>
                        <a:pt x="1255" y="2094"/>
                        <a:pt x="1241" y="2080"/>
                        <a:pt x="1227" y="2066"/>
                      </a:cubicBezTo>
                      <a:lnTo>
                        <a:pt x="1213" y="2045"/>
                      </a:lnTo>
                      <a:cubicBezTo>
                        <a:pt x="1192" y="2024"/>
                        <a:pt x="1178" y="2003"/>
                        <a:pt x="1164" y="1975"/>
                      </a:cubicBezTo>
                      <a:lnTo>
                        <a:pt x="1157" y="1954"/>
                      </a:lnTo>
                      <a:cubicBezTo>
                        <a:pt x="1157" y="1954"/>
                        <a:pt x="1157" y="1954"/>
                        <a:pt x="1157" y="1946"/>
                      </a:cubicBezTo>
                      <a:cubicBezTo>
                        <a:pt x="1150" y="1932"/>
                        <a:pt x="1142" y="1918"/>
                        <a:pt x="1135" y="1904"/>
                      </a:cubicBezTo>
                      <a:cubicBezTo>
                        <a:pt x="1128" y="1890"/>
                        <a:pt x="1121" y="1869"/>
                        <a:pt x="1121" y="1848"/>
                      </a:cubicBezTo>
                      <a:cubicBezTo>
                        <a:pt x="1107" y="1827"/>
                        <a:pt x="1107" y="1813"/>
                        <a:pt x="1100" y="1791"/>
                      </a:cubicBezTo>
                      <a:cubicBezTo>
                        <a:pt x="1100" y="1770"/>
                        <a:pt x="1093" y="1742"/>
                        <a:pt x="1086" y="1728"/>
                      </a:cubicBezTo>
                      <a:lnTo>
                        <a:pt x="1086" y="1714"/>
                      </a:lnTo>
                      <a:cubicBezTo>
                        <a:pt x="1086" y="1693"/>
                        <a:pt x="1086" y="1672"/>
                        <a:pt x="1079" y="1657"/>
                      </a:cubicBezTo>
                      <a:cubicBezTo>
                        <a:pt x="1079" y="1650"/>
                        <a:pt x="1079" y="1643"/>
                        <a:pt x="1079" y="1643"/>
                      </a:cubicBezTo>
                      <a:cubicBezTo>
                        <a:pt x="1079" y="1615"/>
                        <a:pt x="1072" y="1594"/>
                        <a:pt x="1072" y="1566"/>
                      </a:cubicBezTo>
                      <a:cubicBezTo>
                        <a:pt x="1072" y="1538"/>
                        <a:pt x="1072" y="1516"/>
                        <a:pt x="1065" y="1495"/>
                      </a:cubicBezTo>
                      <a:lnTo>
                        <a:pt x="1065" y="1474"/>
                      </a:lnTo>
                      <a:cubicBezTo>
                        <a:pt x="1065" y="1439"/>
                        <a:pt x="1065" y="1404"/>
                        <a:pt x="1058" y="1361"/>
                      </a:cubicBezTo>
                      <a:lnTo>
                        <a:pt x="1058" y="1333"/>
                      </a:lnTo>
                      <a:cubicBezTo>
                        <a:pt x="1058" y="1284"/>
                        <a:pt x="1058" y="1234"/>
                        <a:pt x="1058" y="1192"/>
                      </a:cubicBezTo>
                      <a:close/>
                      <a:moveTo>
                        <a:pt x="959" y="1"/>
                      </a:moveTo>
                      <a:cubicBezTo>
                        <a:pt x="945" y="1"/>
                        <a:pt x="924" y="8"/>
                        <a:pt x="910" y="8"/>
                      </a:cubicBezTo>
                      <a:cubicBezTo>
                        <a:pt x="896" y="15"/>
                        <a:pt x="882" y="22"/>
                        <a:pt x="860" y="29"/>
                      </a:cubicBezTo>
                      <a:lnTo>
                        <a:pt x="0" y="515"/>
                      </a:lnTo>
                      <a:cubicBezTo>
                        <a:pt x="15" y="508"/>
                        <a:pt x="36" y="501"/>
                        <a:pt x="50" y="494"/>
                      </a:cubicBezTo>
                      <a:cubicBezTo>
                        <a:pt x="64" y="487"/>
                        <a:pt x="85" y="487"/>
                        <a:pt x="99" y="480"/>
                      </a:cubicBezTo>
                      <a:lnTo>
                        <a:pt x="226" y="480"/>
                      </a:lnTo>
                      <a:cubicBezTo>
                        <a:pt x="247" y="487"/>
                        <a:pt x="268" y="487"/>
                        <a:pt x="290" y="494"/>
                      </a:cubicBezTo>
                      <a:cubicBezTo>
                        <a:pt x="311" y="501"/>
                        <a:pt x="332" y="508"/>
                        <a:pt x="353" y="515"/>
                      </a:cubicBezTo>
                      <a:cubicBezTo>
                        <a:pt x="374" y="522"/>
                        <a:pt x="402" y="537"/>
                        <a:pt x="423" y="551"/>
                      </a:cubicBezTo>
                      <a:cubicBezTo>
                        <a:pt x="452" y="558"/>
                        <a:pt x="480" y="572"/>
                        <a:pt x="508" y="593"/>
                      </a:cubicBezTo>
                      <a:cubicBezTo>
                        <a:pt x="536" y="607"/>
                        <a:pt x="571" y="628"/>
                        <a:pt x="593" y="649"/>
                      </a:cubicBezTo>
                      <a:cubicBezTo>
                        <a:pt x="621" y="671"/>
                        <a:pt x="656" y="692"/>
                        <a:pt x="677" y="713"/>
                      </a:cubicBezTo>
                      <a:lnTo>
                        <a:pt x="684" y="713"/>
                      </a:lnTo>
                      <a:cubicBezTo>
                        <a:pt x="698" y="727"/>
                        <a:pt x="712" y="741"/>
                        <a:pt x="727" y="755"/>
                      </a:cubicBezTo>
                      <a:lnTo>
                        <a:pt x="353" y="974"/>
                      </a:lnTo>
                      <a:cubicBezTo>
                        <a:pt x="346" y="981"/>
                        <a:pt x="332" y="988"/>
                        <a:pt x="325" y="995"/>
                      </a:cubicBezTo>
                      <a:lnTo>
                        <a:pt x="318" y="1002"/>
                      </a:lnTo>
                      <a:cubicBezTo>
                        <a:pt x="318" y="1009"/>
                        <a:pt x="311" y="1009"/>
                        <a:pt x="311" y="1016"/>
                      </a:cubicBezTo>
                      <a:cubicBezTo>
                        <a:pt x="304" y="1023"/>
                        <a:pt x="304" y="1030"/>
                        <a:pt x="297" y="1037"/>
                      </a:cubicBezTo>
                      <a:cubicBezTo>
                        <a:pt x="290" y="1051"/>
                        <a:pt x="290" y="1058"/>
                        <a:pt x="282" y="1072"/>
                      </a:cubicBezTo>
                      <a:lnTo>
                        <a:pt x="275" y="1093"/>
                      </a:lnTo>
                      <a:cubicBezTo>
                        <a:pt x="268" y="1115"/>
                        <a:pt x="268" y="1129"/>
                        <a:pt x="261" y="1143"/>
                      </a:cubicBezTo>
                      <a:cubicBezTo>
                        <a:pt x="261" y="1150"/>
                        <a:pt x="261" y="1157"/>
                        <a:pt x="261" y="1164"/>
                      </a:cubicBezTo>
                      <a:lnTo>
                        <a:pt x="261" y="1178"/>
                      </a:lnTo>
                      <a:lnTo>
                        <a:pt x="261" y="1185"/>
                      </a:lnTo>
                      <a:cubicBezTo>
                        <a:pt x="261" y="1206"/>
                        <a:pt x="254" y="1227"/>
                        <a:pt x="254" y="1249"/>
                      </a:cubicBezTo>
                      <a:lnTo>
                        <a:pt x="254" y="1256"/>
                      </a:lnTo>
                      <a:lnTo>
                        <a:pt x="254" y="1284"/>
                      </a:lnTo>
                      <a:cubicBezTo>
                        <a:pt x="254" y="1298"/>
                        <a:pt x="254" y="1312"/>
                        <a:pt x="247" y="1333"/>
                      </a:cubicBezTo>
                      <a:cubicBezTo>
                        <a:pt x="240" y="1347"/>
                        <a:pt x="247" y="1347"/>
                        <a:pt x="247" y="1354"/>
                      </a:cubicBezTo>
                      <a:lnTo>
                        <a:pt x="247" y="1411"/>
                      </a:lnTo>
                      <a:lnTo>
                        <a:pt x="247" y="1453"/>
                      </a:lnTo>
                      <a:lnTo>
                        <a:pt x="247" y="1488"/>
                      </a:lnTo>
                      <a:lnTo>
                        <a:pt x="247" y="1516"/>
                      </a:lnTo>
                      <a:lnTo>
                        <a:pt x="247" y="1636"/>
                      </a:lnTo>
                      <a:lnTo>
                        <a:pt x="247" y="1650"/>
                      </a:lnTo>
                      <a:lnTo>
                        <a:pt x="247" y="1820"/>
                      </a:lnTo>
                      <a:cubicBezTo>
                        <a:pt x="247" y="1827"/>
                        <a:pt x="247" y="1827"/>
                        <a:pt x="247" y="1834"/>
                      </a:cubicBezTo>
                      <a:lnTo>
                        <a:pt x="247" y="1848"/>
                      </a:lnTo>
                      <a:cubicBezTo>
                        <a:pt x="247" y="1890"/>
                        <a:pt x="247" y="1925"/>
                        <a:pt x="254" y="1961"/>
                      </a:cubicBezTo>
                      <a:lnTo>
                        <a:pt x="254" y="1982"/>
                      </a:lnTo>
                      <a:cubicBezTo>
                        <a:pt x="254" y="2010"/>
                        <a:pt x="254" y="2031"/>
                        <a:pt x="254" y="2052"/>
                      </a:cubicBezTo>
                      <a:cubicBezTo>
                        <a:pt x="261" y="2073"/>
                        <a:pt x="261" y="2102"/>
                        <a:pt x="268" y="2123"/>
                      </a:cubicBezTo>
                      <a:cubicBezTo>
                        <a:pt x="261" y="2130"/>
                        <a:pt x="261" y="2137"/>
                        <a:pt x="268" y="2144"/>
                      </a:cubicBezTo>
                      <a:lnTo>
                        <a:pt x="268" y="2179"/>
                      </a:lnTo>
                      <a:lnTo>
                        <a:pt x="268" y="2200"/>
                      </a:lnTo>
                      <a:lnTo>
                        <a:pt x="268" y="2214"/>
                      </a:lnTo>
                      <a:lnTo>
                        <a:pt x="268" y="2221"/>
                      </a:lnTo>
                      <a:cubicBezTo>
                        <a:pt x="268" y="2235"/>
                        <a:pt x="268" y="2250"/>
                        <a:pt x="275" y="2264"/>
                      </a:cubicBezTo>
                      <a:cubicBezTo>
                        <a:pt x="275" y="2264"/>
                        <a:pt x="275" y="2271"/>
                        <a:pt x="275" y="2278"/>
                      </a:cubicBezTo>
                      <a:cubicBezTo>
                        <a:pt x="275" y="2285"/>
                        <a:pt x="275" y="2292"/>
                        <a:pt x="275" y="2292"/>
                      </a:cubicBezTo>
                      <a:lnTo>
                        <a:pt x="282" y="2327"/>
                      </a:lnTo>
                      <a:lnTo>
                        <a:pt x="297" y="2355"/>
                      </a:lnTo>
                      <a:lnTo>
                        <a:pt x="304" y="2376"/>
                      </a:lnTo>
                      <a:cubicBezTo>
                        <a:pt x="311" y="2398"/>
                        <a:pt x="311" y="2398"/>
                        <a:pt x="311" y="2405"/>
                      </a:cubicBezTo>
                      <a:lnTo>
                        <a:pt x="325" y="2426"/>
                      </a:lnTo>
                      <a:cubicBezTo>
                        <a:pt x="325" y="2433"/>
                        <a:pt x="325" y="2440"/>
                        <a:pt x="332" y="2440"/>
                      </a:cubicBezTo>
                      <a:lnTo>
                        <a:pt x="339" y="2454"/>
                      </a:lnTo>
                      <a:cubicBezTo>
                        <a:pt x="353" y="2482"/>
                        <a:pt x="367" y="2510"/>
                        <a:pt x="388" y="2532"/>
                      </a:cubicBezTo>
                      <a:cubicBezTo>
                        <a:pt x="388" y="2539"/>
                        <a:pt x="395" y="2546"/>
                        <a:pt x="402" y="2553"/>
                      </a:cubicBezTo>
                      <a:cubicBezTo>
                        <a:pt x="409" y="2560"/>
                        <a:pt x="409" y="2567"/>
                        <a:pt x="416" y="2574"/>
                      </a:cubicBezTo>
                      <a:lnTo>
                        <a:pt x="430" y="2581"/>
                      </a:lnTo>
                      <a:lnTo>
                        <a:pt x="438" y="2588"/>
                      </a:lnTo>
                      <a:lnTo>
                        <a:pt x="452" y="2602"/>
                      </a:lnTo>
                      <a:lnTo>
                        <a:pt x="466" y="2609"/>
                      </a:lnTo>
                      <a:lnTo>
                        <a:pt x="473" y="2616"/>
                      </a:lnTo>
                      <a:lnTo>
                        <a:pt x="487" y="2623"/>
                      </a:lnTo>
                      <a:lnTo>
                        <a:pt x="501" y="2630"/>
                      </a:lnTo>
                      <a:lnTo>
                        <a:pt x="515" y="2644"/>
                      </a:lnTo>
                      <a:lnTo>
                        <a:pt x="529" y="2651"/>
                      </a:lnTo>
                      <a:lnTo>
                        <a:pt x="649" y="2651"/>
                      </a:lnTo>
                      <a:lnTo>
                        <a:pt x="663" y="2644"/>
                      </a:lnTo>
                      <a:lnTo>
                        <a:pt x="1276" y="2292"/>
                      </a:lnTo>
                      <a:lnTo>
                        <a:pt x="1276" y="2391"/>
                      </a:lnTo>
                      <a:lnTo>
                        <a:pt x="1276" y="2426"/>
                      </a:lnTo>
                      <a:cubicBezTo>
                        <a:pt x="1269" y="2510"/>
                        <a:pt x="1262" y="2595"/>
                        <a:pt x="1248" y="2680"/>
                      </a:cubicBezTo>
                      <a:lnTo>
                        <a:pt x="1248" y="2694"/>
                      </a:lnTo>
                      <a:cubicBezTo>
                        <a:pt x="1241" y="2729"/>
                        <a:pt x="1227" y="2764"/>
                        <a:pt x="1220" y="2799"/>
                      </a:cubicBezTo>
                      <a:cubicBezTo>
                        <a:pt x="1220" y="2799"/>
                        <a:pt x="1213" y="2806"/>
                        <a:pt x="1213" y="2814"/>
                      </a:cubicBezTo>
                      <a:cubicBezTo>
                        <a:pt x="1206" y="2842"/>
                        <a:pt x="1192" y="2870"/>
                        <a:pt x="1185" y="2898"/>
                      </a:cubicBezTo>
                      <a:cubicBezTo>
                        <a:pt x="1171" y="2926"/>
                        <a:pt x="1157" y="2954"/>
                        <a:pt x="1135" y="2976"/>
                      </a:cubicBezTo>
                      <a:cubicBezTo>
                        <a:pt x="1128" y="2997"/>
                        <a:pt x="1114" y="3011"/>
                        <a:pt x="1100" y="3025"/>
                      </a:cubicBezTo>
                      <a:cubicBezTo>
                        <a:pt x="1093" y="3032"/>
                        <a:pt x="1086" y="3039"/>
                        <a:pt x="1079" y="3046"/>
                      </a:cubicBezTo>
                      <a:cubicBezTo>
                        <a:pt x="1058" y="3067"/>
                        <a:pt x="1037" y="3081"/>
                        <a:pt x="1016" y="3095"/>
                      </a:cubicBezTo>
                      <a:lnTo>
                        <a:pt x="1847" y="2609"/>
                      </a:lnTo>
                      <a:cubicBezTo>
                        <a:pt x="1876" y="2595"/>
                        <a:pt x="1897" y="2581"/>
                        <a:pt x="1918" y="2560"/>
                      </a:cubicBezTo>
                      <a:lnTo>
                        <a:pt x="1932" y="2539"/>
                      </a:lnTo>
                      <a:cubicBezTo>
                        <a:pt x="1946" y="2524"/>
                        <a:pt x="1960" y="2510"/>
                        <a:pt x="1974" y="2489"/>
                      </a:cubicBezTo>
                      <a:cubicBezTo>
                        <a:pt x="1988" y="2468"/>
                        <a:pt x="2002" y="2447"/>
                        <a:pt x="2010" y="2419"/>
                      </a:cubicBezTo>
                      <a:lnTo>
                        <a:pt x="2010" y="2412"/>
                      </a:lnTo>
                      <a:cubicBezTo>
                        <a:pt x="2017" y="2398"/>
                        <a:pt x="2024" y="2376"/>
                        <a:pt x="2031" y="2362"/>
                      </a:cubicBezTo>
                      <a:cubicBezTo>
                        <a:pt x="2038" y="2341"/>
                        <a:pt x="2038" y="2341"/>
                        <a:pt x="2045" y="2327"/>
                      </a:cubicBezTo>
                      <a:cubicBezTo>
                        <a:pt x="2045" y="2327"/>
                        <a:pt x="2045" y="2320"/>
                        <a:pt x="2052" y="2313"/>
                      </a:cubicBezTo>
                      <a:lnTo>
                        <a:pt x="2052" y="2299"/>
                      </a:lnTo>
                      <a:cubicBezTo>
                        <a:pt x="2059" y="2271"/>
                        <a:pt x="2066" y="2250"/>
                        <a:pt x="2073" y="2228"/>
                      </a:cubicBezTo>
                      <a:cubicBezTo>
                        <a:pt x="2073" y="2221"/>
                        <a:pt x="2073" y="2214"/>
                        <a:pt x="2073" y="2214"/>
                      </a:cubicBezTo>
                      <a:lnTo>
                        <a:pt x="2073" y="2193"/>
                      </a:lnTo>
                      <a:lnTo>
                        <a:pt x="2080" y="2151"/>
                      </a:lnTo>
                      <a:cubicBezTo>
                        <a:pt x="2080" y="2130"/>
                        <a:pt x="2087" y="2102"/>
                        <a:pt x="2094" y="2073"/>
                      </a:cubicBezTo>
                      <a:cubicBezTo>
                        <a:pt x="2094" y="2045"/>
                        <a:pt x="2101" y="2010"/>
                        <a:pt x="2101" y="1982"/>
                      </a:cubicBezTo>
                      <a:lnTo>
                        <a:pt x="2101" y="1946"/>
                      </a:lnTo>
                      <a:lnTo>
                        <a:pt x="2101" y="1911"/>
                      </a:lnTo>
                      <a:lnTo>
                        <a:pt x="2101" y="1883"/>
                      </a:lnTo>
                      <a:lnTo>
                        <a:pt x="2101" y="1770"/>
                      </a:lnTo>
                      <a:cubicBezTo>
                        <a:pt x="2101" y="1728"/>
                        <a:pt x="2115" y="1700"/>
                        <a:pt x="2108" y="1664"/>
                      </a:cubicBezTo>
                      <a:cubicBezTo>
                        <a:pt x="2108" y="1657"/>
                        <a:pt x="2108" y="1650"/>
                        <a:pt x="2108" y="1643"/>
                      </a:cubicBezTo>
                      <a:lnTo>
                        <a:pt x="2108" y="1608"/>
                      </a:lnTo>
                      <a:lnTo>
                        <a:pt x="2108" y="1559"/>
                      </a:lnTo>
                      <a:lnTo>
                        <a:pt x="2108" y="1502"/>
                      </a:lnTo>
                      <a:lnTo>
                        <a:pt x="2108" y="1481"/>
                      </a:lnTo>
                      <a:cubicBezTo>
                        <a:pt x="2108" y="1474"/>
                        <a:pt x="2108" y="1467"/>
                        <a:pt x="2108" y="1467"/>
                      </a:cubicBezTo>
                      <a:cubicBezTo>
                        <a:pt x="2108" y="1439"/>
                        <a:pt x="2101" y="1411"/>
                        <a:pt x="2101" y="1375"/>
                      </a:cubicBezTo>
                      <a:lnTo>
                        <a:pt x="2101" y="1354"/>
                      </a:lnTo>
                      <a:lnTo>
                        <a:pt x="2101" y="1333"/>
                      </a:lnTo>
                      <a:lnTo>
                        <a:pt x="2094" y="1298"/>
                      </a:lnTo>
                      <a:cubicBezTo>
                        <a:pt x="2094" y="1270"/>
                        <a:pt x="2087" y="1249"/>
                        <a:pt x="2080" y="1220"/>
                      </a:cubicBezTo>
                      <a:cubicBezTo>
                        <a:pt x="2080" y="1192"/>
                        <a:pt x="2073" y="1171"/>
                        <a:pt x="2066" y="1157"/>
                      </a:cubicBezTo>
                      <a:cubicBezTo>
                        <a:pt x="2066" y="1136"/>
                        <a:pt x="2059" y="1115"/>
                        <a:pt x="2052" y="1093"/>
                      </a:cubicBezTo>
                      <a:cubicBezTo>
                        <a:pt x="2052" y="1079"/>
                        <a:pt x="2045" y="1044"/>
                        <a:pt x="2038" y="1023"/>
                      </a:cubicBezTo>
                      <a:cubicBezTo>
                        <a:pt x="2031" y="1002"/>
                        <a:pt x="2024" y="995"/>
                        <a:pt x="2024" y="981"/>
                      </a:cubicBezTo>
                      <a:cubicBezTo>
                        <a:pt x="2024" y="974"/>
                        <a:pt x="2024" y="974"/>
                        <a:pt x="2024" y="967"/>
                      </a:cubicBezTo>
                      <a:cubicBezTo>
                        <a:pt x="2017" y="938"/>
                        <a:pt x="2010" y="917"/>
                        <a:pt x="2002" y="896"/>
                      </a:cubicBezTo>
                      <a:cubicBezTo>
                        <a:pt x="1995" y="875"/>
                        <a:pt x="1988" y="875"/>
                        <a:pt x="1988" y="868"/>
                      </a:cubicBezTo>
                      <a:cubicBezTo>
                        <a:pt x="1981" y="861"/>
                        <a:pt x="1988" y="854"/>
                        <a:pt x="1981" y="854"/>
                      </a:cubicBezTo>
                      <a:cubicBezTo>
                        <a:pt x="1974" y="847"/>
                        <a:pt x="1974" y="840"/>
                        <a:pt x="1974" y="833"/>
                      </a:cubicBezTo>
                      <a:cubicBezTo>
                        <a:pt x="1967" y="812"/>
                        <a:pt x="1953" y="790"/>
                        <a:pt x="1946" y="762"/>
                      </a:cubicBezTo>
                      <a:cubicBezTo>
                        <a:pt x="1946" y="762"/>
                        <a:pt x="1946" y="755"/>
                        <a:pt x="1939" y="755"/>
                      </a:cubicBezTo>
                      <a:cubicBezTo>
                        <a:pt x="1939" y="748"/>
                        <a:pt x="1932" y="741"/>
                        <a:pt x="1932" y="727"/>
                      </a:cubicBezTo>
                      <a:cubicBezTo>
                        <a:pt x="1925" y="720"/>
                        <a:pt x="1911" y="699"/>
                        <a:pt x="1904" y="678"/>
                      </a:cubicBezTo>
                      <a:cubicBezTo>
                        <a:pt x="1904" y="678"/>
                        <a:pt x="1904" y="671"/>
                        <a:pt x="1897" y="671"/>
                      </a:cubicBezTo>
                      <a:cubicBezTo>
                        <a:pt x="1876" y="628"/>
                        <a:pt x="1854" y="579"/>
                        <a:pt x="1826" y="544"/>
                      </a:cubicBezTo>
                      <a:lnTo>
                        <a:pt x="1819" y="530"/>
                      </a:lnTo>
                      <a:cubicBezTo>
                        <a:pt x="1791" y="494"/>
                        <a:pt x="1770" y="459"/>
                        <a:pt x="1742" y="431"/>
                      </a:cubicBezTo>
                      <a:lnTo>
                        <a:pt x="1735" y="417"/>
                      </a:lnTo>
                      <a:lnTo>
                        <a:pt x="1706" y="389"/>
                      </a:lnTo>
                      <a:cubicBezTo>
                        <a:pt x="1706" y="382"/>
                        <a:pt x="1699" y="374"/>
                        <a:pt x="1692" y="367"/>
                      </a:cubicBezTo>
                      <a:lnTo>
                        <a:pt x="1678" y="353"/>
                      </a:lnTo>
                      <a:lnTo>
                        <a:pt x="1636" y="304"/>
                      </a:lnTo>
                      <a:lnTo>
                        <a:pt x="1629" y="297"/>
                      </a:lnTo>
                      <a:lnTo>
                        <a:pt x="1615" y="290"/>
                      </a:lnTo>
                      <a:lnTo>
                        <a:pt x="1601" y="269"/>
                      </a:lnTo>
                      <a:lnTo>
                        <a:pt x="1558" y="241"/>
                      </a:lnTo>
                      <a:lnTo>
                        <a:pt x="1544" y="226"/>
                      </a:lnTo>
                      <a:lnTo>
                        <a:pt x="1537" y="219"/>
                      </a:lnTo>
                      <a:lnTo>
                        <a:pt x="1523" y="212"/>
                      </a:lnTo>
                      <a:lnTo>
                        <a:pt x="1488" y="184"/>
                      </a:lnTo>
                      <a:lnTo>
                        <a:pt x="1460" y="163"/>
                      </a:lnTo>
                      <a:cubicBezTo>
                        <a:pt x="1439" y="149"/>
                        <a:pt x="1424" y="135"/>
                        <a:pt x="1417" y="128"/>
                      </a:cubicBezTo>
                      <a:lnTo>
                        <a:pt x="1375" y="107"/>
                      </a:lnTo>
                      <a:lnTo>
                        <a:pt x="1368" y="100"/>
                      </a:lnTo>
                      <a:lnTo>
                        <a:pt x="1333" y="85"/>
                      </a:lnTo>
                      <a:lnTo>
                        <a:pt x="1298" y="64"/>
                      </a:lnTo>
                      <a:lnTo>
                        <a:pt x="1262" y="50"/>
                      </a:lnTo>
                      <a:lnTo>
                        <a:pt x="1227" y="36"/>
                      </a:lnTo>
                      <a:lnTo>
                        <a:pt x="1220" y="36"/>
                      </a:lnTo>
                      <a:lnTo>
                        <a:pt x="1199" y="29"/>
                      </a:lnTo>
                      <a:lnTo>
                        <a:pt x="1171" y="15"/>
                      </a:lnTo>
                      <a:lnTo>
                        <a:pt x="1150" y="15"/>
                      </a:lnTo>
                      <a:lnTo>
                        <a:pt x="11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85" name="Google Shape;2585;g1b4ab322049_2_64"/>
                <p:cNvSpPr/>
                <p:nvPr/>
              </p:nvSpPr>
              <p:spPr>
                <a:xfrm>
                  <a:off x="1912214" y="4977708"/>
                  <a:ext cx="427901" cy="634612"/>
                </a:xfrm>
                <a:custGeom>
                  <a:rect b="b" l="l" r="r" t="t"/>
                  <a:pathLst>
                    <a:path extrusionOk="0" h="3159" w="2130">
                      <a:moveTo>
                        <a:pt x="1636" y="318"/>
                      </a:moveTo>
                      <a:lnTo>
                        <a:pt x="1615" y="339"/>
                      </a:lnTo>
                      <a:lnTo>
                        <a:pt x="1629" y="353"/>
                      </a:lnTo>
                      <a:lnTo>
                        <a:pt x="1671" y="395"/>
                      </a:lnTo>
                      <a:lnTo>
                        <a:pt x="1706" y="445"/>
                      </a:lnTo>
                      <a:lnTo>
                        <a:pt x="1720" y="459"/>
                      </a:lnTo>
                      <a:cubicBezTo>
                        <a:pt x="1727" y="459"/>
                        <a:pt x="1727" y="466"/>
                        <a:pt x="1727" y="466"/>
                      </a:cubicBezTo>
                      <a:cubicBezTo>
                        <a:pt x="1727" y="466"/>
                        <a:pt x="1734" y="473"/>
                        <a:pt x="1734" y="473"/>
                      </a:cubicBezTo>
                      <a:cubicBezTo>
                        <a:pt x="1756" y="508"/>
                        <a:pt x="1784" y="536"/>
                        <a:pt x="1805" y="572"/>
                      </a:cubicBezTo>
                      <a:lnTo>
                        <a:pt x="1819" y="586"/>
                      </a:lnTo>
                      <a:cubicBezTo>
                        <a:pt x="1840" y="621"/>
                        <a:pt x="1861" y="663"/>
                        <a:pt x="1889" y="706"/>
                      </a:cubicBezTo>
                      <a:lnTo>
                        <a:pt x="1897" y="720"/>
                      </a:lnTo>
                      <a:cubicBezTo>
                        <a:pt x="1897" y="734"/>
                        <a:pt x="1904" y="741"/>
                        <a:pt x="1911" y="755"/>
                      </a:cubicBezTo>
                      <a:lnTo>
                        <a:pt x="1932" y="804"/>
                      </a:lnTo>
                      <a:lnTo>
                        <a:pt x="1960" y="875"/>
                      </a:lnTo>
                      <a:lnTo>
                        <a:pt x="1988" y="938"/>
                      </a:lnTo>
                      <a:cubicBezTo>
                        <a:pt x="1995" y="952"/>
                        <a:pt x="2002" y="973"/>
                        <a:pt x="2009" y="995"/>
                      </a:cubicBezTo>
                      <a:lnTo>
                        <a:pt x="2030" y="988"/>
                      </a:lnTo>
                      <a:cubicBezTo>
                        <a:pt x="2023" y="966"/>
                        <a:pt x="2016" y="945"/>
                        <a:pt x="2009" y="924"/>
                      </a:cubicBezTo>
                      <a:lnTo>
                        <a:pt x="1988" y="861"/>
                      </a:lnTo>
                      <a:cubicBezTo>
                        <a:pt x="1974" y="840"/>
                        <a:pt x="1967" y="811"/>
                        <a:pt x="1953" y="790"/>
                      </a:cubicBezTo>
                      <a:lnTo>
                        <a:pt x="1932" y="741"/>
                      </a:lnTo>
                      <a:cubicBezTo>
                        <a:pt x="1925" y="727"/>
                        <a:pt x="1918" y="713"/>
                        <a:pt x="1918" y="706"/>
                      </a:cubicBezTo>
                      <a:cubicBezTo>
                        <a:pt x="1911" y="699"/>
                        <a:pt x="1911" y="699"/>
                        <a:pt x="1911" y="691"/>
                      </a:cubicBezTo>
                      <a:cubicBezTo>
                        <a:pt x="1882" y="649"/>
                        <a:pt x="1861" y="607"/>
                        <a:pt x="1833" y="565"/>
                      </a:cubicBezTo>
                      <a:lnTo>
                        <a:pt x="1826" y="550"/>
                      </a:lnTo>
                      <a:cubicBezTo>
                        <a:pt x="1805" y="515"/>
                        <a:pt x="1777" y="480"/>
                        <a:pt x="1749" y="445"/>
                      </a:cubicBezTo>
                      <a:lnTo>
                        <a:pt x="1741" y="431"/>
                      </a:lnTo>
                      <a:lnTo>
                        <a:pt x="1720" y="417"/>
                      </a:lnTo>
                      <a:lnTo>
                        <a:pt x="1685" y="367"/>
                      </a:lnTo>
                      <a:cubicBezTo>
                        <a:pt x="1671" y="353"/>
                        <a:pt x="1657" y="339"/>
                        <a:pt x="1636" y="318"/>
                      </a:cubicBezTo>
                      <a:close/>
                      <a:moveTo>
                        <a:pt x="2030" y="988"/>
                      </a:moveTo>
                      <a:lnTo>
                        <a:pt x="2009" y="1002"/>
                      </a:lnTo>
                      <a:lnTo>
                        <a:pt x="2016" y="1023"/>
                      </a:lnTo>
                      <a:cubicBezTo>
                        <a:pt x="2016" y="1037"/>
                        <a:pt x="2023" y="1037"/>
                        <a:pt x="2023" y="1058"/>
                      </a:cubicBezTo>
                      <a:cubicBezTo>
                        <a:pt x="2030" y="1079"/>
                        <a:pt x="2038" y="1100"/>
                        <a:pt x="2045" y="1129"/>
                      </a:cubicBezTo>
                      <a:lnTo>
                        <a:pt x="2059" y="1185"/>
                      </a:lnTo>
                      <a:cubicBezTo>
                        <a:pt x="2059" y="1206"/>
                        <a:pt x="2066" y="1227"/>
                        <a:pt x="2073" y="1248"/>
                      </a:cubicBezTo>
                      <a:lnTo>
                        <a:pt x="2094" y="1241"/>
                      </a:lnTo>
                      <a:lnTo>
                        <a:pt x="2094" y="1241"/>
                      </a:lnTo>
                      <a:lnTo>
                        <a:pt x="2073" y="1255"/>
                      </a:lnTo>
                      <a:cubicBezTo>
                        <a:pt x="2073" y="1284"/>
                        <a:pt x="2087" y="1305"/>
                        <a:pt x="2087" y="1333"/>
                      </a:cubicBezTo>
                      <a:lnTo>
                        <a:pt x="2094" y="1411"/>
                      </a:lnTo>
                      <a:cubicBezTo>
                        <a:pt x="2101" y="1439"/>
                        <a:pt x="2108" y="1467"/>
                        <a:pt x="2108" y="1495"/>
                      </a:cubicBezTo>
                      <a:lnTo>
                        <a:pt x="2108" y="1551"/>
                      </a:lnTo>
                      <a:lnTo>
                        <a:pt x="2108" y="1587"/>
                      </a:lnTo>
                      <a:lnTo>
                        <a:pt x="2108" y="1615"/>
                      </a:lnTo>
                      <a:lnTo>
                        <a:pt x="2108" y="1692"/>
                      </a:lnTo>
                      <a:lnTo>
                        <a:pt x="2108" y="1798"/>
                      </a:lnTo>
                      <a:lnTo>
                        <a:pt x="2129" y="1798"/>
                      </a:lnTo>
                      <a:lnTo>
                        <a:pt x="2129" y="1700"/>
                      </a:lnTo>
                      <a:lnTo>
                        <a:pt x="2129" y="1622"/>
                      </a:lnTo>
                      <a:lnTo>
                        <a:pt x="2129" y="1594"/>
                      </a:lnTo>
                      <a:lnTo>
                        <a:pt x="2129" y="1551"/>
                      </a:lnTo>
                      <a:lnTo>
                        <a:pt x="2129" y="1495"/>
                      </a:lnTo>
                      <a:cubicBezTo>
                        <a:pt x="2129" y="1467"/>
                        <a:pt x="2122" y="1439"/>
                        <a:pt x="2122" y="1411"/>
                      </a:cubicBezTo>
                      <a:lnTo>
                        <a:pt x="2108" y="1326"/>
                      </a:lnTo>
                      <a:cubicBezTo>
                        <a:pt x="2108" y="1305"/>
                        <a:pt x="2101" y="1277"/>
                        <a:pt x="2094" y="1248"/>
                      </a:cubicBezTo>
                      <a:lnTo>
                        <a:pt x="2094" y="1241"/>
                      </a:lnTo>
                      <a:cubicBezTo>
                        <a:pt x="2094" y="1220"/>
                        <a:pt x="2087" y="1206"/>
                        <a:pt x="2087" y="1185"/>
                      </a:cubicBezTo>
                      <a:cubicBezTo>
                        <a:pt x="2080" y="1164"/>
                        <a:pt x="2073" y="1143"/>
                        <a:pt x="2066" y="1114"/>
                      </a:cubicBezTo>
                      <a:cubicBezTo>
                        <a:pt x="2066" y="1093"/>
                        <a:pt x="2059" y="1072"/>
                        <a:pt x="2052" y="1051"/>
                      </a:cubicBezTo>
                      <a:lnTo>
                        <a:pt x="2038" y="1016"/>
                      </a:lnTo>
                      <a:lnTo>
                        <a:pt x="2030" y="988"/>
                      </a:lnTo>
                      <a:close/>
                      <a:moveTo>
                        <a:pt x="1128" y="1340"/>
                      </a:moveTo>
                      <a:cubicBezTo>
                        <a:pt x="1128" y="1354"/>
                        <a:pt x="1135" y="1361"/>
                        <a:pt x="1142" y="1375"/>
                      </a:cubicBezTo>
                      <a:lnTo>
                        <a:pt x="1142" y="1389"/>
                      </a:lnTo>
                      <a:cubicBezTo>
                        <a:pt x="1156" y="1425"/>
                        <a:pt x="1170" y="1460"/>
                        <a:pt x="1178" y="1495"/>
                      </a:cubicBezTo>
                      <a:lnTo>
                        <a:pt x="1178" y="1502"/>
                      </a:lnTo>
                      <a:cubicBezTo>
                        <a:pt x="1192" y="1537"/>
                        <a:pt x="1199" y="1573"/>
                        <a:pt x="1213" y="1615"/>
                      </a:cubicBezTo>
                      <a:cubicBezTo>
                        <a:pt x="1220" y="1657"/>
                        <a:pt x="1227" y="1692"/>
                        <a:pt x="1234" y="1735"/>
                      </a:cubicBezTo>
                      <a:lnTo>
                        <a:pt x="1262" y="1728"/>
                      </a:lnTo>
                      <a:lnTo>
                        <a:pt x="1262" y="1728"/>
                      </a:lnTo>
                      <a:lnTo>
                        <a:pt x="1241" y="1742"/>
                      </a:lnTo>
                      <a:cubicBezTo>
                        <a:pt x="1248" y="1777"/>
                        <a:pt x="1248" y="1812"/>
                        <a:pt x="1255" y="1855"/>
                      </a:cubicBezTo>
                      <a:lnTo>
                        <a:pt x="1255" y="1876"/>
                      </a:lnTo>
                      <a:cubicBezTo>
                        <a:pt x="1262" y="1918"/>
                        <a:pt x="1269" y="1953"/>
                        <a:pt x="1269" y="1996"/>
                      </a:cubicBezTo>
                      <a:lnTo>
                        <a:pt x="1269" y="2017"/>
                      </a:lnTo>
                      <a:cubicBezTo>
                        <a:pt x="1269" y="2031"/>
                        <a:pt x="1269" y="2045"/>
                        <a:pt x="1269" y="2059"/>
                      </a:cubicBezTo>
                      <a:cubicBezTo>
                        <a:pt x="1255" y="2038"/>
                        <a:pt x="1234" y="2010"/>
                        <a:pt x="1220" y="1982"/>
                      </a:cubicBezTo>
                      <a:cubicBezTo>
                        <a:pt x="1220" y="1982"/>
                        <a:pt x="1220" y="1974"/>
                        <a:pt x="1220" y="1974"/>
                      </a:cubicBezTo>
                      <a:lnTo>
                        <a:pt x="1199" y="1982"/>
                      </a:lnTo>
                      <a:lnTo>
                        <a:pt x="1220" y="1967"/>
                      </a:lnTo>
                      <a:cubicBezTo>
                        <a:pt x="1213" y="1953"/>
                        <a:pt x="1206" y="1939"/>
                        <a:pt x="1199" y="1925"/>
                      </a:cubicBezTo>
                      <a:lnTo>
                        <a:pt x="1178" y="1932"/>
                      </a:lnTo>
                      <a:lnTo>
                        <a:pt x="1199" y="1918"/>
                      </a:lnTo>
                      <a:cubicBezTo>
                        <a:pt x="1192" y="1904"/>
                        <a:pt x="1185" y="1890"/>
                        <a:pt x="1185" y="1869"/>
                      </a:cubicBezTo>
                      <a:lnTo>
                        <a:pt x="1156" y="1876"/>
                      </a:lnTo>
                      <a:lnTo>
                        <a:pt x="1156" y="1876"/>
                      </a:lnTo>
                      <a:lnTo>
                        <a:pt x="1178" y="1869"/>
                      </a:lnTo>
                      <a:cubicBezTo>
                        <a:pt x="1178" y="1848"/>
                        <a:pt x="1170" y="1826"/>
                        <a:pt x="1163" y="1805"/>
                      </a:cubicBezTo>
                      <a:cubicBezTo>
                        <a:pt x="1163" y="1784"/>
                        <a:pt x="1156" y="1770"/>
                        <a:pt x="1156" y="1749"/>
                      </a:cubicBezTo>
                      <a:lnTo>
                        <a:pt x="1156" y="1735"/>
                      </a:lnTo>
                      <a:cubicBezTo>
                        <a:pt x="1149" y="1721"/>
                        <a:pt x="1142" y="1700"/>
                        <a:pt x="1142" y="1678"/>
                      </a:cubicBezTo>
                      <a:lnTo>
                        <a:pt x="1142" y="1664"/>
                      </a:lnTo>
                      <a:cubicBezTo>
                        <a:pt x="1142" y="1643"/>
                        <a:pt x="1142" y="1615"/>
                        <a:pt x="1135" y="1594"/>
                      </a:cubicBezTo>
                      <a:cubicBezTo>
                        <a:pt x="1128" y="1573"/>
                        <a:pt x="1128" y="1544"/>
                        <a:pt x="1128" y="1523"/>
                      </a:cubicBezTo>
                      <a:lnTo>
                        <a:pt x="1128" y="1502"/>
                      </a:lnTo>
                      <a:cubicBezTo>
                        <a:pt x="1128" y="1467"/>
                        <a:pt x="1128" y="1432"/>
                        <a:pt x="1128" y="1389"/>
                      </a:cubicBezTo>
                      <a:lnTo>
                        <a:pt x="1128" y="1361"/>
                      </a:lnTo>
                      <a:cubicBezTo>
                        <a:pt x="1128" y="1354"/>
                        <a:pt x="1128" y="1347"/>
                        <a:pt x="1128" y="1340"/>
                      </a:cubicBezTo>
                      <a:close/>
                      <a:moveTo>
                        <a:pt x="1072" y="1100"/>
                      </a:moveTo>
                      <a:lnTo>
                        <a:pt x="1072" y="1213"/>
                      </a:lnTo>
                      <a:lnTo>
                        <a:pt x="1072" y="1361"/>
                      </a:lnTo>
                      <a:lnTo>
                        <a:pt x="1072" y="1389"/>
                      </a:lnTo>
                      <a:cubicBezTo>
                        <a:pt x="1072" y="1432"/>
                        <a:pt x="1072" y="1467"/>
                        <a:pt x="1072" y="1509"/>
                      </a:cubicBezTo>
                      <a:lnTo>
                        <a:pt x="1072" y="1523"/>
                      </a:lnTo>
                      <a:cubicBezTo>
                        <a:pt x="1079" y="1551"/>
                        <a:pt x="1079" y="1573"/>
                        <a:pt x="1079" y="1594"/>
                      </a:cubicBezTo>
                      <a:cubicBezTo>
                        <a:pt x="1086" y="1622"/>
                        <a:pt x="1086" y="1650"/>
                        <a:pt x="1086" y="1671"/>
                      </a:cubicBezTo>
                      <a:lnTo>
                        <a:pt x="1086" y="1685"/>
                      </a:lnTo>
                      <a:cubicBezTo>
                        <a:pt x="1093" y="1707"/>
                        <a:pt x="1100" y="1728"/>
                        <a:pt x="1100" y="1749"/>
                      </a:cubicBezTo>
                      <a:lnTo>
                        <a:pt x="1100" y="1756"/>
                      </a:lnTo>
                      <a:cubicBezTo>
                        <a:pt x="1100" y="1777"/>
                        <a:pt x="1107" y="1805"/>
                        <a:pt x="1114" y="1826"/>
                      </a:cubicBezTo>
                      <a:cubicBezTo>
                        <a:pt x="1114" y="1841"/>
                        <a:pt x="1121" y="1869"/>
                        <a:pt x="1128" y="1883"/>
                      </a:cubicBezTo>
                      <a:cubicBezTo>
                        <a:pt x="1135" y="1904"/>
                        <a:pt x="1135" y="1918"/>
                        <a:pt x="1142" y="1939"/>
                      </a:cubicBezTo>
                      <a:cubicBezTo>
                        <a:pt x="1149" y="1960"/>
                        <a:pt x="1156" y="1974"/>
                        <a:pt x="1163" y="1989"/>
                      </a:cubicBezTo>
                      <a:lnTo>
                        <a:pt x="1192" y="1974"/>
                      </a:lnTo>
                      <a:lnTo>
                        <a:pt x="1170" y="1996"/>
                      </a:lnTo>
                      <a:cubicBezTo>
                        <a:pt x="1170" y="2003"/>
                        <a:pt x="1170" y="2003"/>
                        <a:pt x="1178" y="2017"/>
                      </a:cubicBezTo>
                      <a:cubicBezTo>
                        <a:pt x="1192" y="2045"/>
                        <a:pt x="1213" y="2073"/>
                        <a:pt x="1234" y="2094"/>
                      </a:cubicBezTo>
                      <a:cubicBezTo>
                        <a:pt x="1234" y="2101"/>
                        <a:pt x="1241" y="2108"/>
                        <a:pt x="1248" y="2115"/>
                      </a:cubicBezTo>
                      <a:cubicBezTo>
                        <a:pt x="1255" y="2130"/>
                        <a:pt x="1269" y="2137"/>
                        <a:pt x="1283" y="2151"/>
                      </a:cubicBezTo>
                      <a:lnTo>
                        <a:pt x="1333" y="2193"/>
                      </a:lnTo>
                      <a:lnTo>
                        <a:pt x="1333" y="2115"/>
                      </a:lnTo>
                      <a:cubicBezTo>
                        <a:pt x="1326" y="2080"/>
                        <a:pt x="1326" y="2045"/>
                        <a:pt x="1326" y="2017"/>
                      </a:cubicBezTo>
                      <a:lnTo>
                        <a:pt x="1326" y="1989"/>
                      </a:lnTo>
                      <a:cubicBezTo>
                        <a:pt x="1319" y="1946"/>
                        <a:pt x="1319" y="1911"/>
                        <a:pt x="1311" y="1869"/>
                      </a:cubicBezTo>
                      <a:lnTo>
                        <a:pt x="1311" y="1848"/>
                      </a:lnTo>
                      <a:cubicBezTo>
                        <a:pt x="1304" y="1812"/>
                        <a:pt x="1297" y="1763"/>
                        <a:pt x="1290" y="1721"/>
                      </a:cubicBezTo>
                      <a:cubicBezTo>
                        <a:pt x="1283" y="1678"/>
                        <a:pt x="1269" y="1636"/>
                        <a:pt x="1262" y="1601"/>
                      </a:cubicBezTo>
                      <a:cubicBezTo>
                        <a:pt x="1255" y="1566"/>
                        <a:pt x="1241" y="1509"/>
                        <a:pt x="1227" y="1474"/>
                      </a:cubicBezTo>
                      <a:cubicBezTo>
                        <a:pt x="1220" y="1439"/>
                        <a:pt x="1206" y="1403"/>
                        <a:pt x="1192" y="1375"/>
                      </a:cubicBezTo>
                      <a:lnTo>
                        <a:pt x="1185" y="1354"/>
                      </a:lnTo>
                      <a:cubicBezTo>
                        <a:pt x="1170" y="1326"/>
                        <a:pt x="1156" y="1291"/>
                        <a:pt x="1142" y="1255"/>
                      </a:cubicBezTo>
                      <a:lnTo>
                        <a:pt x="1135" y="1234"/>
                      </a:lnTo>
                      <a:lnTo>
                        <a:pt x="1121" y="1213"/>
                      </a:lnTo>
                      <a:lnTo>
                        <a:pt x="1072" y="1100"/>
                      </a:lnTo>
                      <a:close/>
                      <a:moveTo>
                        <a:pt x="938" y="1"/>
                      </a:moveTo>
                      <a:lnTo>
                        <a:pt x="888" y="15"/>
                      </a:lnTo>
                      <a:cubicBezTo>
                        <a:pt x="874" y="22"/>
                        <a:pt x="860" y="29"/>
                        <a:pt x="846" y="36"/>
                      </a:cubicBezTo>
                      <a:lnTo>
                        <a:pt x="0" y="529"/>
                      </a:lnTo>
                      <a:lnTo>
                        <a:pt x="28" y="572"/>
                      </a:lnTo>
                      <a:cubicBezTo>
                        <a:pt x="43" y="565"/>
                        <a:pt x="57" y="558"/>
                        <a:pt x="78" y="550"/>
                      </a:cubicBezTo>
                      <a:cubicBezTo>
                        <a:pt x="92" y="543"/>
                        <a:pt x="106" y="543"/>
                        <a:pt x="120" y="536"/>
                      </a:cubicBezTo>
                      <a:lnTo>
                        <a:pt x="120" y="522"/>
                      </a:lnTo>
                      <a:lnTo>
                        <a:pt x="134" y="536"/>
                      </a:lnTo>
                      <a:lnTo>
                        <a:pt x="233" y="536"/>
                      </a:lnTo>
                      <a:cubicBezTo>
                        <a:pt x="254" y="543"/>
                        <a:pt x="275" y="543"/>
                        <a:pt x="303" y="550"/>
                      </a:cubicBezTo>
                      <a:cubicBezTo>
                        <a:pt x="318" y="558"/>
                        <a:pt x="339" y="565"/>
                        <a:pt x="360" y="572"/>
                      </a:cubicBezTo>
                      <a:lnTo>
                        <a:pt x="367" y="543"/>
                      </a:lnTo>
                      <a:lnTo>
                        <a:pt x="367" y="572"/>
                      </a:lnTo>
                      <a:cubicBezTo>
                        <a:pt x="388" y="579"/>
                        <a:pt x="416" y="593"/>
                        <a:pt x="437" y="600"/>
                      </a:cubicBezTo>
                      <a:cubicBezTo>
                        <a:pt x="466" y="614"/>
                        <a:pt x="487" y="628"/>
                        <a:pt x="515" y="642"/>
                      </a:cubicBezTo>
                      <a:cubicBezTo>
                        <a:pt x="536" y="656"/>
                        <a:pt x="578" y="684"/>
                        <a:pt x="599" y="699"/>
                      </a:cubicBezTo>
                      <a:cubicBezTo>
                        <a:pt x="628" y="720"/>
                        <a:pt x="656" y="741"/>
                        <a:pt x="677" y="762"/>
                      </a:cubicBezTo>
                      <a:lnTo>
                        <a:pt x="684" y="762"/>
                      </a:lnTo>
                      <a:cubicBezTo>
                        <a:pt x="691" y="769"/>
                        <a:pt x="691" y="776"/>
                        <a:pt x="698" y="776"/>
                      </a:cubicBezTo>
                      <a:lnTo>
                        <a:pt x="353" y="981"/>
                      </a:lnTo>
                      <a:cubicBezTo>
                        <a:pt x="339" y="988"/>
                        <a:pt x="325" y="995"/>
                        <a:pt x="318" y="1009"/>
                      </a:cubicBezTo>
                      <a:lnTo>
                        <a:pt x="310" y="1016"/>
                      </a:lnTo>
                      <a:lnTo>
                        <a:pt x="332" y="1037"/>
                      </a:lnTo>
                      <a:lnTo>
                        <a:pt x="303" y="1023"/>
                      </a:lnTo>
                      <a:lnTo>
                        <a:pt x="296" y="1030"/>
                      </a:lnTo>
                      <a:lnTo>
                        <a:pt x="282" y="1058"/>
                      </a:lnTo>
                      <a:cubicBezTo>
                        <a:pt x="275" y="1072"/>
                        <a:pt x="275" y="1079"/>
                        <a:pt x="268" y="1093"/>
                      </a:cubicBezTo>
                      <a:lnTo>
                        <a:pt x="261" y="1121"/>
                      </a:lnTo>
                      <a:cubicBezTo>
                        <a:pt x="254" y="1136"/>
                        <a:pt x="247" y="1150"/>
                        <a:pt x="247" y="1164"/>
                      </a:cubicBezTo>
                      <a:cubicBezTo>
                        <a:pt x="247" y="1171"/>
                        <a:pt x="247" y="1178"/>
                        <a:pt x="247" y="1185"/>
                      </a:cubicBezTo>
                      <a:lnTo>
                        <a:pt x="240" y="1213"/>
                      </a:lnTo>
                      <a:cubicBezTo>
                        <a:pt x="240" y="1234"/>
                        <a:pt x="233" y="1255"/>
                        <a:pt x="233" y="1277"/>
                      </a:cubicBezTo>
                      <a:lnTo>
                        <a:pt x="226" y="1319"/>
                      </a:lnTo>
                      <a:lnTo>
                        <a:pt x="226" y="1361"/>
                      </a:lnTo>
                      <a:lnTo>
                        <a:pt x="226" y="1382"/>
                      </a:lnTo>
                      <a:lnTo>
                        <a:pt x="226" y="1439"/>
                      </a:lnTo>
                      <a:lnTo>
                        <a:pt x="226" y="1460"/>
                      </a:lnTo>
                      <a:cubicBezTo>
                        <a:pt x="226" y="1467"/>
                        <a:pt x="226" y="1474"/>
                        <a:pt x="226" y="1481"/>
                      </a:cubicBezTo>
                      <a:lnTo>
                        <a:pt x="226" y="1551"/>
                      </a:lnTo>
                      <a:lnTo>
                        <a:pt x="226" y="1671"/>
                      </a:lnTo>
                      <a:lnTo>
                        <a:pt x="226" y="1685"/>
                      </a:lnTo>
                      <a:lnTo>
                        <a:pt x="226" y="1855"/>
                      </a:lnTo>
                      <a:lnTo>
                        <a:pt x="226" y="1883"/>
                      </a:lnTo>
                      <a:cubicBezTo>
                        <a:pt x="233" y="1925"/>
                        <a:pt x="233" y="1960"/>
                        <a:pt x="233" y="2003"/>
                      </a:cubicBezTo>
                      <a:lnTo>
                        <a:pt x="233" y="2017"/>
                      </a:lnTo>
                      <a:lnTo>
                        <a:pt x="240" y="2094"/>
                      </a:lnTo>
                      <a:cubicBezTo>
                        <a:pt x="240" y="2115"/>
                        <a:pt x="247" y="2137"/>
                        <a:pt x="247" y="2165"/>
                      </a:cubicBezTo>
                      <a:lnTo>
                        <a:pt x="247" y="2186"/>
                      </a:lnTo>
                      <a:cubicBezTo>
                        <a:pt x="254" y="2200"/>
                        <a:pt x="254" y="2207"/>
                        <a:pt x="254" y="2221"/>
                      </a:cubicBezTo>
                      <a:lnTo>
                        <a:pt x="261" y="2263"/>
                      </a:lnTo>
                      <a:lnTo>
                        <a:pt x="268" y="2299"/>
                      </a:lnTo>
                      <a:lnTo>
                        <a:pt x="275" y="2334"/>
                      </a:lnTo>
                      <a:lnTo>
                        <a:pt x="282" y="2369"/>
                      </a:lnTo>
                      <a:lnTo>
                        <a:pt x="310" y="2362"/>
                      </a:lnTo>
                      <a:lnTo>
                        <a:pt x="310" y="2362"/>
                      </a:lnTo>
                      <a:lnTo>
                        <a:pt x="289" y="2376"/>
                      </a:lnTo>
                      <a:lnTo>
                        <a:pt x="296" y="2397"/>
                      </a:lnTo>
                      <a:cubicBezTo>
                        <a:pt x="296" y="2404"/>
                        <a:pt x="303" y="2412"/>
                        <a:pt x="303" y="2426"/>
                      </a:cubicBezTo>
                      <a:lnTo>
                        <a:pt x="332" y="2419"/>
                      </a:lnTo>
                      <a:lnTo>
                        <a:pt x="332" y="2419"/>
                      </a:lnTo>
                      <a:lnTo>
                        <a:pt x="303" y="2433"/>
                      </a:lnTo>
                      <a:lnTo>
                        <a:pt x="332" y="2426"/>
                      </a:lnTo>
                      <a:lnTo>
                        <a:pt x="310" y="2440"/>
                      </a:lnTo>
                      <a:lnTo>
                        <a:pt x="310" y="2447"/>
                      </a:lnTo>
                      <a:cubicBezTo>
                        <a:pt x="310" y="2454"/>
                        <a:pt x="318" y="2468"/>
                        <a:pt x="318" y="2475"/>
                      </a:cubicBezTo>
                      <a:lnTo>
                        <a:pt x="346" y="2461"/>
                      </a:lnTo>
                      <a:lnTo>
                        <a:pt x="325" y="2482"/>
                      </a:lnTo>
                      <a:cubicBezTo>
                        <a:pt x="325" y="2482"/>
                        <a:pt x="339" y="2503"/>
                        <a:pt x="339" y="2510"/>
                      </a:cubicBezTo>
                      <a:cubicBezTo>
                        <a:pt x="353" y="2538"/>
                        <a:pt x="367" y="2567"/>
                        <a:pt x="388" y="2588"/>
                      </a:cubicBezTo>
                      <a:lnTo>
                        <a:pt x="409" y="2609"/>
                      </a:lnTo>
                      <a:lnTo>
                        <a:pt x="423" y="2623"/>
                      </a:lnTo>
                      <a:lnTo>
                        <a:pt x="430" y="2637"/>
                      </a:lnTo>
                      <a:lnTo>
                        <a:pt x="451" y="2616"/>
                      </a:lnTo>
                      <a:lnTo>
                        <a:pt x="451" y="2616"/>
                      </a:lnTo>
                      <a:lnTo>
                        <a:pt x="437" y="2637"/>
                      </a:lnTo>
                      <a:lnTo>
                        <a:pt x="473" y="2665"/>
                      </a:lnTo>
                      <a:lnTo>
                        <a:pt x="487" y="2644"/>
                      </a:lnTo>
                      <a:lnTo>
                        <a:pt x="487" y="2644"/>
                      </a:lnTo>
                      <a:cubicBezTo>
                        <a:pt x="487" y="2644"/>
                        <a:pt x="473" y="2672"/>
                        <a:pt x="480" y="2672"/>
                      </a:cubicBezTo>
                      <a:lnTo>
                        <a:pt x="494" y="2679"/>
                      </a:lnTo>
                      <a:lnTo>
                        <a:pt x="508" y="2693"/>
                      </a:lnTo>
                      <a:lnTo>
                        <a:pt x="522" y="2701"/>
                      </a:lnTo>
                      <a:lnTo>
                        <a:pt x="536" y="2708"/>
                      </a:lnTo>
                      <a:lnTo>
                        <a:pt x="550" y="2715"/>
                      </a:lnTo>
                      <a:lnTo>
                        <a:pt x="557" y="2715"/>
                      </a:lnTo>
                      <a:lnTo>
                        <a:pt x="578" y="2722"/>
                      </a:lnTo>
                      <a:lnTo>
                        <a:pt x="649" y="2722"/>
                      </a:lnTo>
                      <a:lnTo>
                        <a:pt x="649" y="2693"/>
                      </a:lnTo>
                      <a:cubicBezTo>
                        <a:pt x="649" y="2693"/>
                        <a:pt x="656" y="2722"/>
                        <a:pt x="656" y="2722"/>
                      </a:cubicBezTo>
                      <a:lnTo>
                        <a:pt x="677" y="2715"/>
                      </a:lnTo>
                      <a:lnTo>
                        <a:pt x="698" y="2708"/>
                      </a:lnTo>
                      <a:lnTo>
                        <a:pt x="1269" y="2369"/>
                      </a:lnTo>
                      <a:lnTo>
                        <a:pt x="1269" y="2426"/>
                      </a:lnTo>
                      <a:lnTo>
                        <a:pt x="1269" y="2461"/>
                      </a:lnTo>
                      <a:cubicBezTo>
                        <a:pt x="1262" y="2545"/>
                        <a:pt x="1255" y="2623"/>
                        <a:pt x="1241" y="2708"/>
                      </a:cubicBezTo>
                      <a:lnTo>
                        <a:pt x="1241" y="2729"/>
                      </a:lnTo>
                      <a:cubicBezTo>
                        <a:pt x="1234" y="2764"/>
                        <a:pt x="1220" y="2792"/>
                        <a:pt x="1213" y="2827"/>
                      </a:cubicBezTo>
                      <a:lnTo>
                        <a:pt x="1206" y="2842"/>
                      </a:lnTo>
                      <a:cubicBezTo>
                        <a:pt x="1199" y="2870"/>
                        <a:pt x="1185" y="2898"/>
                        <a:pt x="1178" y="2926"/>
                      </a:cubicBezTo>
                      <a:lnTo>
                        <a:pt x="1199" y="2933"/>
                      </a:lnTo>
                      <a:lnTo>
                        <a:pt x="1170" y="2933"/>
                      </a:lnTo>
                      <a:cubicBezTo>
                        <a:pt x="1163" y="2954"/>
                        <a:pt x="1149" y="2982"/>
                        <a:pt x="1135" y="3004"/>
                      </a:cubicBezTo>
                      <a:cubicBezTo>
                        <a:pt x="1121" y="3018"/>
                        <a:pt x="1114" y="3032"/>
                        <a:pt x="1100" y="3046"/>
                      </a:cubicBezTo>
                      <a:lnTo>
                        <a:pt x="1093" y="3060"/>
                      </a:lnTo>
                      <a:cubicBezTo>
                        <a:pt x="1086" y="3060"/>
                        <a:pt x="1086" y="3067"/>
                        <a:pt x="1079" y="3067"/>
                      </a:cubicBezTo>
                      <a:cubicBezTo>
                        <a:pt x="1065" y="3088"/>
                        <a:pt x="1044" y="3102"/>
                        <a:pt x="1022" y="3116"/>
                      </a:cubicBezTo>
                      <a:lnTo>
                        <a:pt x="1044" y="3159"/>
                      </a:lnTo>
                      <a:lnTo>
                        <a:pt x="1854" y="2686"/>
                      </a:lnTo>
                      <a:cubicBezTo>
                        <a:pt x="1875" y="2672"/>
                        <a:pt x="1904" y="2651"/>
                        <a:pt x="1925" y="2630"/>
                      </a:cubicBezTo>
                      <a:lnTo>
                        <a:pt x="1939" y="2616"/>
                      </a:lnTo>
                      <a:lnTo>
                        <a:pt x="1946" y="2609"/>
                      </a:lnTo>
                      <a:cubicBezTo>
                        <a:pt x="1960" y="2588"/>
                        <a:pt x="1974" y="2574"/>
                        <a:pt x="1988" y="2552"/>
                      </a:cubicBezTo>
                      <a:cubicBezTo>
                        <a:pt x="2002" y="2524"/>
                        <a:pt x="2016" y="2503"/>
                        <a:pt x="2023" y="2482"/>
                      </a:cubicBezTo>
                      <a:lnTo>
                        <a:pt x="2002" y="2468"/>
                      </a:lnTo>
                      <a:lnTo>
                        <a:pt x="2030" y="2468"/>
                      </a:lnTo>
                      <a:cubicBezTo>
                        <a:pt x="2038" y="2454"/>
                        <a:pt x="2045" y="2433"/>
                        <a:pt x="2052" y="2412"/>
                      </a:cubicBezTo>
                      <a:cubicBezTo>
                        <a:pt x="2052" y="2404"/>
                        <a:pt x="2059" y="2397"/>
                        <a:pt x="2059" y="2390"/>
                      </a:cubicBezTo>
                      <a:lnTo>
                        <a:pt x="2073" y="2355"/>
                      </a:lnTo>
                      <a:cubicBezTo>
                        <a:pt x="2073" y="2355"/>
                        <a:pt x="2073" y="2348"/>
                        <a:pt x="2073" y="2348"/>
                      </a:cubicBezTo>
                      <a:cubicBezTo>
                        <a:pt x="2080" y="2327"/>
                        <a:pt x="2080" y="2299"/>
                        <a:pt x="2087" y="2278"/>
                      </a:cubicBezTo>
                      <a:lnTo>
                        <a:pt x="2101" y="2228"/>
                      </a:lnTo>
                      <a:cubicBezTo>
                        <a:pt x="2101" y="2221"/>
                        <a:pt x="2101" y="2214"/>
                        <a:pt x="2101" y="2200"/>
                      </a:cubicBezTo>
                      <a:cubicBezTo>
                        <a:pt x="2108" y="2179"/>
                        <a:pt x="2108" y="2144"/>
                        <a:pt x="2115" y="2122"/>
                      </a:cubicBezTo>
                      <a:cubicBezTo>
                        <a:pt x="2122" y="2094"/>
                        <a:pt x="2122" y="2066"/>
                        <a:pt x="2122" y="2031"/>
                      </a:cubicBezTo>
                      <a:lnTo>
                        <a:pt x="2122" y="2003"/>
                      </a:lnTo>
                      <a:lnTo>
                        <a:pt x="2129" y="1932"/>
                      </a:lnTo>
                      <a:lnTo>
                        <a:pt x="2129" y="1805"/>
                      </a:lnTo>
                      <a:lnTo>
                        <a:pt x="2129" y="1798"/>
                      </a:lnTo>
                      <a:lnTo>
                        <a:pt x="2108" y="1805"/>
                      </a:lnTo>
                      <a:lnTo>
                        <a:pt x="2108" y="1918"/>
                      </a:lnTo>
                      <a:lnTo>
                        <a:pt x="2108" y="1996"/>
                      </a:lnTo>
                      <a:lnTo>
                        <a:pt x="2108" y="2024"/>
                      </a:lnTo>
                      <a:cubicBezTo>
                        <a:pt x="2101" y="2052"/>
                        <a:pt x="2101" y="2080"/>
                        <a:pt x="2094" y="2108"/>
                      </a:cubicBezTo>
                      <a:cubicBezTo>
                        <a:pt x="2094" y="2137"/>
                        <a:pt x="2087" y="2165"/>
                        <a:pt x="2087" y="2186"/>
                      </a:cubicBezTo>
                      <a:cubicBezTo>
                        <a:pt x="2080" y="2200"/>
                        <a:pt x="2080" y="2207"/>
                        <a:pt x="2080" y="2214"/>
                      </a:cubicBezTo>
                      <a:lnTo>
                        <a:pt x="2073" y="2263"/>
                      </a:lnTo>
                      <a:cubicBezTo>
                        <a:pt x="2066" y="2285"/>
                        <a:pt x="2059" y="2306"/>
                        <a:pt x="2052" y="2327"/>
                      </a:cubicBezTo>
                      <a:lnTo>
                        <a:pt x="2038" y="2369"/>
                      </a:lnTo>
                      <a:lnTo>
                        <a:pt x="2030" y="2390"/>
                      </a:lnTo>
                      <a:cubicBezTo>
                        <a:pt x="2023" y="2412"/>
                        <a:pt x="2016" y="2426"/>
                        <a:pt x="2009" y="2440"/>
                      </a:cubicBezTo>
                      <a:lnTo>
                        <a:pt x="2030" y="2454"/>
                      </a:lnTo>
                      <a:lnTo>
                        <a:pt x="2009" y="2454"/>
                      </a:lnTo>
                      <a:cubicBezTo>
                        <a:pt x="1995" y="2475"/>
                        <a:pt x="1981" y="2496"/>
                        <a:pt x="1967" y="2517"/>
                      </a:cubicBezTo>
                      <a:cubicBezTo>
                        <a:pt x="1960" y="2531"/>
                        <a:pt x="1946" y="2545"/>
                        <a:pt x="1932" y="2560"/>
                      </a:cubicBezTo>
                      <a:lnTo>
                        <a:pt x="1925" y="2574"/>
                      </a:lnTo>
                      <a:lnTo>
                        <a:pt x="1918" y="2581"/>
                      </a:lnTo>
                      <a:cubicBezTo>
                        <a:pt x="1897" y="2602"/>
                        <a:pt x="1875" y="2616"/>
                        <a:pt x="1854" y="2630"/>
                      </a:cubicBezTo>
                      <a:lnTo>
                        <a:pt x="1185" y="3018"/>
                      </a:lnTo>
                      <a:cubicBezTo>
                        <a:pt x="1199" y="2997"/>
                        <a:pt x="1213" y="2975"/>
                        <a:pt x="1220" y="2954"/>
                      </a:cubicBezTo>
                      <a:lnTo>
                        <a:pt x="1199" y="2947"/>
                      </a:lnTo>
                      <a:lnTo>
                        <a:pt x="1241" y="2947"/>
                      </a:lnTo>
                      <a:cubicBezTo>
                        <a:pt x="1255" y="2919"/>
                        <a:pt x="1269" y="2891"/>
                        <a:pt x="1276" y="2856"/>
                      </a:cubicBezTo>
                      <a:lnTo>
                        <a:pt x="1276" y="2842"/>
                      </a:lnTo>
                      <a:cubicBezTo>
                        <a:pt x="1290" y="2806"/>
                        <a:pt x="1297" y="2778"/>
                        <a:pt x="1304" y="2743"/>
                      </a:cubicBezTo>
                      <a:lnTo>
                        <a:pt x="1304" y="2722"/>
                      </a:lnTo>
                      <a:cubicBezTo>
                        <a:pt x="1326" y="2637"/>
                        <a:pt x="1333" y="2552"/>
                        <a:pt x="1340" y="2468"/>
                      </a:cubicBezTo>
                      <a:lnTo>
                        <a:pt x="1340" y="2433"/>
                      </a:lnTo>
                      <a:lnTo>
                        <a:pt x="1340" y="2327"/>
                      </a:lnTo>
                      <a:lnTo>
                        <a:pt x="1340" y="2278"/>
                      </a:lnTo>
                      <a:lnTo>
                        <a:pt x="684" y="2658"/>
                      </a:lnTo>
                      <a:lnTo>
                        <a:pt x="670" y="2665"/>
                      </a:lnTo>
                      <a:lnTo>
                        <a:pt x="663" y="2665"/>
                      </a:lnTo>
                      <a:lnTo>
                        <a:pt x="663" y="2693"/>
                      </a:lnTo>
                      <a:cubicBezTo>
                        <a:pt x="663" y="2693"/>
                        <a:pt x="656" y="2665"/>
                        <a:pt x="635" y="2665"/>
                      </a:cubicBezTo>
                      <a:lnTo>
                        <a:pt x="628" y="2665"/>
                      </a:lnTo>
                      <a:lnTo>
                        <a:pt x="543" y="2623"/>
                      </a:lnTo>
                      <a:lnTo>
                        <a:pt x="529" y="2616"/>
                      </a:lnTo>
                      <a:lnTo>
                        <a:pt x="515" y="2637"/>
                      </a:lnTo>
                      <a:lnTo>
                        <a:pt x="522" y="2616"/>
                      </a:lnTo>
                      <a:lnTo>
                        <a:pt x="508" y="2637"/>
                      </a:lnTo>
                      <a:lnTo>
                        <a:pt x="522" y="2609"/>
                      </a:lnTo>
                      <a:lnTo>
                        <a:pt x="494" y="2588"/>
                      </a:lnTo>
                      <a:lnTo>
                        <a:pt x="473" y="2609"/>
                      </a:lnTo>
                      <a:lnTo>
                        <a:pt x="487" y="2588"/>
                      </a:lnTo>
                      <a:lnTo>
                        <a:pt x="480" y="2574"/>
                      </a:lnTo>
                      <a:lnTo>
                        <a:pt x="458" y="2560"/>
                      </a:lnTo>
                      <a:cubicBezTo>
                        <a:pt x="458" y="2552"/>
                        <a:pt x="451" y="2552"/>
                        <a:pt x="444" y="2538"/>
                      </a:cubicBezTo>
                      <a:cubicBezTo>
                        <a:pt x="430" y="2517"/>
                        <a:pt x="416" y="2496"/>
                        <a:pt x="402" y="2468"/>
                      </a:cubicBezTo>
                      <a:lnTo>
                        <a:pt x="395" y="2454"/>
                      </a:lnTo>
                      <a:lnTo>
                        <a:pt x="367" y="2468"/>
                      </a:lnTo>
                      <a:lnTo>
                        <a:pt x="367" y="2468"/>
                      </a:lnTo>
                      <a:lnTo>
                        <a:pt x="388" y="2447"/>
                      </a:lnTo>
                      <a:lnTo>
                        <a:pt x="367" y="2454"/>
                      </a:lnTo>
                      <a:lnTo>
                        <a:pt x="388" y="2440"/>
                      </a:lnTo>
                      <a:lnTo>
                        <a:pt x="374" y="2419"/>
                      </a:lnTo>
                      <a:lnTo>
                        <a:pt x="374" y="2404"/>
                      </a:lnTo>
                      <a:lnTo>
                        <a:pt x="346" y="2412"/>
                      </a:lnTo>
                      <a:lnTo>
                        <a:pt x="374" y="2397"/>
                      </a:lnTo>
                      <a:lnTo>
                        <a:pt x="374" y="2397"/>
                      </a:lnTo>
                      <a:lnTo>
                        <a:pt x="346" y="2404"/>
                      </a:lnTo>
                      <a:lnTo>
                        <a:pt x="367" y="2390"/>
                      </a:lnTo>
                      <a:cubicBezTo>
                        <a:pt x="367" y="2383"/>
                        <a:pt x="360" y="2376"/>
                        <a:pt x="360" y="2369"/>
                      </a:cubicBezTo>
                      <a:lnTo>
                        <a:pt x="353" y="2341"/>
                      </a:lnTo>
                      <a:lnTo>
                        <a:pt x="346" y="2313"/>
                      </a:lnTo>
                      <a:lnTo>
                        <a:pt x="339" y="2285"/>
                      </a:lnTo>
                      <a:lnTo>
                        <a:pt x="310" y="2292"/>
                      </a:lnTo>
                      <a:lnTo>
                        <a:pt x="310" y="2292"/>
                      </a:lnTo>
                      <a:lnTo>
                        <a:pt x="339" y="2278"/>
                      </a:lnTo>
                      <a:lnTo>
                        <a:pt x="332" y="2242"/>
                      </a:lnTo>
                      <a:lnTo>
                        <a:pt x="318" y="2200"/>
                      </a:lnTo>
                      <a:lnTo>
                        <a:pt x="318" y="2165"/>
                      </a:lnTo>
                      <a:lnTo>
                        <a:pt x="318" y="2144"/>
                      </a:lnTo>
                      <a:cubicBezTo>
                        <a:pt x="318" y="2122"/>
                        <a:pt x="318" y="2094"/>
                        <a:pt x="310" y="2073"/>
                      </a:cubicBezTo>
                      <a:cubicBezTo>
                        <a:pt x="310" y="2052"/>
                        <a:pt x="310" y="2031"/>
                        <a:pt x="310" y="2003"/>
                      </a:cubicBezTo>
                      <a:lnTo>
                        <a:pt x="310" y="1982"/>
                      </a:lnTo>
                      <a:cubicBezTo>
                        <a:pt x="303" y="1946"/>
                        <a:pt x="303" y="1911"/>
                        <a:pt x="303" y="1869"/>
                      </a:cubicBezTo>
                      <a:lnTo>
                        <a:pt x="303" y="1841"/>
                      </a:lnTo>
                      <a:lnTo>
                        <a:pt x="303" y="1671"/>
                      </a:lnTo>
                      <a:lnTo>
                        <a:pt x="303" y="1657"/>
                      </a:lnTo>
                      <a:lnTo>
                        <a:pt x="303" y="1537"/>
                      </a:lnTo>
                      <a:lnTo>
                        <a:pt x="303" y="1474"/>
                      </a:lnTo>
                      <a:cubicBezTo>
                        <a:pt x="303" y="1467"/>
                        <a:pt x="303" y="1460"/>
                        <a:pt x="303" y="1453"/>
                      </a:cubicBezTo>
                      <a:lnTo>
                        <a:pt x="303" y="1432"/>
                      </a:lnTo>
                      <a:lnTo>
                        <a:pt x="303" y="1375"/>
                      </a:lnTo>
                      <a:lnTo>
                        <a:pt x="303" y="1354"/>
                      </a:lnTo>
                      <a:lnTo>
                        <a:pt x="303" y="1319"/>
                      </a:lnTo>
                      <a:lnTo>
                        <a:pt x="303" y="1284"/>
                      </a:lnTo>
                      <a:lnTo>
                        <a:pt x="275" y="1284"/>
                      </a:lnTo>
                      <a:lnTo>
                        <a:pt x="303" y="1277"/>
                      </a:lnTo>
                      <a:cubicBezTo>
                        <a:pt x="303" y="1255"/>
                        <a:pt x="310" y="1241"/>
                        <a:pt x="310" y="1220"/>
                      </a:cubicBezTo>
                      <a:lnTo>
                        <a:pt x="318" y="1192"/>
                      </a:lnTo>
                      <a:lnTo>
                        <a:pt x="318" y="1171"/>
                      </a:lnTo>
                      <a:cubicBezTo>
                        <a:pt x="325" y="1157"/>
                        <a:pt x="325" y="1150"/>
                        <a:pt x="332" y="1129"/>
                      </a:cubicBezTo>
                      <a:cubicBezTo>
                        <a:pt x="332" y="1121"/>
                        <a:pt x="339" y="1114"/>
                        <a:pt x="339" y="1107"/>
                      </a:cubicBezTo>
                      <a:cubicBezTo>
                        <a:pt x="339" y="1093"/>
                        <a:pt x="346" y="1086"/>
                        <a:pt x="353" y="1079"/>
                      </a:cubicBezTo>
                      <a:cubicBezTo>
                        <a:pt x="353" y="1065"/>
                        <a:pt x="360" y="1058"/>
                        <a:pt x="367" y="1051"/>
                      </a:cubicBezTo>
                      <a:lnTo>
                        <a:pt x="374" y="1037"/>
                      </a:lnTo>
                      <a:cubicBezTo>
                        <a:pt x="381" y="1030"/>
                        <a:pt x="388" y="1023"/>
                        <a:pt x="395" y="1023"/>
                      </a:cubicBezTo>
                      <a:lnTo>
                        <a:pt x="804" y="783"/>
                      </a:lnTo>
                      <a:lnTo>
                        <a:pt x="769" y="748"/>
                      </a:lnTo>
                      <a:cubicBezTo>
                        <a:pt x="762" y="741"/>
                        <a:pt x="762" y="734"/>
                        <a:pt x="733" y="713"/>
                      </a:cubicBezTo>
                      <a:cubicBezTo>
                        <a:pt x="698" y="691"/>
                        <a:pt x="670" y="670"/>
                        <a:pt x="642" y="649"/>
                      </a:cubicBezTo>
                      <a:cubicBezTo>
                        <a:pt x="614" y="628"/>
                        <a:pt x="578" y="607"/>
                        <a:pt x="557" y="593"/>
                      </a:cubicBezTo>
                      <a:cubicBezTo>
                        <a:pt x="529" y="579"/>
                        <a:pt x="501" y="565"/>
                        <a:pt x="473" y="550"/>
                      </a:cubicBezTo>
                      <a:cubicBezTo>
                        <a:pt x="444" y="536"/>
                        <a:pt x="423" y="529"/>
                        <a:pt x="395" y="515"/>
                      </a:cubicBezTo>
                      <a:cubicBezTo>
                        <a:pt x="374" y="508"/>
                        <a:pt x="353" y="501"/>
                        <a:pt x="325" y="494"/>
                      </a:cubicBezTo>
                      <a:cubicBezTo>
                        <a:pt x="289" y="487"/>
                        <a:pt x="247" y="480"/>
                        <a:pt x="205" y="480"/>
                      </a:cubicBezTo>
                      <a:lnTo>
                        <a:pt x="881" y="85"/>
                      </a:lnTo>
                      <a:cubicBezTo>
                        <a:pt x="896" y="78"/>
                        <a:pt x="910" y="71"/>
                        <a:pt x="924" y="71"/>
                      </a:cubicBezTo>
                      <a:cubicBezTo>
                        <a:pt x="938" y="64"/>
                        <a:pt x="959" y="57"/>
                        <a:pt x="973" y="57"/>
                      </a:cubicBezTo>
                      <a:lnTo>
                        <a:pt x="966" y="29"/>
                      </a:lnTo>
                      <a:lnTo>
                        <a:pt x="966" y="29"/>
                      </a:lnTo>
                      <a:cubicBezTo>
                        <a:pt x="966" y="29"/>
                        <a:pt x="980" y="57"/>
                        <a:pt x="987" y="57"/>
                      </a:cubicBezTo>
                      <a:lnTo>
                        <a:pt x="1114" y="57"/>
                      </a:lnTo>
                      <a:lnTo>
                        <a:pt x="1142" y="64"/>
                      </a:lnTo>
                      <a:lnTo>
                        <a:pt x="1170" y="64"/>
                      </a:lnTo>
                      <a:lnTo>
                        <a:pt x="1199" y="78"/>
                      </a:lnTo>
                      <a:lnTo>
                        <a:pt x="1227" y="85"/>
                      </a:lnTo>
                      <a:lnTo>
                        <a:pt x="1262" y="99"/>
                      </a:lnTo>
                      <a:lnTo>
                        <a:pt x="1283" y="113"/>
                      </a:lnTo>
                      <a:lnTo>
                        <a:pt x="1290" y="85"/>
                      </a:lnTo>
                      <a:lnTo>
                        <a:pt x="1290" y="113"/>
                      </a:lnTo>
                      <a:lnTo>
                        <a:pt x="1297" y="92"/>
                      </a:lnTo>
                      <a:lnTo>
                        <a:pt x="1297" y="113"/>
                      </a:lnTo>
                      <a:lnTo>
                        <a:pt x="1333" y="135"/>
                      </a:lnTo>
                      <a:cubicBezTo>
                        <a:pt x="1347" y="142"/>
                        <a:pt x="1361" y="149"/>
                        <a:pt x="1375" y="156"/>
                      </a:cubicBezTo>
                      <a:cubicBezTo>
                        <a:pt x="1389" y="163"/>
                        <a:pt x="1396" y="170"/>
                        <a:pt x="1410" y="184"/>
                      </a:cubicBezTo>
                      <a:lnTo>
                        <a:pt x="1459" y="212"/>
                      </a:lnTo>
                      <a:lnTo>
                        <a:pt x="1488" y="233"/>
                      </a:lnTo>
                      <a:lnTo>
                        <a:pt x="1523" y="254"/>
                      </a:lnTo>
                      <a:lnTo>
                        <a:pt x="1558" y="290"/>
                      </a:lnTo>
                      <a:lnTo>
                        <a:pt x="1593" y="318"/>
                      </a:lnTo>
                      <a:lnTo>
                        <a:pt x="1615" y="339"/>
                      </a:lnTo>
                      <a:lnTo>
                        <a:pt x="1615" y="339"/>
                      </a:lnTo>
                      <a:lnTo>
                        <a:pt x="1629" y="311"/>
                      </a:lnTo>
                      <a:lnTo>
                        <a:pt x="1600" y="290"/>
                      </a:lnTo>
                      <a:lnTo>
                        <a:pt x="1565" y="254"/>
                      </a:lnTo>
                      <a:lnTo>
                        <a:pt x="1530" y="226"/>
                      </a:lnTo>
                      <a:lnTo>
                        <a:pt x="1488" y="198"/>
                      </a:lnTo>
                      <a:lnTo>
                        <a:pt x="1459" y="177"/>
                      </a:lnTo>
                      <a:lnTo>
                        <a:pt x="1452" y="170"/>
                      </a:lnTo>
                      <a:lnTo>
                        <a:pt x="1417" y="142"/>
                      </a:lnTo>
                      <a:lnTo>
                        <a:pt x="1375" y="120"/>
                      </a:lnTo>
                      <a:lnTo>
                        <a:pt x="1368" y="113"/>
                      </a:lnTo>
                      <a:lnTo>
                        <a:pt x="1333" y="99"/>
                      </a:lnTo>
                      <a:lnTo>
                        <a:pt x="1290" y="71"/>
                      </a:lnTo>
                      <a:lnTo>
                        <a:pt x="1276" y="99"/>
                      </a:lnTo>
                      <a:lnTo>
                        <a:pt x="1283" y="71"/>
                      </a:lnTo>
                      <a:lnTo>
                        <a:pt x="1262" y="57"/>
                      </a:lnTo>
                      <a:lnTo>
                        <a:pt x="1227" y="43"/>
                      </a:lnTo>
                      <a:lnTo>
                        <a:pt x="1192" y="36"/>
                      </a:lnTo>
                      <a:cubicBezTo>
                        <a:pt x="1185" y="29"/>
                        <a:pt x="1170" y="29"/>
                        <a:pt x="1163" y="22"/>
                      </a:cubicBezTo>
                      <a:lnTo>
                        <a:pt x="1142" y="15"/>
                      </a:lnTo>
                      <a:lnTo>
                        <a:pt x="1135" y="43"/>
                      </a:lnTo>
                      <a:cubicBezTo>
                        <a:pt x="1135" y="43"/>
                        <a:pt x="1142" y="15"/>
                        <a:pt x="1135" y="15"/>
                      </a:cubicBezTo>
                      <a:lnTo>
                        <a:pt x="1107" y="8"/>
                      </a:lnTo>
                      <a:cubicBezTo>
                        <a:pt x="1093" y="8"/>
                        <a:pt x="1086" y="8"/>
                        <a:pt x="10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86" name="Google Shape;2586;g1b4ab322049_2_64"/>
                <p:cNvSpPr/>
                <p:nvPr/>
              </p:nvSpPr>
              <p:spPr>
                <a:xfrm>
                  <a:off x="1864000" y="5078756"/>
                  <a:ext cx="310379" cy="537180"/>
                </a:xfrm>
                <a:custGeom>
                  <a:rect b="b" l="l" r="r" t="t"/>
                  <a:pathLst>
                    <a:path extrusionOk="0" h="2674" w="1545">
                      <a:moveTo>
                        <a:pt x="668" y="482"/>
                      </a:moveTo>
                      <a:cubicBezTo>
                        <a:pt x="699" y="482"/>
                        <a:pt x="735" y="495"/>
                        <a:pt x="776" y="520"/>
                      </a:cubicBezTo>
                      <a:cubicBezTo>
                        <a:pt x="973" y="633"/>
                        <a:pt x="1058" y="858"/>
                        <a:pt x="1058" y="1500"/>
                      </a:cubicBezTo>
                      <a:cubicBezTo>
                        <a:pt x="1052" y="2005"/>
                        <a:pt x="1002" y="2198"/>
                        <a:pt x="878" y="2198"/>
                      </a:cubicBezTo>
                      <a:cubicBezTo>
                        <a:pt x="847" y="2198"/>
                        <a:pt x="810" y="2185"/>
                        <a:pt x="769" y="2162"/>
                      </a:cubicBezTo>
                      <a:cubicBezTo>
                        <a:pt x="572" y="2042"/>
                        <a:pt x="494" y="1796"/>
                        <a:pt x="494" y="1175"/>
                      </a:cubicBezTo>
                      <a:cubicBezTo>
                        <a:pt x="494" y="678"/>
                        <a:pt x="547" y="482"/>
                        <a:pt x="668" y="482"/>
                      </a:cubicBezTo>
                      <a:close/>
                      <a:moveTo>
                        <a:pt x="437" y="0"/>
                      </a:moveTo>
                      <a:cubicBezTo>
                        <a:pt x="155" y="0"/>
                        <a:pt x="6" y="307"/>
                        <a:pt x="1" y="893"/>
                      </a:cubicBezTo>
                      <a:cubicBezTo>
                        <a:pt x="1" y="1676"/>
                        <a:pt x="268" y="2275"/>
                        <a:pt x="769" y="2564"/>
                      </a:cubicBezTo>
                      <a:cubicBezTo>
                        <a:pt x="898" y="2638"/>
                        <a:pt x="1012" y="2674"/>
                        <a:pt x="1110" y="2674"/>
                      </a:cubicBezTo>
                      <a:cubicBezTo>
                        <a:pt x="1396" y="2674"/>
                        <a:pt x="1544" y="2365"/>
                        <a:pt x="1544" y="1782"/>
                      </a:cubicBezTo>
                      <a:cubicBezTo>
                        <a:pt x="1544" y="992"/>
                        <a:pt x="1284" y="400"/>
                        <a:pt x="776" y="111"/>
                      </a:cubicBezTo>
                      <a:cubicBezTo>
                        <a:pt x="648" y="37"/>
                        <a:pt x="534" y="0"/>
                        <a:pt x="4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87" name="Google Shape;2587;g1b4ab322049_2_64"/>
                <p:cNvSpPr/>
                <p:nvPr/>
              </p:nvSpPr>
              <p:spPr>
                <a:xfrm>
                  <a:off x="1858375" y="5073533"/>
                  <a:ext cx="321629" cy="547425"/>
                </a:xfrm>
                <a:custGeom>
                  <a:rect b="b" l="l" r="r" t="t"/>
                  <a:pathLst>
                    <a:path extrusionOk="0" h="2725" w="1601">
                      <a:moveTo>
                        <a:pt x="698" y="532"/>
                      </a:moveTo>
                      <a:cubicBezTo>
                        <a:pt x="734" y="539"/>
                        <a:pt x="762" y="546"/>
                        <a:pt x="790" y="560"/>
                      </a:cubicBezTo>
                      <a:cubicBezTo>
                        <a:pt x="959" y="659"/>
                        <a:pt x="1051" y="849"/>
                        <a:pt x="1051" y="1519"/>
                      </a:cubicBezTo>
                      <a:cubicBezTo>
                        <a:pt x="1051" y="1779"/>
                        <a:pt x="1037" y="2125"/>
                        <a:pt x="938" y="2181"/>
                      </a:cubicBezTo>
                      <a:cubicBezTo>
                        <a:pt x="927" y="2189"/>
                        <a:pt x="915" y="2193"/>
                        <a:pt x="900" y="2193"/>
                      </a:cubicBezTo>
                      <a:cubicBezTo>
                        <a:pt x="876" y="2193"/>
                        <a:pt x="846" y="2182"/>
                        <a:pt x="811" y="2160"/>
                      </a:cubicBezTo>
                      <a:cubicBezTo>
                        <a:pt x="614" y="2047"/>
                        <a:pt x="543" y="1786"/>
                        <a:pt x="543" y="1194"/>
                      </a:cubicBezTo>
                      <a:cubicBezTo>
                        <a:pt x="543" y="941"/>
                        <a:pt x="557" y="595"/>
                        <a:pt x="663" y="539"/>
                      </a:cubicBezTo>
                      <a:cubicBezTo>
                        <a:pt x="670" y="532"/>
                        <a:pt x="684" y="532"/>
                        <a:pt x="698" y="532"/>
                      </a:cubicBezTo>
                      <a:close/>
                      <a:moveTo>
                        <a:pt x="701" y="474"/>
                      </a:moveTo>
                      <a:cubicBezTo>
                        <a:pt x="678" y="474"/>
                        <a:pt x="656" y="479"/>
                        <a:pt x="635" y="489"/>
                      </a:cubicBezTo>
                      <a:cubicBezTo>
                        <a:pt x="536" y="553"/>
                        <a:pt x="494" y="757"/>
                        <a:pt x="494" y="1194"/>
                      </a:cubicBezTo>
                      <a:cubicBezTo>
                        <a:pt x="487" y="1808"/>
                        <a:pt x="571" y="2083"/>
                        <a:pt x="783" y="2202"/>
                      </a:cubicBezTo>
                      <a:cubicBezTo>
                        <a:pt x="818" y="2231"/>
                        <a:pt x="860" y="2245"/>
                        <a:pt x="903" y="2245"/>
                      </a:cubicBezTo>
                      <a:lnTo>
                        <a:pt x="910" y="2252"/>
                      </a:lnTo>
                      <a:cubicBezTo>
                        <a:pt x="931" y="2245"/>
                        <a:pt x="952" y="2238"/>
                        <a:pt x="966" y="2224"/>
                      </a:cubicBezTo>
                      <a:cubicBezTo>
                        <a:pt x="1065" y="2167"/>
                        <a:pt x="1107" y="1963"/>
                        <a:pt x="1107" y="1519"/>
                      </a:cubicBezTo>
                      <a:cubicBezTo>
                        <a:pt x="1107" y="905"/>
                        <a:pt x="1030" y="637"/>
                        <a:pt x="811" y="511"/>
                      </a:cubicBezTo>
                      <a:cubicBezTo>
                        <a:pt x="780" y="488"/>
                        <a:pt x="740" y="474"/>
                        <a:pt x="701" y="474"/>
                      </a:cubicBezTo>
                      <a:close/>
                      <a:moveTo>
                        <a:pt x="466" y="52"/>
                      </a:moveTo>
                      <a:cubicBezTo>
                        <a:pt x="578" y="59"/>
                        <a:pt x="691" y="95"/>
                        <a:pt x="797" y="158"/>
                      </a:cubicBezTo>
                      <a:cubicBezTo>
                        <a:pt x="1283" y="440"/>
                        <a:pt x="1544" y="1025"/>
                        <a:pt x="1544" y="1801"/>
                      </a:cubicBezTo>
                      <a:cubicBezTo>
                        <a:pt x="1544" y="2252"/>
                        <a:pt x="1460" y="2534"/>
                        <a:pt x="1290" y="2632"/>
                      </a:cubicBezTo>
                      <a:cubicBezTo>
                        <a:pt x="1242" y="2659"/>
                        <a:pt x="1189" y="2673"/>
                        <a:pt x="1131" y="2673"/>
                      </a:cubicBezTo>
                      <a:cubicBezTo>
                        <a:pt x="1038" y="2673"/>
                        <a:pt x="933" y="2638"/>
                        <a:pt x="811" y="2569"/>
                      </a:cubicBezTo>
                      <a:cubicBezTo>
                        <a:pt x="325" y="2280"/>
                        <a:pt x="57" y="1695"/>
                        <a:pt x="57" y="912"/>
                      </a:cubicBezTo>
                      <a:cubicBezTo>
                        <a:pt x="57" y="468"/>
                        <a:pt x="148" y="186"/>
                        <a:pt x="318" y="88"/>
                      </a:cubicBezTo>
                      <a:cubicBezTo>
                        <a:pt x="360" y="59"/>
                        <a:pt x="409" y="52"/>
                        <a:pt x="466" y="52"/>
                      </a:cubicBezTo>
                      <a:close/>
                      <a:moveTo>
                        <a:pt x="464" y="0"/>
                      </a:moveTo>
                      <a:cubicBezTo>
                        <a:pt x="400" y="0"/>
                        <a:pt x="341" y="15"/>
                        <a:pt x="289" y="45"/>
                      </a:cubicBezTo>
                      <a:cubicBezTo>
                        <a:pt x="99" y="151"/>
                        <a:pt x="7" y="440"/>
                        <a:pt x="7" y="912"/>
                      </a:cubicBezTo>
                      <a:cubicBezTo>
                        <a:pt x="0" y="1716"/>
                        <a:pt x="282" y="2322"/>
                        <a:pt x="783" y="2611"/>
                      </a:cubicBezTo>
                      <a:cubicBezTo>
                        <a:pt x="889" y="2682"/>
                        <a:pt x="1016" y="2717"/>
                        <a:pt x="1135" y="2724"/>
                      </a:cubicBezTo>
                      <a:cubicBezTo>
                        <a:pt x="1199" y="2724"/>
                        <a:pt x="1255" y="2710"/>
                        <a:pt x="1312" y="2682"/>
                      </a:cubicBezTo>
                      <a:cubicBezTo>
                        <a:pt x="1502" y="2569"/>
                        <a:pt x="1601" y="2280"/>
                        <a:pt x="1601" y="1801"/>
                      </a:cubicBezTo>
                      <a:cubicBezTo>
                        <a:pt x="1601" y="1004"/>
                        <a:pt x="1326" y="405"/>
                        <a:pt x="818" y="116"/>
                      </a:cubicBezTo>
                      <a:cubicBezTo>
                        <a:pt x="684" y="38"/>
                        <a:pt x="566" y="0"/>
                        <a:pt x="4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88" name="Google Shape;2588;g1b4ab322049_2_64"/>
                <p:cNvSpPr/>
                <p:nvPr/>
              </p:nvSpPr>
              <p:spPr>
                <a:xfrm>
                  <a:off x="1889513" y="4319187"/>
                  <a:ext cx="306160" cy="113503"/>
                </a:xfrm>
                <a:custGeom>
                  <a:rect b="b" l="l" r="r" t="t"/>
                  <a:pathLst>
                    <a:path extrusionOk="0" h="565" w="1524">
                      <a:moveTo>
                        <a:pt x="1523" y="1"/>
                      </a:moveTo>
                      <a:lnTo>
                        <a:pt x="832" y="78"/>
                      </a:lnTo>
                      <a:lnTo>
                        <a:pt x="0" y="565"/>
                      </a:lnTo>
                      <a:lnTo>
                        <a:pt x="691" y="487"/>
                      </a:lnTo>
                      <a:lnTo>
                        <a:pt x="15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89" name="Google Shape;2589;g1b4ab322049_2_64"/>
                <p:cNvSpPr/>
                <p:nvPr/>
              </p:nvSpPr>
              <p:spPr>
                <a:xfrm>
                  <a:off x="1865406" y="4310750"/>
                  <a:ext cx="355781" cy="130378"/>
                </a:xfrm>
                <a:custGeom>
                  <a:rect b="b" l="l" r="r" t="t"/>
                  <a:pathLst>
                    <a:path extrusionOk="0" h="649" w="1771">
                      <a:moveTo>
                        <a:pt x="1523" y="85"/>
                      </a:moveTo>
                      <a:lnTo>
                        <a:pt x="804" y="501"/>
                      </a:lnTo>
                      <a:lnTo>
                        <a:pt x="247" y="564"/>
                      </a:lnTo>
                      <a:lnTo>
                        <a:pt x="247" y="564"/>
                      </a:lnTo>
                      <a:lnTo>
                        <a:pt x="966" y="148"/>
                      </a:lnTo>
                      <a:lnTo>
                        <a:pt x="1523" y="85"/>
                      </a:lnTo>
                      <a:close/>
                      <a:moveTo>
                        <a:pt x="1770" y="0"/>
                      </a:moveTo>
                      <a:lnTo>
                        <a:pt x="952" y="99"/>
                      </a:lnTo>
                      <a:lnTo>
                        <a:pt x="1" y="649"/>
                      </a:lnTo>
                      <a:lnTo>
                        <a:pt x="818" y="550"/>
                      </a:lnTo>
                      <a:lnTo>
                        <a:pt x="177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0" name="Google Shape;2590;g1b4ab322049_2_64"/>
                <p:cNvSpPr/>
                <p:nvPr/>
              </p:nvSpPr>
              <p:spPr>
                <a:xfrm>
                  <a:off x="2111900" y="4368808"/>
                  <a:ext cx="168750" cy="568117"/>
                </a:xfrm>
                <a:custGeom>
                  <a:rect b="b" l="l" r="r" t="t"/>
                  <a:pathLst>
                    <a:path extrusionOk="0" h="2828" w="840">
                      <a:moveTo>
                        <a:pt x="839" y="0"/>
                      </a:moveTo>
                      <a:lnTo>
                        <a:pt x="7" y="480"/>
                      </a:lnTo>
                      <a:lnTo>
                        <a:pt x="0" y="2827"/>
                      </a:lnTo>
                      <a:lnTo>
                        <a:pt x="832" y="2341"/>
                      </a:lnTo>
                      <a:lnTo>
                        <a:pt x="8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1" name="Google Shape;2591;g1b4ab322049_2_64"/>
                <p:cNvSpPr/>
                <p:nvPr/>
              </p:nvSpPr>
              <p:spPr>
                <a:xfrm>
                  <a:off x="2106275" y="4358964"/>
                  <a:ext cx="180000" cy="587804"/>
                </a:xfrm>
                <a:custGeom>
                  <a:rect b="b" l="l" r="r" t="t"/>
                  <a:pathLst>
                    <a:path extrusionOk="0" h="2926" w="896">
                      <a:moveTo>
                        <a:pt x="839" y="92"/>
                      </a:moveTo>
                      <a:lnTo>
                        <a:pt x="832" y="2376"/>
                      </a:lnTo>
                      <a:lnTo>
                        <a:pt x="49" y="2827"/>
                      </a:lnTo>
                      <a:lnTo>
                        <a:pt x="49" y="2827"/>
                      </a:lnTo>
                      <a:lnTo>
                        <a:pt x="56" y="543"/>
                      </a:lnTo>
                      <a:lnTo>
                        <a:pt x="839" y="92"/>
                      </a:lnTo>
                      <a:close/>
                      <a:moveTo>
                        <a:pt x="895" y="0"/>
                      </a:moveTo>
                      <a:lnTo>
                        <a:pt x="7" y="515"/>
                      </a:lnTo>
                      <a:lnTo>
                        <a:pt x="0" y="2926"/>
                      </a:lnTo>
                      <a:lnTo>
                        <a:pt x="888" y="2404"/>
                      </a:lnTo>
                      <a:lnTo>
                        <a:pt x="8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2" name="Google Shape;2592;g1b4ab322049_2_64"/>
                <p:cNvSpPr/>
                <p:nvPr/>
              </p:nvSpPr>
              <p:spPr>
                <a:xfrm>
                  <a:off x="2028329" y="4319187"/>
                  <a:ext cx="252321" cy="146047"/>
                </a:xfrm>
                <a:custGeom>
                  <a:rect b="b" l="l" r="r" t="t"/>
                  <a:pathLst>
                    <a:path extrusionOk="0" h="727" w="1256">
                      <a:moveTo>
                        <a:pt x="832" y="1"/>
                      </a:moveTo>
                      <a:lnTo>
                        <a:pt x="0" y="487"/>
                      </a:lnTo>
                      <a:lnTo>
                        <a:pt x="423" y="727"/>
                      </a:lnTo>
                      <a:lnTo>
                        <a:pt x="1255" y="247"/>
                      </a:lnTo>
                      <a:lnTo>
                        <a:pt x="8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3" name="Google Shape;2593;g1b4ab322049_2_64"/>
                <p:cNvSpPr/>
                <p:nvPr/>
              </p:nvSpPr>
              <p:spPr>
                <a:xfrm>
                  <a:off x="2016878" y="4313562"/>
                  <a:ext cx="273616" cy="158904"/>
                </a:xfrm>
                <a:custGeom>
                  <a:rect b="b" l="l" r="r" t="t"/>
                  <a:pathLst>
                    <a:path extrusionOk="0" h="791" w="1362">
                      <a:moveTo>
                        <a:pt x="889" y="64"/>
                      </a:moveTo>
                      <a:lnTo>
                        <a:pt x="1263" y="275"/>
                      </a:lnTo>
                      <a:lnTo>
                        <a:pt x="480" y="734"/>
                      </a:lnTo>
                      <a:lnTo>
                        <a:pt x="107" y="515"/>
                      </a:lnTo>
                      <a:lnTo>
                        <a:pt x="889" y="64"/>
                      </a:lnTo>
                      <a:close/>
                      <a:moveTo>
                        <a:pt x="889" y="1"/>
                      </a:moveTo>
                      <a:lnTo>
                        <a:pt x="1" y="515"/>
                      </a:lnTo>
                      <a:lnTo>
                        <a:pt x="480" y="790"/>
                      </a:lnTo>
                      <a:lnTo>
                        <a:pt x="1361" y="275"/>
                      </a:lnTo>
                      <a:lnTo>
                        <a:pt x="8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4" name="Google Shape;2594;g1b4ab322049_2_64"/>
                <p:cNvSpPr/>
                <p:nvPr/>
              </p:nvSpPr>
              <p:spPr>
                <a:xfrm>
                  <a:off x="1889513" y="4417021"/>
                  <a:ext cx="223995" cy="519903"/>
                </a:xfrm>
                <a:custGeom>
                  <a:rect b="b" l="l" r="r" t="t"/>
                  <a:pathLst>
                    <a:path extrusionOk="0" h="2588" w="1115">
                      <a:moveTo>
                        <a:pt x="691" y="0"/>
                      </a:moveTo>
                      <a:lnTo>
                        <a:pt x="0" y="78"/>
                      </a:lnTo>
                      <a:lnTo>
                        <a:pt x="205" y="564"/>
                      </a:lnTo>
                      <a:lnTo>
                        <a:pt x="642" y="508"/>
                      </a:lnTo>
                      <a:lnTo>
                        <a:pt x="642" y="2319"/>
                      </a:lnTo>
                      <a:lnTo>
                        <a:pt x="1107" y="2587"/>
                      </a:lnTo>
                      <a:lnTo>
                        <a:pt x="1114" y="240"/>
                      </a:lnTo>
                      <a:lnTo>
                        <a:pt x="6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5" name="Google Shape;2595;g1b4ab322049_2_64"/>
                <p:cNvSpPr/>
                <p:nvPr/>
              </p:nvSpPr>
              <p:spPr>
                <a:xfrm>
                  <a:off x="1881076" y="4409789"/>
                  <a:ext cx="236651" cy="536979"/>
                </a:xfrm>
                <a:custGeom>
                  <a:rect b="b" l="l" r="r" t="t"/>
                  <a:pathLst>
                    <a:path extrusionOk="0" h="2673" w="1178">
                      <a:moveTo>
                        <a:pt x="726" y="64"/>
                      </a:moveTo>
                      <a:lnTo>
                        <a:pt x="1128" y="297"/>
                      </a:lnTo>
                      <a:lnTo>
                        <a:pt x="1121" y="2581"/>
                      </a:lnTo>
                      <a:lnTo>
                        <a:pt x="705" y="2341"/>
                      </a:lnTo>
                      <a:lnTo>
                        <a:pt x="712" y="515"/>
                      </a:lnTo>
                      <a:lnTo>
                        <a:pt x="261" y="572"/>
                      </a:lnTo>
                      <a:lnTo>
                        <a:pt x="78" y="135"/>
                      </a:lnTo>
                      <a:lnTo>
                        <a:pt x="726" y="64"/>
                      </a:lnTo>
                      <a:close/>
                      <a:moveTo>
                        <a:pt x="733" y="1"/>
                      </a:moveTo>
                      <a:lnTo>
                        <a:pt x="0" y="93"/>
                      </a:lnTo>
                      <a:lnTo>
                        <a:pt x="233" y="628"/>
                      </a:lnTo>
                      <a:lnTo>
                        <a:pt x="663" y="572"/>
                      </a:lnTo>
                      <a:lnTo>
                        <a:pt x="656" y="2369"/>
                      </a:lnTo>
                      <a:lnTo>
                        <a:pt x="1177" y="2673"/>
                      </a:lnTo>
                      <a:lnTo>
                        <a:pt x="1177" y="262"/>
                      </a:lnTo>
                      <a:lnTo>
                        <a:pt x="7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596" name="Google Shape;2596;g1b4ab322049_2_64"/>
            <p:cNvGrpSpPr/>
            <p:nvPr/>
          </p:nvGrpSpPr>
          <p:grpSpPr>
            <a:xfrm>
              <a:off x="7630788" y="-770055"/>
              <a:ext cx="137710" cy="1548108"/>
              <a:chOff x="1858375" y="175625"/>
              <a:chExt cx="484553" cy="5445333"/>
            </a:xfrm>
          </p:grpSpPr>
          <p:sp>
            <p:nvSpPr>
              <p:cNvPr id="2597" name="Google Shape;2597;g1b4ab322049_2_64"/>
              <p:cNvSpPr/>
              <p:nvPr/>
            </p:nvSpPr>
            <p:spPr>
              <a:xfrm>
                <a:off x="1889513" y="184062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8" name="Google Shape;2598;g1b4ab322049_2_64"/>
              <p:cNvSpPr/>
              <p:nvPr/>
            </p:nvSpPr>
            <p:spPr>
              <a:xfrm>
                <a:off x="1865406" y="175625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9" name="Google Shape;2599;g1b4ab322049_2_64"/>
              <p:cNvSpPr/>
              <p:nvPr/>
            </p:nvSpPr>
            <p:spPr>
              <a:xfrm>
                <a:off x="2028329" y="184062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0" name="Google Shape;2600;g1b4ab322049_2_64"/>
              <p:cNvSpPr/>
              <p:nvPr/>
            </p:nvSpPr>
            <p:spPr>
              <a:xfrm>
                <a:off x="2016878" y="178437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601" name="Google Shape;2601;g1b4ab322049_2_64"/>
              <p:cNvGrpSpPr/>
              <p:nvPr/>
            </p:nvGrpSpPr>
            <p:grpSpPr>
              <a:xfrm>
                <a:off x="1858375" y="223839"/>
                <a:ext cx="484553" cy="5397119"/>
                <a:chOff x="1858375" y="223839"/>
                <a:chExt cx="484553" cy="5397119"/>
              </a:xfrm>
            </p:grpSpPr>
            <p:sp>
              <p:nvSpPr>
                <p:cNvPr id="2602" name="Google Shape;2602;g1b4ab322049_2_64"/>
                <p:cNvSpPr/>
                <p:nvPr/>
              </p:nvSpPr>
              <p:spPr>
                <a:xfrm>
                  <a:off x="1917839" y="848208"/>
                  <a:ext cx="425089" cy="621955"/>
                </a:xfrm>
                <a:custGeom>
                  <a:rect b="b" l="l" r="r" t="t"/>
                  <a:pathLst>
                    <a:path extrusionOk="0" h="3096" w="2116">
                      <a:moveTo>
                        <a:pt x="1058" y="1192"/>
                      </a:moveTo>
                      <a:lnTo>
                        <a:pt x="1072" y="1213"/>
                      </a:lnTo>
                      <a:lnTo>
                        <a:pt x="1086" y="1242"/>
                      </a:lnTo>
                      <a:cubicBezTo>
                        <a:pt x="1100" y="1270"/>
                        <a:pt x="1114" y="1305"/>
                        <a:pt x="1128" y="1340"/>
                      </a:cubicBezTo>
                      <a:cubicBezTo>
                        <a:pt x="1128" y="1340"/>
                        <a:pt x="1128" y="1347"/>
                        <a:pt x="1128" y="1354"/>
                      </a:cubicBezTo>
                      <a:cubicBezTo>
                        <a:pt x="1142" y="1390"/>
                        <a:pt x="1157" y="1418"/>
                        <a:pt x="1164" y="1453"/>
                      </a:cubicBezTo>
                      <a:cubicBezTo>
                        <a:pt x="1164" y="1460"/>
                        <a:pt x="1164" y="1460"/>
                        <a:pt x="1164" y="1467"/>
                      </a:cubicBezTo>
                      <a:cubicBezTo>
                        <a:pt x="1178" y="1502"/>
                        <a:pt x="1185" y="1538"/>
                        <a:pt x="1199" y="1580"/>
                      </a:cubicBezTo>
                      <a:cubicBezTo>
                        <a:pt x="1206" y="1615"/>
                        <a:pt x="1220" y="1657"/>
                        <a:pt x="1227" y="1700"/>
                      </a:cubicBezTo>
                      <a:cubicBezTo>
                        <a:pt x="1227" y="1742"/>
                        <a:pt x="1241" y="1784"/>
                        <a:pt x="1241" y="1820"/>
                      </a:cubicBezTo>
                      <a:lnTo>
                        <a:pt x="1241" y="1848"/>
                      </a:lnTo>
                      <a:cubicBezTo>
                        <a:pt x="1248" y="1883"/>
                        <a:pt x="1255" y="1925"/>
                        <a:pt x="1255" y="1961"/>
                      </a:cubicBezTo>
                      <a:lnTo>
                        <a:pt x="1255" y="1989"/>
                      </a:lnTo>
                      <a:cubicBezTo>
                        <a:pt x="1255" y="2024"/>
                        <a:pt x="1262" y="2052"/>
                        <a:pt x="1262" y="2087"/>
                      </a:cubicBezTo>
                      <a:cubicBezTo>
                        <a:pt x="1262" y="2094"/>
                        <a:pt x="1262" y="2102"/>
                        <a:pt x="1262" y="2102"/>
                      </a:cubicBezTo>
                      <a:cubicBezTo>
                        <a:pt x="1255" y="2094"/>
                        <a:pt x="1241" y="2080"/>
                        <a:pt x="1227" y="2066"/>
                      </a:cubicBezTo>
                      <a:lnTo>
                        <a:pt x="1213" y="2045"/>
                      </a:lnTo>
                      <a:cubicBezTo>
                        <a:pt x="1192" y="2024"/>
                        <a:pt x="1178" y="2003"/>
                        <a:pt x="1164" y="1975"/>
                      </a:cubicBezTo>
                      <a:lnTo>
                        <a:pt x="1157" y="1954"/>
                      </a:lnTo>
                      <a:cubicBezTo>
                        <a:pt x="1157" y="1954"/>
                        <a:pt x="1157" y="1954"/>
                        <a:pt x="1157" y="1946"/>
                      </a:cubicBezTo>
                      <a:cubicBezTo>
                        <a:pt x="1150" y="1932"/>
                        <a:pt x="1142" y="1918"/>
                        <a:pt x="1135" y="1904"/>
                      </a:cubicBezTo>
                      <a:cubicBezTo>
                        <a:pt x="1128" y="1890"/>
                        <a:pt x="1121" y="1869"/>
                        <a:pt x="1121" y="1848"/>
                      </a:cubicBezTo>
                      <a:cubicBezTo>
                        <a:pt x="1107" y="1827"/>
                        <a:pt x="1107" y="1813"/>
                        <a:pt x="1100" y="1791"/>
                      </a:cubicBezTo>
                      <a:cubicBezTo>
                        <a:pt x="1100" y="1770"/>
                        <a:pt x="1093" y="1742"/>
                        <a:pt x="1086" y="1728"/>
                      </a:cubicBezTo>
                      <a:lnTo>
                        <a:pt x="1086" y="1714"/>
                      </a:lnTo>
                      <a:cubicBezTo>
                        <a:pt x="1086" y="1693"/>
                        <a:pt x="1086" y="1672"/>
                        <a:pt x="1079" y="1657"/>
                      </a:cubicBezTo>
                      <a:cubicBezTo>
                        <a:pt x="1079" y="1650"/>
                        <a:pt x="1079" y="1643"/>
                        <a:pt x="1079" y="1643"/>
                      </a:cubicBezTo>
                      <a:cubicBezTo>
                        <a:pt x="1079" y="1615"/>
                        <a:pt x="1072" y="1594"/>
                        <a:pt x="1072" y="1566"/>
                      </a:cubicBezTo>
                      <a:cubicBezTo>
                        <a:pt x="1072" y="1538"/>
                        <a:pt x="1072" y="1516"/>
                        <a:pt x="1065" y="1495"/>
                      </a:cubicBezTo>
                      <a:lnTo>
                        <a:pt x="1065" y="1474"/>
                      </a:lnTo>
                      <a:cubicBezTo>
                        <a:pt x="1065" y="1439"/>
                        <a:pt x="1065" y="1404"/>
                        <a:pt x="1058" y="1361"/>
                      </a:cubicBezTo>
                      <a:lnTo>
                        <a:pt x="1058" y="1333"/>
                      </a:lnTo>
                      <a:cubicBezTo>
                        <a:pt x="1058" y="1284"/>
                        <a:pt x="1058" y="1234"/>
                        <a:pt x="1058" y="1192"/>
                      </a:cubicBezTo>
                      <a:close/>
                      <a:moveTo>
                        <a:pt x="959" y="1"/>
                      </a:moveTo>
                      <a:cubicBezTo>
                        <a:pt x="945" y="1"/>
                        <a:pt x="924" y="8"/>
                        <a:pt x="910" y="8"/>
                      </a:cubicBezTo>
                      <a:cubicBezTo>
                        <a:pt x="896" y="15"/>
                        <a:pt x="882" y="22"/>
                        <a:pt x="860" y="29"/>
                      </a:cubicBezTo>
                      <a:lnTo>
                        <a:pt x="0" y="515"/>
                      </a:lnTo>
                      <a:cubicBezTo>
                        <a:pt x="15" y="508"/>
                        <a:pt x="36" y="501"/>
                        <a:pt x="50" y="494"/>
                      </a:cubicBezTo>
                      <a:cubicBezTo>
                        <a:pt x="64" y="487"/>
                        <a:pt x="85" y="487"/>
                        <a:pt x="99" y="480"/>
                      </a:cubicBezTo>
                      <a:lnTo>
                        <a:pt x="226" y="480"/>
                      </a:lnTo>
                      <a:cubicBezTo>
                        <a:pt x="247" y="487"/>
                        <a:pt x="268" y="487"/>
                        <a:pt x="290" y="494"/>
                      </a:cubicBezTo>
                      <a:cubicBezTo>
                        <a:pt x="311" y="501"/>
                        <a:pt x="332" y="508"/>
                        <a:pt x="353" y="515"/>
                      </a:cubicBezTo>
                      <a:cubicBezTo>
                        <a:pt x="374" y="522"/>
                        <a:pt x="402" y="537"/>
                        <a:pt x="423" y="551"/>
                      </a:cubicBezTo>
                      <a:cubicBezTo>
                        <a:pt x="452" y="558"/>
                        <a:pt x="480" y="572"/>
                        <a:pt x="508" y="593"/>
                      </a:cubicBezTo>
                      <a:cubicBezTo>
                        <a:pt x="536" y="607"/>
                        <a:pt x="571" y="628"/>
                        <a:pt x="593" y="649"/>
                      </a:cubicBezTo>
                      <a:cubicBezTo>
                        <a:pt x="621" y="671"/>
                        <a:pt x="656" y="692"/>
                        <a:pt x="677" y="713"/>
                      </a:cubicBezTo>
                      <a:lnTo>
                        <a:pt x="684" y="713"/>
                      </a:lnTo>
                      <a:cubicBezTo>
                        <a:pt x="698" y="727"/>
                        <a:pt x="712" y="741"/>
                        <a:pt x="727" y="755"/>
                      </a:cubicBezTo>
                      <a:lnTo>
                        <a:pt x="353" y="974"/>
                      </a:lnTo>
                      <a:cubicBezTo>
                        <a:pt x="346" y="981"/>
                        <a:pt x="332" y="988"/>
                        <a:pt x="325" y="995"/>
                      </a:cubicBezTo>
                      <a:lnTo>
                        <a:pt x="318" y="1002"/>
                      </a:lnTo>
                      <a:cubicBezTo>
                        <a:pt x="318" y="1009"/>
                        <a:pt x="311" y="1009"/>
                        <a:pt x="311" y="1016"/>
                      </a:cubicBezTo>
                      <a:cubicBezTo>
                        <a:pt x="304" y="1023"/>
                        <a:pt x="304" y="1030"/>
                        <a:pt x="297" y="1037"/>
                      </a:cubicBezTo>
                      <a:cubicBezTo>
                        <a:pt x="290" y="1051"/>
                        <a:pt x="290" y="1058"/>
                        <a:pt x="282" y="1072"/>
                      </a:cubicBezTo>
                      <a:lnTo>
                        <a:pt x="275" y="1093"/>
                      </a:lnTo>
                      <a:cubicBezTo>
                        <a:pt x="268" y="1115"/>
                        <a:pt x="268" y="1129"/>
                        <a:pt x="261" y="1143"/>
                      </a:cubicBezTo>
                      <a:cubicBezTo>
                        <a:pt x="261" y="1150"/>
                        <a:pt x="261" y="1157"/>
                        <a:pt x="261" y="1164"/>
                      </a:cubicBezTo>
                      <a:lnTo>
                        <a:pt x="261" y="1178"/>
                      </a:lnTo>
                      <a:lnTo>
                        <a:pt x="261" y="1185"/>
                      </a:lnTo>
                      <a:cubicBezTo>
                        <a:pt x="261" y="1206"/>
                        <a:pt x="254" y="1227"/>
                        <a:pt x="254" y="1249"/>
                      </a:cubicBezTo>
                      <a:lnTo>
                        <a:pt x="254" y="1256"/>
                      </a:lnTo>
                      <a:lnTo>
                        <a:pt x="254" y="1284"/>
                      </a:lnTo>
                      <a:cubicBezTo>
                        <a:pt x="254" y="1298"/>
                        <a:pt x="254" y="1312"/>
                        <a:pt x="247" y="1333"/>
                      </a:cubicBezTo>
                      <a:cubicBezTo>
                        <a:pt x="240" y="1347"/>
                        <a:pt x="247" y="1347"/>
                        <a:pt x="247" y="1354"/>
                      </a:cubicBezTo>
                      <a:lnTo>
                        <a:pt x="247" y="1411"/>
                      </a:lnTo>
                      <a:lnTo>
                        <a:pt x="247" y="1453"/>
                      </a:lnTo>
                      <a:lnTo>
                        <a:pt x="247" y="1488"/>
                      </a:lnTo>
                      <a:lnTo>
                        <a:pt x="247" y="1516"/>
                      </a:lnTo>
                      <a:lnTo>
                        <a:pt x="247" y="1636"/>
                      </a:lnTo>
                      <a:lnTo>
                        <a:pt x="247" y="1650"/>
                      </a:lnTo>
                      <a:lnTo>
                        <a:pt x="247" y="1820"/>
                      </a:lnTo>
                      <a:cubicBezTo>
                        <a:pt x="247" y="1827"/>
                        <a:pt x="247" y="1827"/>
                        <a:pt x="247" y="1834"/>
                      </a:cubicBezTo>
                      <a:lnTo>
                        <a:pt x="247" y="1848"/>
                      </a:lnTo>
                      <a:cubicBezTo>
                        <a:pt x="247" y="1890"/>
                        <a:pt x="247" y="1925"/>
                        <a:pt x="254" y="1961"/>
                      </a:cubicBezTo>
                      <a:lnTo>
                        <a:pt x="254" y="1982"/>
                      </a:lnTo>
                      <a:cubicBezTo>
                        <a:pt x="254" y="2010"/>
                        <a:pt x="254" y="2031"/>
                        <a:pt x="254" y="2052"/>
                      </a:cubicBezTo>
                      <a:cubicBezTo>
                        <a:pt x="261" y="2073"/>
                        <a:pt x="261" y="2102"/>
                        <a:pt x="268" y="2123"/>
                      </a:cubicBezTo>
                      <a:cubicBezTo>
                        <a:pt x="261" y="2130"/>
                        <a:pt x="261" y="2137"/>
                        <a:pt x="268" y="2144"/>
                      </a:cubicBezTo>
                      <a:lnTo>
                        <a:pt x="268" y="2179"/>
                      </a:lnTo>
                      <a:lnTo>
                        <a:pt x="268" y="2200"/>
                      </a:lnTo>
                      <a:lnTo>
                        <a:pt x="268" y="2214"/>
                      </a:lnTo>
                      <a:lnTo>
                        <a:pt x="268" y="2221"/>
                      </a:lnTo>
                      <a:cubicBezTo>
                        <a:pt x="268" y="2235"/>
                        <a:pt x="268" y="2250"/>
                        <a:pt x="275" y="2264"/>
                      </a:cubicBezTo>
                      <a:cubicBezTo>
                        <a:pt x="275" y="2264"/>
                        <a:pt x="275" y="2271"/>
                        <a:pt x="275" y="2278"/>
                      </a:cubicBezTo>
                      <a:cubicBezTo>
                        <a:pt x="275" y="2285"/>
                        <a:pt x="275" y="2292"/>
                        <a:pt x="275" y="2292"/>
                      </a:cubicBezTo>
                      <a:lnTo>
                        <a:pt x="282" y="2327"/>
                      </a:lnTo>
                      <a:lnTo>
                        <a:pt x="297" y="2355"/>
                      </a:lnTo>
                      <a:lnTo>
                        <a:pt x="304" y="2376"/>
                      </a:lnTo>
                      <a:cubicBezTo>
                        <a:pt x="311" y="2398"/>
                        <a:pt x="311" y="2398"/>
                        <a:pt x="311" y="2405"/>
                      </a:cubicBezTo>
                      <a:lnTo>
                        <a:pt x="325" y="2426"/>
                      </a:lnTo>
                      <a:cubicBezTo>
                        <a:pt x="325" y="2433"/>
                        <a:pt x="325" y="2440"/>
                        <a:pt x="332" y="2440"/>
                      </a:cubicBezTo>
                      <a:lnTo>
                        <a:pt x="339" y="2454"/>
                      </a:lnTo>
                      <a:cubicBezTo>
                        <a:pt x="353" y="2482"/>
                        <a:pt x="367" y="2510"/>
                        <a:pt x="388" y="2532"/>
                      </a:cubicBezTo>
                      <a:cubicBezTo>
                        <a:pt x="388" y="2539"/>
                        <a:pt x="395" y="2546"/>
                        <a:pt x="402" y="2553"/>
                      </a:cubicBezTo>
                      <a:cubicBezTo>
                        <a:pt x="409" y="2560"/>
                        <a:pt x="409" y="2567"/>
                        <a:pt x="416" y="2574"/>
                      </a:cubicBezTo>
                      <a:lnTo>
                        <a:pt x="430" y="2581"/>
                      </a:lnTo>
                      <a:lnTo>
                        <a:pt x="438" y="2588"/>
                      </a:lnTo>
                      <a:lnTo>
                        <a:pt x="452" y="2602"/>
                      </a:lnTo>
                      <a:lnTo>
                        <a:pt x="466" y="2609"/>
                      </a:lnTo>
                      <a:lnTo>
                        <a:pt x="473" y="2616"/>
                      </a:lnTo>
                      <a:lnTo>
                        <a:pt x="487" y="2623"/>
                      </a:lnTo>
                      <a:lnTo>
                        <a:pt x="501" y="2630"/>
                      </a:lnTo>
                      <a:lnTo>
                        <a:pt x="515" y="2644"/>
                      </a:lnTo>
                      <a:lnTo>
                        <a:pt x="529" y="2651"/>
                      </a:lnTo>
                      <a:lnTo>
                        <a:pt x="649" y="2651"/>
                      </a:lnTo>
                      <a:lnTo>
                        <a:pt x="663" y="2644"/>
                      </a:lnTo>
                      <a:lnTo>
                        <a:pt x="1276" y="2292"/>
                      </a:lnTo>
                      <a:lnTo>
                        <a:pt x="1276" y="2391"/>
                      </a:lnTo>
                      <a:lnTo>
                        <a:pt x="1276" y="2426"/>
                      </a:lnTo>
                      <a:cubicBezTo>
                        <a:pt x="1269" y="2510"/>
                        <a:pt x="1262" y="2595"/>
                        <a:pt x="1248" y="2680"/>
                      </a:cubicBezTo>
                      <a:lnTo>
                        <a:pt x="1248" y="2694"/>
                      </a:lnTo>
                      <a:cubicBezTo>
                        <a:pt x="1241" y="2729"/>
                        <a:pt x="1227" y="2764"/>
                        <a:pt x="1220" y="2799"/>
                      </a:cubicBezTo>
                      <a:cubicBezTo>
                        <a:pt x="1220" y="2799"/>
                        <a:pt x="1213" y="2806"/>
                        <a:pt x="1213" y="2814"/>
                      </a:cubicBezTo>
                      <a:cubicBezTo>
                        <a:pt x="1206" y="2842"/>
                        <a:pt x="1192" y="2870"/>
                        <a:pt x="1185" y="2898"/>
                      </a:cubicBezTo>
                      <a:cubicBezTo>
                        <a:pt x="1171" y="2926"/>
                        <a:pt x="1157" y="2954"/>
                        <a:pt x="1135" y="2976"/>
                      </a:cubicBezTo>
                      <a:cubicBezTo>
                        <a:pt x="1128" y="2997"/>
                        <a:pt x="1114" y="3011"/>
                        <a:pt x="1100" y="3025"/>
                      </a:cubicBezTo>
                      <a:cubicBezTo>
                        <a:pt x="1093" y="3032"/>
                        <a:pt x="1086" y="3039"/>
                        <a:pt x="1079" y="3046"/>
                      </a:cubicBezTo>
                      <a:cubicBezTo>
                        <a:pt x="1058" y="3067"/>
                        <a:pt x="1037" y="3081"/>
                        <a:pt x="1016" y="3095"/>
                      </a:cubicBezTo>
                      <a:lnTo>
                        <a:pt x="1847" y="2609"/>
                      </a:lnTo>
                      <a:cubicBezTo>
                        <a:pt x="1876" y="2595"/>
                        <a:pt x="1897" y="2581"/>
                        <a:pt x="1918" y="2560"/>
                      </a:cubicBezTo>
                      <a:lnTo>
                        <a:pt x="1932" y="2539"/>
                      </a:lnTo>
                      <a:cubicBezTo>
                        <a:pt x="1946" y="2524"/>
                        <a:pt x="1960" y="2510"/>
                        <a:pt x="1974" y="2489"/>
                      </a:cubicBezTo>
                      <a:cubicBezTo>
                        <a:pt x="1988" y="2468"/>
                        <a:pt x="2002" y="2447"/>
                        <a:pt x="2010" y="2419"/>
                      </a:cubicBezTo>
                      <a:lnTo>
                        <a:pt x="2010" y="2412"/>
                      </a:lnTo>
                      <a:cubicBezTo>
                        <a:pt x="2017" y="2398"/>
                        <a:pt x="2024" y="2376"/>
                        <a:pt x="2031" y="2362"/>
                      </a:cubicBezTo>
                      <a:cubicBezTo>
                        <a:pt x="2038" y="2341"/>
                        <a:pt x="2038" y="2341"/>
                        <a:pt x="2045" y="2327"/>
                      </a:cubicBezTo>
                      <a:cubicBezTo>
                        <a:pt x="2045" y="2327"/>
                        <a:pt x="2045" y="2320"/>
                        <a:pt x="2052" y="2313"/>
                      </a:cubicBezTo>
                      <a:lnTo>
                        <a:pt x="2052" y="2299"/>
                      </a:lnTo>
                      <a:cubicBezTo>
                        <a:pt x="2059" y="2271"/>
                        <a:pt x="2066" y="2250"/>
                        <a:pt x="2073" y="2228"/>
                      </a:cubicBezTo>
                      <a:cubicBezTo>
                        <a:pt x="2073" y="2221"/>
                        <a:pt x="2073" y="2214"/>
                        <a:pt x="2073" y="2214"/>
                      </a:cubicBezTo>
                      <a:lnTo>
                        <a:pt x="2073" y="2193"/>
                      </a:lnTo>
                      <a:lnTo>
                        <a:pt x="2080" y="2151"/>
                      </a:lnTo>
                      <a:cubicBezTo>
                        <a:pt x="2080" y="2130"/>
                        <a:pt x="2087" y="2102"/>
                        <a:pt x="2094" y="2073"/>
                      </a:cubicBezTo>
                      <a:cubicBezTo>
                        <a:pt x="2094" y="2045"/>
                        <a:pt x="2101" y="2010"/>
                        <a:pt x="2101" y="1982"/>
                      </a:cubicBezTo>
                      <a:lnTo>
                        <a:pt x="2101" y="1946"/>
                      </a:lnTo>
                      <a:lnTo>
                        <a:pt x="2101" y="1911"/>
                      </a:lnTo>
                      <a:lnTo>
                        <a:pt x="2101" y="1883"/>
                      </a:lnTo>
                      <a:lnTo>
                        <a:pt x="2101" y="1770"/>
                      </a:lnTo>
                      <a:cubicBezTo>
                        <a:pt x="2101" y="1728"/>
                        <a:pt x="2115" y="1700"/>
                        <a:pt x="2108" y="1664"/>
                      </a:cubicBezTo>
                      <a:cubicBezTo>
                        <a:pt x="2108" y="1657"/>
                        <a:pt x="2108" y="1650"/>
                        <a:pt x="2108" y="1643"/>
                      </a:cubicBezTo>
                      <a:lnTo>
                        <a:pt x="2108" y="1608"/>
                      </a:lnTo>
                      <a:lnTo>
                        <a:pt x="2108" y="1559"/>
                      </a:lnTo>
                      <a:lnTo>
                        <a:pt x="2108" y="1502"/>
                      </a:lnTo>
                      <a:lnTo>
                        <a:pt x="2108" y="1481"/>
                      </a:lnTo>
                      <a:cubicBezTo>
                        <a:pt x="2108" y="1474"/>
                        <a:pt x="2108" y="1467"/>
                        <a:pt x="2108" y="1467"/>
                      </a:cubicBezTo>
                      <a:cubicBezTo>
                        <a:pt x="2108" y="1439"/>
                        <a:pt x="2101" y="1411"/>
                        <a:pt x="2101" y="1375"/>
                      </a:cubicBezTo>
                      <a:lnTo>
                        <a:pt x="2101" y="1354"/>
                      </a:lnTo>
                      <a:lnTo>
                        <a:pt x="2101" y="1333"/>
                      </a:lnTo>
                      <a:lnTo>
                        <a:pt x="2094" y="1298"/>
                      </a:lnTo>
                      <a:cubicBezTo>
                        <a:pt x="2094" y="1270"/>
                        <a:pt x="2087" y="1249"/>
                        <a:pt x="2080" y="1220"/>
                      </a:cubicBezTo>
                      <a:cubicBezTo>
                        <a:pt x="2080" y="1192"/>
                        <a:pt x="2073" y="1171"/>
                        <a:pt x="2066" y="1157"/>
                      </a:cubicBezTo>
                      <a:cubicBezTo>
                        <a:pt x="2066" y="1136"/>
                        <a:pt x="2059" y="1115"/>
                        <a:pt x="2052" y="1093"/>
                      </a:cubicBezTo>
                      <a:cubicBezTo>
                        <a:pt x="2052" y="1079"/>
                        <a:pt x="2045" y="1044"/>
                        <a:pt x="2038" y="1023"/>
                      </a:cubicBezTo>
                      <a:cubicBezTo>
                        <a:pt x="2031" y="1002"/>
                        <a:pt x="2024" y="995"/>
                        <a:pt x="2024" y="981"/>
                      </a:cubicBezTo>
                      <a:cubicBezTo>
                        <a:pt x="2024" y="974"/>
                        <a:pt x="2024" y="974"/>
                        <a:pt x="2024" y="967"/>
                      </a:cubicBezTo>
                      <a:cubicBezTo>
                        <a:pt x="2017" y="938"/>
                        <a:pt x="2010" y="917"/>
                        <a:pt x="2002" y="896"/>
                      </a:cubicBezTo>
                      <a:cubicBezTo>
                        <a:pt x="1995" y="875"/>
                        <a:pt x="1988" y="875"/>
                        <a:pt x="1988" y="868"/>
                      </a:cubicBezTo>
                      <a:cubicBezTo>
                        <a:pt x="1981" y="861"/>
                        <a:pt x="1988" y="854"/>
                        <a:pt x="1981" y="854"/>
                      </a:cubicBezTo>
                      <a:cubicBezTo>
                        <a:pt x="1974" y="847"/>
                        <a:pt x="1974" y="840"/>
                        <a:pt x="1974" y="833"/>
                      </a:cubicBezTo>
                      <a:cubicBezTo>
                        <a:pt x="1967" y="812"/>
                        <a:pt x="1953" y="790"/>
                        <a:pt x="1946" y="762"/>
                      </a:cubicBezTo>
                      <a:cubicBezTo>
                        <a:pt x="1946" y="762"/>
                        <a:pt x="1946" y="755"/>
                        <a:pt x="1939" y="755"/>
                      </a:cubicBezTo>
                      <a:cubicBezTo>
                        <a:pt x="1939" y="748"/>
                        <a:pt x="1932" y="741"/>
                        <a:pt x="1932" y="727"/>
                      </a:cubicBezTo>
                      <a:cubicBezTo>
                        <a:pt x="1925" y="720"/>
                        <a:pt x="1911" y="699"/>
                        <a:pt x="1904" y="678"/>
                      </a:cubicBezTo>
                      <a:cubicBezTo>
                        <a:pt x="1904" y="678"/>
                        <a:pt x="1904" y="671"/>
                        <a:pt x="1897" y="671"/>
                      </a:cubicBezTo>
                      <a:cubicBezTo>
                        <a:pt x="1876" y="628"/>
                        <a:pt x="1854" y="579"/>
                        <a:pt x="1826" y="544"/>
                      </a:cubicBezTo>
                      <a:lnTo>
                        <a:pt x="1819" y="530"/>
                      </a:lnTo>
                      <a:cubicBezTo>
                        <a:pt x="1791" y="494"/>
                        <a:pt x="1770" y="459"/>
                        <a:pt x="1742" y="431"/>
                      </a:cubicBezTo>
                      <a:lnTo>
                        <a:pt x="1735" y="417"/>
                      </a:lnTo>
                      <a:lnTo>
                        <a:pt x="1706" y="389"/>
                      </a:lnTo>
                      <a:cubicBezTo>
                        <a:pt x="1706" y="382"/>
                        <a:pt x="1699" y="374"/>
                        <a:pt x="1692" y="367"/>
                      </a:cubicBezTo>
                      <a:lnTo>
                        <a:pt x="1678" y="353"/>
                      </a:lnTo>
                      <a:lnTo>
                        <a:pt x="1636" y="304"/>
                      </a:lnTo>
                      <a:lnTo>
                        <a:pt x="1629" y="297"/>
                      </a:lnTo>
                      <a:lnTo>
                        <a:pt x="1615" y="290"/>
                      </a:lnTo>
                      <a:lnTo>
                        <a:pt x="1601" y="269"/>
                      </a:lnTo>
                      <a:lnTo>
                        <a:pt x="1558" y="241"/>
                      </a:lnTo>
                      <a:lnTo>
                        <a:pt x="1544" y="226"/>
                      </a:lnTo>
                      <a:lnTo>
                        <a:pt x="1537" y="219"/>
                      </a:lnTo>
                      <a:lnTo>
                        <a:pt x="1523" y="212"/>
                      </a:lnTo>
                      <a:lnTo>
                        <a:pt x="1488" y="184"/>
                      </a:lnTo>
                      <a:lnTo>
                        <a:pt x="1460" y="163"/>
                      </a:lnTo>
                      <a:cubicBezTo>
                        <a:pt x="1439" y="149"/>
                        <a:pt x="1424" y="135"/>
                        <a:pt x="1417" y="128"/>
                      </a:cubicBezTo>
                      <a:lnTo>
                        <a:pt x="1375" y="107"/>
                      </a:lnTo>
                      <a:lnTo>
                        <a:pt x="1368" y="100"/>
                      </a:lnTo>
                      <a:lnTo>
                        <a:pt x="1333" y="85"/>
                      </a:lnTo>
                      <a:lnTo>
                        <a:pt x="1298" y="64"/>
                      </a:lnTo>
                      <a:lnTo>
                        <a:pt x="1262" y="50"/>
                      </a:lnTo>
                      <a:lnTo>
                        <a:pt x="1227" y="36"/>
                      </a:lnTo>
                      <a:lnTo>
                        <a:pt x="1220" y="36"/>
                      </a:lnTo>
                      <a:lnTo>
                        <a:pt x="1199" y="29"/>
                      </a:lnTo>
                      <a:lnTo>
                        <a:pt x="1171" y="15"/>
                      </a:lnTo>
                      <a:lnTo>
                        <a:pt x="1150" y="15"/>
                      </a:lnTo>
                      <a:lnTo>
                        <a:pt x="11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3" name="Google Shape;2603;g1b4ab322049_2_64"/>
                <p:cNvSpPr/>
                <p:nvPr/>
              </p:nvSpPr>
              <p:spPr>
                <a:xfrm>
                  <a:off x="1912214" y="842583"/>
                  <a:ext cx="427901" cy="634612"/>
                </a:xfrm>
                <a:custGeom>
                  <a:rect b="b" l="l" r="r" t="t"/>
                  <a:pathLst>
                    <a:path extrusionOk="0" h="3159" w="2130">
                      <a:moveTo>
                        <a:pt x="1636" y="318"/>
                      </a:moveTo>
                      <a:lnTo>
                        <a:pt x="1615" y="339"/>
                      </a:lnTo>
                      <a:lnTo>
                        <a:pt x="1629" y="353"/>
                      </a:lnTo>
                      <a:lnTo>
                        <a:pt x="1671" y="395"/>
                      </a:lnTo>
                      <a:lnTo>
                        <a:pt x="1706" y="445"/>
                      </a:lnTo>
                      <a:lnTo>
                        <a:pt x="1720" y="459"/>
                      </a:lnTo>
                      <a:cubicBezTo>
                        <a:pt x="1727" y="459"/>
                        <a:pt x="1727" y="466"/>
                        <a:pt x="1727" y="466"/>
                      </a:cubicBezTo>
                      <a:cubicBezTo>
                        <a:pt x="1727" y="466"/>
                        <a:pt x="1734" y="473"/>
                        <a:pt x="1734" y="473"/>
                      </a:cubicBezTo>
                      <a:cubicBezTo>
                        <a:pt x="1756" y="508"/>
                        <a:pt x="1784" y="536"/>
                        <a:pt x="1805" y="572"/>
                      </a:cubicBezTo>
                      <a:lnTo>
                        <a:pt x="1819" y="586"/>
                      </a:lnTo>
                      <a:cubicBezTo>
                        <a:pt x="1840" y="621"/>
                        <a:pt x="1861" y="663"/>
                        <a:pt x="1889" y="706"/>
                      </a:cubicBezTo>
                      <a:lnTo>
                        <a:pt x="1897" y="720"/>
                      </a:lnTo>
                      <a:cubicBezTo>
                        <a:pt x="1897" y="734"/>
                        <a:pt x="1904" y="741"/>
                        <a:pt x="1911" y="755"/>
                      </a:cubicBezTo>
                      <a:lnTo>
                        <a:pt x="1932" y="804"/>
                      </a:lnTo>
                      <a:lnTo>
                        <a:pt x="1960" y="875"/>
                      </a:lnTo>
                      <a:lnTo>
                        <a:pt x="1988" y="938"/>
                      </a:lnTo>
                      <a:cubicBezTo>
                        <a:pt x="1995" y="952"/>
                        <a:pt x="2002" y="973"/>
                        <a:pt x="2009" y="995"/>
                      </a:cubicBezTo>
                      <a:lnTo>
                        <a:pt x="2030" y="988"/>
                      </a:lnTo>
                      <a:cubicBezTo>
                        <a:pt x="2023" y="966"/>
                        <a:pt x="2016" y="945"/>
                        <a:pt x="2009" y="924"/>
                      </a:cubicBezTo>
                      <a:lnTo>
                        <a:pt x="1988" y="861"/>
                      </a:lnTo>
                      <a:cubicBezTo>
                        <a:pt x="1974" y="840"/>
                        <a:pt x="1967" y="811"/>
                        <a:pt x="1953" y="790"/>
                      </a:cubicBezTo>
                      <a:lnTo>
                        <a:pt x="1932" y="741"/>
                      </a:lnTo>
                      <a:cubicBezTo>
                        <a:pt x="1925" y="727"/>
                        <a:pt x="1918" y="713"/>
                        <a:pt x="1918" y="706"/>
                      </a:cubicBezTo>
                      <a:cubicBezTo>
                        <a:pt x="1911" y="699"/>
                        <a:pt x="1911" y="699"/>
                        <a:pt x="1911" y="691"/>
                      </a:cubicBezTo>
                      <a:cubicBezTo>
                        <a:pt x="1882" y="649"/>
                        <a:pt x="1861" y="607"/>
                        <a:pt x="1833" y="565"/>
                      </a:cubicBezTo>
                      <a:lnTo>
                        <a:pt x="1826" y="550"/>
                      </a:lnTo>
                      <a:cubicBezTo>
                        <a:pt x="1805" y="515"/>
                        <a:pt x="1777" y="480"/>
                        <a:pt x="1749" y="445"/>
                      </a:cubicBezTo>
                      <a:lnTo>
                        <a:pt x="1741" y="431"/>
                      </a:lnTo>
                      <a:lnTo>
                        <a:pt x="1720" y="417"/>
                      </a:lnTo>
                      <a:lnTo>
                        <a:pt x="1685" y="367"/>
                      </a:lnTo>
                      <a:cubicBezTo>
                        <a:pt x="1671" y="353"/>
                        <a:pt x="1657" y="339"/>
                        <a:pt x="1636" y="318"/>
                      </a:cubicBezTo>
                      <a:close/>
                      <a:moveTo>
                        <a:pt x="2030" y="988"/>
                      </a:moveTo>
                      <a:lnTo>
                        <a:pt x="2009" y="1002"/>
                      </a:lnTo>
                      <a:lnTo>
                        <a:pt x="2016" y="1023"/>
                      </a:lnTo>
                      <a:cubicBezTo>
                        <a:pt x="2016" y="1037"/>
                        <a:pt x="2023" y="1037"/>
                        <a:pt x="2023" y="1058"/>
                      </a:cubicBezTo>
                      <a:cubicBezTo>
                        <a:pt x="2030" y="1079"/>
                        <a:pt x="2038" y="1100"/>
                        <a:pt x="2045" y="1129"/>
                      </a:cubicBezTo>
                      <a:lnTo>
                        <a:pt x="2059" y="1185"/>
                      </a:lnTo>
                      <a:cubicBezTo>
                        <a:pt x="2059" y="1206"/>
                        <a:pt x="2066" y="1227"/>
                        <a:pt x="2073" y="1248"/>
                      </a:cubicBezTo>
                      <a:lnTo>
                        <a:pt x="2094" y="1241"/>
                      </a:lnTo>
                      <a:lnTo>
                        <a:pt x="2094" y="1241"/>
                      </a:lnTo>
                      <a:lnTo>
                        <a:pt x="2073" y="1255"/>
                      </a:lnTo>
                      <a:cubicBezTo>
                        <a:pt x="2073" y="1284"/>
                        <a:pt x="2087" y="1305"/>
                        <a:pt x="2087" y="1333"/>
                      </a:cubicBezTo>
                      <a:lnTo>
                        <a:pt x="2094" y="1411"/>
                      </a:lnTo>
                      <a:cubicBezTo>
                        <a:pt x="2101" y="1439"/>
                        <a:pt x="2108" y="1467"/>
                        <a:pt x="2108" y="1495"/>
                      </a:cubicBezTo>
                      <a:lnTo>
                        <a:pt x="2108" y="1551"/>
                      </a:lnTo>
                      <a:lnTo>
                        <a:pt x="2108" y="1587"/>
                      </a:lnTo>
                      <a:lnTo>
                        <a:pt x="2108" y="1615"/>
                      </a:lnTo>
                      <a:lnTo>
                        <a:pt x="2108" y="1692"/>
                      </a:lnTo>
                      <a:lnTo>
                        <a:pt x="2108" y="1798"/>
                      </a:lnTo>
                      <a:lnTo>
                        <a:pt x="2129" y="1798"/>
                      </a:lnTo>
                      <a:lnTo>
                        <a:pt x="2129" y="1700"/>
                      </a:lnTo>
                      <a:lnTo>
                        <a:pt x="2129" y="1622"/>
                      </a:lnTo>
                      <a:lnTo>
                        <a:pt x="2129" y="1594"/>
                      </a:lnTo>
                      <a:lnTo>
                        <a:pt x="2129" y="1551"/>
                      </a:lnTo>
                      <a:lnTo>
                        <a:pt x="2129" y="1495"/>
                      </a:lnTo>
                      <a:cubicBezTo>
                        <a:pt x="2129" y="1467"/>
                        <a:pt x="2122" y="1439"/>
                        <a:pt x="2122" y="1411"/>
                      </a:cubicBezTo>
                      <a:lnTo>
                        <a:pt x="2108" y="1326"/>
                      </a:lnTo>
                      <a:cubicBezTo>
                        <a:pt x="2108" y="1305"/>
                        <a:pt x="2101" y="1277"/>
                        <a:pt x="2094" y="1248"/>
                      </a:cubicBezTo>
                      <a:lnTo>
                        <a:pt x="2094" y="1241"/>
                      </a:lnTo>
                      <a:cubicBezTo>
                        <a:pt x="2094" y="1220"/>
                        <a:pt x="2087" y="1206"/>
                        <a:pt x="2087" y="1185"/>
                      </a:cubicBezTo>
                      <a:cubicBezTo>
                        <a:pt x="2080" y="1164"/>
                        <a:pt x="2073" y="1143"/>
                        <a:pt x="2066" y="1114"/>
                      </a:cubicBezTo>
                      <a:cubicBezTo>
                        <a:pt x="2066" y="1093"/>
                        <a:pt x="2059" y="1072"/>
                        <a:pt x="2052" y="1051"/>
                      </a:cubicBezTo>
                      <a:lnTo>
                        <a:pt x="2038" y="1016"/>
                      </a:lnTo>
                      <a:lnTo>
                        <a:pt x="2030" y="988"/>
                      </a:lnTo>
                      <a:close/>
                      <a:moveTo>
                        <a:pt x="1128" y="1340"/>
                      </a:moveTo>
                      <a:cubicBezTo>
                        <a:pt x="1128" y="1354"/>
                        <a:pt x="1135" y="1361"/>
                        <a:pt x="1142" y="1375"/>
                      </a:cubicBezTo>
                      <a:lnTo>
                        <a:pt x="1142" y="1389"/>
                      </a:lnTo>
                      <a:cubicBezTo>
                        <a:pt x="1156" y="1425"/>
                        <a:pt x="1170" y="1460"/>
                        <a:pt x="1178" y="1495"/>
                      </a:cubicBezTo>
                      <a:lnTo>
                        <a:pt x="1178" y="1502"/>
                      </a:lnTo>
                      <a:cubicBezTo>
                        <a:pt x="1192" y="1537"/>
                        <a:pt x="1199" y="1573"/>
                        <a:pt x="1213" y="1615"/>
                      </a:cubicBezTo>
                      <a:cubicBezTo>
                        <a:pt x="1220" y="1657"/>
                        <a:pt x="1227" y="1692"/>
                        <a:pt x="1234" y="1735"/>
                      </a:cubicBezTo>
                      <a:lnTo>
                        <a:pt x="1262" y="1728"/>
                      </a:lnTo>
                      <a:lnTo>
                        <a:pt x="1262" y="1728"/>
                      </a:lnTo>
                      <a:lnTo>
                        <a:pt x="1241" y="1742"/>
                      </a:lnTo>
                      <a:cubicBezTo>
                        <a:pt x="1248" y="1777"/>
                        <a:pt x="1248" y="1812"/>
                        <a:pt x="1255" y="1855"/>
                      </a:cubicBezTo>
                      <a:lnTo>
                        <a:pt x="1255" y="1876"/>
                      </a:lnTo>
                      <a:cubicBezTo>
                        <a:pt x="1262" y="1918"/>
                        <a:pt x="1269" y="1953"/>
                        <a:pt x="1269" y="1996"/>
                      </a:cubicBezTo>
                      <a:lnTo>
                        <a:pt x="1269" y="2017"/>
                      </a:lnTo>
                      <a:cubicBezTo>
                        <a:pt x="1269" y="2031"/>
                        <a:pt x="1269" y="2045"/>
                        <a:pt x="1269" y="2059"/>
                      </a:cubicBezTo>
                      <a:cubicBezTo>
                        <a:pt x="1255" y="2038"/>
                        <a:pt x="1234" y="2010"/>
                        <a:pt x="1220" y="1982"/>
                      </a:cubicBezTo>
                      <a:cubicBezTo>
                        <a:pt x="1220" y="1982"/>
                        <a:pt x="1220" y="1974"/>
                        <a:pt x="1220" y="1974"/>
                      </a:cubicBezTo>
                      <a:lnTo>
                        <a:pt x="1199" y="1982"/>
                      </a:lnTo>
                      <a:lnTo>
                        <a:pt x="1220" y="1967"/>
                      </a:lnTo>
                      <a:cubicBezTo>
                        <a:pt x="1213" y="1953"/>
                        <a:pt x="1206" y="1939"/>
                        <a:pt x="1199" y="1925"/>
                      </a:cubicBezTo>
                      <a:lnTo>
                        <a:pt x="1178" y="1932"/>
                      </a:lnTo>
                      <a:lnTo>
                        <a:pt x="1199" y="1918"/>
                      </a:lnTo>
                      <a:cubicBezTo>
                        <a:pt x="1192" y="1904"/>
                        <a:pt x="1185" y="1890"/>
                        <a:pt x="1185" y="1869"/>
                      </a:cubicBezTo>
                      <a:lnTo>
                        <a:pt x="1156" y="1876"/>
                      </a:lnTo>
                      <a:lnTo>
                        <a:pt x="1156" y="1876"/>
                      </a:lnTo>
                      <a:lnTo>
                        <a:pt x="1178" y="1869"/>
                      </a:lnTo>
                      <a:cubicBezTo>
                        <a:pt x="1178" y="1848"/>
                        <a:pt x="1170" y="1826"/>
                        <a:pt x="1163" y="1805"/>
                      </a:cubicBezTo>
                      <a:cubicBezTo>
                        <a:pt x="1163" y="1784"/>
                        <a:pt x="1156" y="1770"/>
                        <a:pt x="1156" y="1749"/>
                      </a:cubicBezTo>
                      <a:lnTo>
                        <a:pt x="1156" y="1735"/>
                      </a:lnTo>
                      <a:cubicBezTo>
                        <a:pt x="1149" y="1721"/>
                        <a:pt x="1142" y="1700"/>
                        <a:pt x="1142" y="1678"/>
                      </a:cubicBezTo>
                      <a:lnTo>
                        <a:pt x="1142" y="1664"/>
                      </a:lnTo>
                      <a:cubicBezTo>
                        <a:pt x="1142" y="1643"/>
                        <a:pt x="1142" y="1615"/>
                        <a:pt x="1135" y="1594"/>
                      </a:cubicBezTo>
                      <a:cubicBezTo>
                        <a:pt x="1128" y="1573"/>
                        <a:pt x="1128" y="1544"/>
                        <a:pt x="1128" y="1523"/>
                      </a:cubicBezTo>
                      <a:lnTo>
                        <a:pt x="1128" y="1502"/>
                      </a:lnTo>
                      <a:cubicBezTo>
                        <a:pt x="1128" y="1467"/>
                        <a:pt x="1128" y="1432"/>
                        <a:pt x="1128" y="1389"/>
                      </a:cubicBezTo>
                      <a:lnTo>
                        <a:pt x="1128" y="1361"/>
                      </a:lnTo>
                      <a:cubicBezTo>
                        <a:pt x="1128" y="1354"/>
                        <a:pt x="1128" y="1347"/>
                        <a:pt x="1128" y="1340"/>
                      </a:cubicBezTo>
                      <a:close/>
                      <a:moveTo>
                        <a:pt x="1072" y="1100"/>
                      </a:moveTo>
                      <a:lnTo>
                        <a:pt x="1072" y="1213"/>
                      </a:lnTo>
                      <a:lnTo>
                        <a:pt x="1072" y="1361"/>
                      </a:lnTo>
                      <a:lnTo>
                        <a:pt x="1072" y="1389"/>
                      </a:lnTo>
                      <a:cubicBezTo>
                        <a:pt x="1072" y="1432"/>
                        <a:pt x="1072" y="1467"/>
                        <a:pt x="1072" y="1509"/>
                      </a:cubicBezTo>
                      <a:lnTo>
                        <a:pt x="1072" y="1523"/>
                      </a:lnTo>
                      <a:cubicBezTo>
                        <a:pt x="1079" y="1551"/>
                        <a:pt x="1079" y="1573"/>
                        <a:pt x="1079" y="1594"/>
                      </a:cubicBezTo>
                      <a:cubicBezTo>
                        <a:pt x="1086" y="1622"/>
                        <a:pt x="1086" y="1650"/>
                        <a:pt x="1086" y="1671"/>
                      </a:cubicBezTo>
                      <a:lnTo>
                        <a:pt x="1086" y="1685"/>
                      </a:lnTo>
                      <a:cubicBezTo>
                        <a:pt x="1093" y="1707"/>
                        <a:pt x="1100" y="1728"/>
                        <a:pt x="1100" y="1749"/>
                      </a:cubicBezTo>
                      <a:lnTo>
                        <a:pt x="1100" y="1756"/>
                      </a:lnTo>
                      <a:cubicBezTo>
                        <a:pt x="1100" y="1777"/>
                        <a:pt x="1107" y="1805"/>
                        <a:pt x="1114" y="1826"/>
                      </a:cubicBezTo>
                      <a:cubicBezTo>
                        <a:pt x="1114" y="1841"/>
                        <a:pt x="1121" y="1869"/>
                        <a:pt x="1128" y="1883"/>
                      </a:cubicBezTo>
                      <a:cubicBezTo>
                        <a:pt x="1135" y="1904"/>
                        <a:pt x="1135" y="1918"/>
                        <a:pt x="1142" y="1939"/>
                      </a:cubicBezTo>
                      <a:cubicBezTo>
                        <a:pt x="1149" y="1960"/>
                        <a:pt x="1156" y="1974"/>
                        <a:pt x="1163" y="1989"/>
                      </a:cubicBezTo>
                      <a:lnTo>
                        <a:pt x="1192" y="1974"/>
                      </a:lnTo>
                      <a:lnTo>
                        <a:pt x="1170" y="1996"/>
                      </a:lnTo>
                      <a:cubicBezTo>
                        <a:pt x="1170" y="2003"/>
                        <a:pt x="1170" y="2003"/>
                        <a:pt x="1178" y="2017"/>
                      </a:cubicBezTo>
                      <a:cubicBezTo>
                        <a:pt x="1192" y="2045"/>
                        <a:pt x="1213" y="2073"/>
                        <a:pt x="1234" y="2094"/>
                      </a:cubicBezTo>
                      <a:cubicBezTo>
                        <a:pt x="1234" y="2101"/>
                        <a:pt x="1241" y="2108"/>
                        <a:pt x="1248" y="2115"/>
                      </a:cubicBezTo>
                      <a:cubicBezTo>
                        <a:pt x="1255" y="2130"/>
                        <a:pt x="1269" y="2137"/>
                        <a:pt x="1283" y="2151"/>
                      </a:cubicBezTo>
                      <a:lnTo>
                        <a:pt x="1333" y="2193"/>
                      </a:lnTo>
                      <a:lnTo>
                        <a:pt x="1333" y="2115"/>
                      </a:lnTo>
                      <a:cubicBezTo>
                        <a:pt x="1326" y="2080"/>
                        <a:pt x="1326" y="2045"/>
                        <a:pt x="1326" y="2017"/>
                      </a:cubicBezTo>
                      <a:lnTo>
                        <a:pt x="1326" y="1989"/>
                      </a:lnTo>
                      <a:cubicBezTo>
                        <a:pt x="1319" y="1946"/>
                        <a:pt x="1319" y="1911"/>
                        <a:pt x="1311" y="1869"/>
                      </a:cubicBezTo>
                      <a:lnTo>
                        <a:pt x="1311" y="1848"/>
                      </a:lnTo>
                      <a:cubicBezTo>
                        <a:pt x="1304" y="1812"/>
                        <a:pt x="1297" y="1763"/>
                        <a:pt x="1290" y="1721"/>
                      </a:cubicBezTo>
                      <a:cubicBezTo>
                        <a:pt x="1283" y="1678"/>
                        <a:pt x="1269" y="1636"/>
                        <a:pt x="1262" y="1601"/>
                      </a:cubicBezTo>
                      <a:cubicBezTo>
                        <a:pt x="1255" y="1566"/>
                        <a:pt x="1241" y="1509"/>
                        <a:pt x="1227" y="1474"/>
                      </a:cubicBezTo>
                      <a:cubicBezTo>
                        <a:pt x="1220" y="1439"/>
                        <a:pt x="1206" y="1403"/>
                        <a:pt x="1192" y="1375"/>
                      </a:cubicBezTo>
                      <a:lnTo>
                        <a:pt x="1185" y="1354"/>
                      </a:lnTo>
                      <a:cubicBezTo>
                        <a:pt x="1170" y="1326"/>
                        <a:pt x="1156" y="1291"/>
                        <a:pt x="1142" y="1255"/>
                      </a:cubicBezTo>
                      <a:lnTo>
                        <a:pt x="1135" y="1234"/>
                      </a:lnTo>
                      <a:lnTo>
                        <a:pt x="1121" y="1213"/>
                      </a:lnTo>
                      <a:lnTo>
                        <a:pt x="1072" y="1100"/>
                      </a:lnTo>
                      <a:close/>
                      <a:moveTo>
                        <a:pt x="938" y="1"/>
                      </a:moveTo>
                      <a:lnTo>
                        <a:pt x="888" y="15"/>
                      </a:lnTo>
                      <a:cubicBezTo>
                        <a:pt x="874" y="22"/>
                        <a:pt x="860" y="29"/>
                        <a:pt x="846" y="36"/>
                      </a:cubicBezTo>
                      <a:lnTo>
                        <a:pt x="0" y="529"/>
                      </a:lnTo>
                      <a:lnTo>
                        <a:pt x="28" y="572"/>
                      </a:lnTo>
                      <a:cubicBezTo>
                        <a:pt x="43" y="565"/>
                        <a:pt x="57" y="558"/>
                        <a:pt x="78" y="550"/>
                      </a:cubicBezTo>
                      <a:cubicBezTo>
                        <a:pt x="92" y="543"/>
                        <a:pt x="106" y="543"/>
                        <a:pt x="120" y="536"/>
                      </a:cubicBezTo>
                      <a:lnTo>
                        <a:pt x="120" y="522"/>
                      </a:lnTo>
                      <a:lnTo>
                        <a:pt x="134" y="536"/>
                      </a:lnTo>
                      <a:lnTo>
                        <a:pt x="233" y="536"/>
                      </a:lnTo>
                      <a:cubicBezTo>
                        <a:pt x="254" y="543"/>
                        <a:pt x="275" y="543"/>
                        <a:pt x="303" y="550"/>
                      </a:cubicBezTo>
                      <a:cubicBezTo>
                        <a:pt x="318" y="558"/>
                        <a:pt x="339" y="565"/>
                        <a:pt x="360" y="572"/>
                      </a:cubicBezTo>
                      <a:lnTo>
                        <a:pt x="367" y="543"/>
                      </a:lnTo>
                      <a:lnTo>
                        <a:pt x="367" y="572"/>
                      </a:lnTo>
                      <a:cubicBezTo>
                        <a:pt x="388" y="579"/>
                        <a:pt x="416" y="593"/>
                        <a:pt x="437" y="600"/>
                      </a:cubicBezTo>
                      <a:cubicBezTo>
                        <a:pt x="466" y="614"/>
                        <a:pt x="487" y="628"/>
                        <a:pt x="515" y="642"/>
                      </a:cubicBezTo>
                      <a:cubicBezTo>
                        <a:pt x="536" y="656"/>
                        <a:pt x="578" y="684"/>
                        <a:pt x="599" y="699"/>
                      </a:cubicBezTo>
                      <a:cubicBezTo>
                        <a:pt x="628" y="720"/>
                        <a:pt x="656" y="741"/>
                        <a:pt x="677" y="762"/>
                      </a:cubicBezTo>
                      <a:lnTo>
                        <a:pt x="684" y="762"/>
                      </a:lnTo>
                      <a:cubicBezTo>
                        <a:pt x="691" y="769"/>
                        <a:pt x="691" y="776"/>
                        <a:pt x="698" y="776"/>
                      </a:cubicBezTo>
                      <a:lnTo>
                        <a:pt x="353" y="981"/>
                      </a:lnTo>
                      <a:cubicBezTo>
                        <a:pt x="339" y="988"/>
                        <a:pt x="325" y="995"/>
                        <a:pt x="318" y="1009"/>
                      </a:cubicBezTo>
                      <a:lnTo>
                        <a:pt x="310" y="1016"/>
                      </a:lnTo>
                      <a:lnTo>
                        <a:pt x="332" y="1037"/>
                      </a:lnTo>
                      <a:lnTo>
                        <a:pt x="303" y="1023"/>
                      </a:lnTo>
                      <a:lnTo>
                        <a:pt x="296" y="1030"/>
                      </a:lnTo>
                      <a:lnTo>
                        <a:pt x="282" y="1058"/>
                      </a:lnTo>
                      <a:cubicBezTo>
                        <a:pt x="275" y="1072"/>
                        <a:pt x="275" y="1079"/>
                        <a:pt x="268" y="1093"/>
                      </a:cubicBezTo>
                      <a:lnTo>
                        <a:pt x="261" y="1121"/>
                      </a:lnTo>
                      <a:cubicBezTo>
                        <a:pt x="254" y="1136"/>
                        <a:pt x="247" y="1150"/>
                        <a:pt x="247" y="1164"/>
                      </a:cubicBezTo>
                      <a:cubicBezTo>
                        <a:pt x="247" y="1171"/>
                        <a:pt x="247" y="1178"/>
                        <a:pt x="247" y="1185"/>
                      </a:cubicBezTo>
                      <a:lnTo>
                        <a:pt x="240" y="1213"/>
                      </a:lnTo>
                      <a:cubicBezTo>
                        <a:pt x="240" y="1234"/>
                        <a:pt x="233" y="1255"/>
                        <a:pt x="233" y="1277"/>
                      </a:cubicBezTo>
                      <a:lnTo>
                        <a:pt x="226" y="1319"/>
                      </a:lnTo>
                      <a:lnTo>
                        <a:pt x="226" y="1361"/>
                      </a:lnTo>
                      <a:lnTo>
                        <a:pt x="226" y="1382"/>
                      </a:lnTo>
                      <a:lnTo>
                        <a:pt x="226" y="1439"/>
                      </a:lnTo>
                      <a:lnTo>
                        <a:pt x="226" y="1460"/>
                      </a:lnTo>
                      <a:cubicBezTo>
                        <a:pt x="226" y="1467"/>
                        <a:pt x="226" y="1474"/>
                        <a:pt x="226" y="1481"/>
                      </a:cubicBezTo>
                      <a:lnTo>
                        <a:pt x="226" y="1551"/>
                      </a:lnTo>
                      <a:lnTo>
                        <a:pt x="226" y="1671"/>
                      </a:lnTo>
                      <a:lnTo>
                        <a:pt x="226" y="1685"/>
                      </a:lnTo>
                      <a:lnTo>
                        <a:pt x="226" y="1855"/>
                      </a:lnTo>
                      <a:lnTo>
                        <a:pt x="226" y="1883"/>
                      </a:lnTo>
                      <a:cubicBezTo>
                        <a:pt x="233" y="1925"/>
                        <a:pt x="233" y="1960"/>
                        <a:pt x="233" y="2003"/>
                      </a:cubicBezTo>
                      <a:lnTo>
                        <a:pt x="233" y="2017"/>
                      </a:lnTo>
                      <a:lnTo>
                        <a:pt x="240" y="2094"/>
                      </a:lnTo>
                      <a:cubicBezTo>
                        <a:pt x="240" y="2115"/>
                        <a:pt x="247" y="2137"/>
                        <a:pt x="247" y="2165"/>
                      </a:cubicBezTo>
                      <a:lnTo>
                        <a:pt x="247" y="2186"/>
                      </a:lnTo>
                      <a:cubicBezTo>
                        <a:pt x="254" y="2200"/>
                        <a:pt x="254" y="2207"/>
                        <a:pt x="254" y="2221"/>
                      </a:cubicBezTo>
                      <a:lnTo>
                        <a:pt x="261" y="2263"/>
                      </a:lnTo>
                      <a:lnTo>
                        <a:pt x="268" y="2299"/>
                      </a:lnTo>
                      <a:lnTo>
                        <a:pt x="275" y="2334"/>
                      </a:lnTo>
                      <a:lnTo>
                        <a:pt x="282" y="2369"/>
                      </a:lnTo>
                      <a:lnTo>
                        <a:pt x="310" y="2362"/>
                      </a:lnTo>
                      <a:lnTo>
                        <a:pt x="310" y="2362"/>
                      </a:lnTo>
                      <a:lnTo>
                        <a:pt x="289" y="2376"/>
                      </a:lnTo>
                      <a:lnTo>
                        <a:pt x="296" y="2397"/>
                      </a:lnTo>
                      <a:cubicBezTo>
                        <a:pt x="296" y="2404"/>
                        <a:pt x="303" y="2412"/>
                        <a:pt x="303" y="2426"/>
                      </a:cubicBezTo>
                      <a:lnTo>
                        <a:pt x="332" y="2419"/>
                      </a:lnTo>
                      <a:lnTo>
                        <a:pt x="332" y="2419"/>
                      </a:lnTo>
                      <a:lnTo>
                        <a:pt x="303" y="2433"/>
                      </a:lnTo>
                      <a:lnTo>
                        <a:pt x="332" y="2426"/>
                      </a:lnTo>
                      <a:lnTo>
                        <a:pt x="310" y="2440"/>
                      </a:lnTo>
                      <a:lnTo>
                        <a:pt x="310" y="2447"/>
                      </a:lnTo>
                      <a:cubicBezTo>
                        <a:pt x="310" y="2454"/>
                        <a:pt x="318" y="2468"/>
                        <a:pt x="318" y="2475"/>
                      </a:cubicBezTo>
                      <a:lnTo>
                        <a:pt x="346" y="2461"/>
                      </a:lnTo>
                      <a:lnTo>
                        <a:pt x="325" y="2482"/>
                      </a:lnTo>
                      <a:cubicBezTo>
                        <a:pt x="325" y="2482"/>
                        <a:pt x="339" y="2503"/>
                        <a:pt x="339" y="2510"/>
                      </a:cubicBezTo>
                      <a:cubicBezTo>
                        <a:pt x="353" y="2538"/>
                        <a:pt x="367" y="2567"/>
                        <a:pt x="388" y="2588"/>
                      </a:cubicBezTo>
                      <a:lnTo>
                        <a:pt x="409" y="2609"/>
                      </a:lnTo>
                      <a:lnTo>
                        <a:pt x="423" y="2623"/>
                      </a:lnTo>
                      <a:lnTo>
                        <a:pt x="430" y="2637"/>
                      </a:lnTo>
                      <a:lnTo>
                        <a:pt x="451" y="2616"/>
                      </a:lnTo>
                      <a:lnTo>
                        <a:pt x="451" y="2616"/>
                      </a:lnTo>
                      <a:lnTo>
                        <a:pt x="437" y="2637"/>
                      </a:lnTo>
                      <a:lnTo>
                        <a:pt x="473" y="2665"/>
                      </a:lnTo>
                      <a:lnTo>
                        <a:pt x="487" y="2644"/>
                      </a:lnTo>
                      <a:lnTo>
                        <a:pt x="487" y="2644"/>
                      </a:lnTo>
                      <a:cubicBezTo>
                        <a:pt x="487" y="2644"/>
                        <a:pt x="473" y="2672"/>
                        <a:pt x="480" y="2672"/>
                      </a:cubicBezTo>
                      <a:lnTo>
                        <a:pt x="494" y="2679"/>
                      </a:lnTo>
                      <a:lnTo>
                        <a:pt x="508" y="2693"/>
                      </a:lnTo>
                      <a:lnTo>
                        <a:pt x="522" y="2701"/>
                      </a:lnTo>
                      <a:lnTo>
                        <a:pt x="536" y="2708"/>
                      </a:lnTo>
                      <a:lnTo>
                        <a:pt x="550" y="2715"/>
                      </a:lnTo>
                      <a:lnTo>
                        <a:pt x="557" y="2715"/>
                      </a:lnTo>
                      <a:lnTo>
                        <a:pt x="578" y="2722"/>
                      </a:lnTo>
                      <a:lnTo>
                        <a:pt x="649" y="2722"/>
                      </a:lnTo>
                      <a:lnTo>
                        <a:pt x="649" y="2693"/>
                      </a:lnTo>
                      <a:cubicBezTo>
                        <a:pt x="649" y="2693"/>
                        <a:pt x="656" y="2722"/>
                        <a:pt x="656" y="2722"/>
                      </a:cubicBezTo>
                      <a:lnTo>
                        <a:pt x="677" y="2715"/>
                      </a:lnTo>
                      <a:lnTo>
                        <a:pt x="698" y="2708"/>
                      </a:lnTo>
                      <a:lnTo>
                        <a:pt x="1269" y="2369"/>
                      </a:lnTo>
                      <a:lnTo>
                        <a:pt x="1269" y="2426"/>
                      </a:lnTo>
                      <a:lnTo>
                        <a:pt x="1269" y="2461"/>
                      </a:lnTo>
                      <a:cubicBezTo>
                        <a:pt x="1262" y="2545"/>
                        <a:pt x="1255" y="2623"/>
                        <a:pt x="1241" y="2708"/>
                      </a:cubicBezTo>
                      <a:lnTo>
                        <a:pt x="1241" y="2729"/>
                      </a:lnTo>
                      <a:cubicBezTo>
                        <a:pt x="1234" y="2764"/>
                        <a:pt x="1220" y="2792"/>
                        <a:pt x="1213" y="2827"/>
                      </a:cubicBezTo>
                      <a:lnTo>
                        <a:pt x="1206" y="2842"/>
                      </a:lnTo>
                      <a:cubicBezTo>
                        <a:pt x="1199" y="2870"/>
                        <a:pt x="1185" y="2898"/>
                        <a:pt x="1178" y="2926"/>
                      </a:cubicBezTo>
                      <a:lnTo>
                        <a:pt x="1199" y="2933"/>
                      </a:lnTo>
                      <a:lnTo>
                        <a:pt x="1170" y="2933"/>
                      </a:lnTo>
                      <a:cubicBezTo>
                        <a:pt x="1163" y="2954"/>
                        <a:pt x="1149" y="2982"/>
                        <a:pt x="1135" y="3004"/>
                      </a:cubicBezTo>
                      <a:cubicBezTo>
                        <a:pt x="1121" y="3018"/>
                        <a:pt x="1114" y="3032"/>
                        <a:pt x="1100" y="3046"/>
                      </a:cubicBezTo>
                      <a:lnTo>
                        <a:pt x="1093" y="3060"/>
                      </a:lnTo>
                      <a:cubicBezTo>
                        <a:pt x="1086" y="3060"/>
                        <a:pt x="1086" y="3067"/>
                        <a:pt x="1079" y="3067"/>
                      </a:cubicBezTo>
                      <a:cubicBezTo>
                        <a:pt x="1065" y="3088"/>
                        <a:pt x="1044" y="3102"/>
                        <a:pt x="1022" y="3116"/>
                      </a:cubicBezTo>
                      <a:lnTo>
                        <a:pt x="1044" y="3159"/>
                      </a:lnTo>
                      <a:lnTo>
                        <a:pt x="1854" y="2686"/>
                      </a:lnTo>
                      <a:cubicBezTo>
                        <a:pt x="1875" y="2672"/>
                        <a:pt x="1904" y="2651"/>
                        <a:pt x="1925" y="2630"/>
                      </a:cubicBezTo>
                      <a:lnTo>
                        <a:pt x="1939" y="2616"/>
                      </a:lnTo>
                      <a:lnTo>
                        <a:pt x="1946" y="2609"/>
                      </a:lnTo>
                      <a:cubicBezTo>
                        <a:pt x="1960" y="2588"/>
                        <a:pt x="1974" y="2574"/>
                        <a:pt x="1988" y="2552"/>
                      </a:cubicBezTo>
                      <a:cubicBezTo>
                        <a:pt x="2002" y="2524"/>
                        <a:pt x="2016" y="2503"/>
                        <a:pt x="2023" y="2482"/>
                      </a:cubicBezTo>
                      <a:lnTo>
                        <a:pt x="2002" y="2468"/>
                      </a:lnTo>
                      <a:lnTo>
                        <a:pt x="2030" y="2468"/>
                      </a:lnTo>
                      <a:cubicBezTo>
                        <a:pt x="2038" y="2454"/>
                        <a:pt x="2045" y="2433"/>
                        <a:pt x="2052" y="2412"/>
                      </a:cubicBezTo>
                      <a:cubicBezTo>
                        <a:pt x="2052" y="2404"/>
                        <a:pt x="2059" y="2397"/>
                        <a:pt x="2059" y="2390"/>
                      </a:cubicBezTo>
                      <a:lnTo>
                        <a:pt x="2073" y="2355"/>
                      </a:lnTo>
                      <a:cubicBezTo>
                        <a:pt x="2073" y="2355"/>
                        <a:pt x="2073" y="2348"/>
                        <a:pt x="2073" y="2348"/>
                      </a:cubicBezTo>
                      <a:cubicBezTo>
                        <a:pt x="2080" y="2327"/>
                        <a:pt x="2080" y="2299"/>
                        <a:pt x="2087" y="2278"/>
                      </a:cubicBezTo>
                      <a:lnTo>
                        <a:pt x="2101" y="2228"/>
                      </a:lnTo>
                      <a:cubicBezTo>
                        <a:pt x="2101" y="2221"/>
                        <a:pt x="2101" y="2214"/>
                        <a:pt x="2101" y="2200"/>
                      </a:cubicBezTo>
                      <a:cubicBezTo>
                        <a:pt x="2108" y="2179"/>
                        <a:pt x="2108" y="2144"/>
                        <a:pt x="2115" y="2122"/>
                      </a:cubicBezTo>
                      <a:cubicBezTo>
                        <a:pt x="2122" y="2094"/>
                        <a:pt x="2122" y="2066"/>
                        <a:pt x="2122" y="2031"/>
                      </a:cubicBezTo>
                      <a:lnTo>
                        <a:pt x="2122" y="2003"/>
                      </a:lnTo>
                      <a:lnTo>
                        <a:pt x="2129" y="1932"/>
                      </a:lnTo>
                      <a:lnTo>
                        <a:pt x="2129" y="1805"/>
                      </a:lnTo>
                      <a:lnTo>
                        <a:pt x="2129" y="1798"/>
                      </a:lnTo>
                      <a:lnTo>
                        <a:pt x="2108" y="1805"/>
                      </a:lnTo>
                      <a:lnTo>
                        <a:pt x="2108" y="1918"/>
                      </a:lnTo>
                      <a:lnTo>
                        <a:pt x="2108" y="1996"/>
                      </a:lnTo>
                      <a:lnTo>
                        <a:pt x="2108" y="2024"/>
                      </a:lnTo>
                      <a:cubicBezTo>
                        <a:pt x="2101" y="2052"/>
                        <a:pt x="2101" y="2080"/>
                        <a:pt x="2094" y="2108"/>
                      </a:cubicBezTo>
                      <a:cubicBezTo>
                        <a:pt x="2094" y="2137"/>
                        <a:pt x="2087" y="2165"/>
                        <a:pt x="2087" y="2186"/>
                      </a:cubicBezTo>
                      <a:cubicBezTo>
                        <a:pt x="2080" y="2200"/>
                        <a:pt x="2080" y="2207"/>
                        <a:pt x="2080" y="2214"/>
                      </a:cubicBezTo>
                      <a:lnTo>
                        <a:pt x="2073" y="2263"/>
                      </a:lnTo>
                      <a:cubicBezTo>
                        <a:pt x="2066" y="2285"/>
                        <a:pt x="2059" y="2306"/>
                        <a:pt x="2052" y="2327"/>
                      </a:cubicBezTo>
                      <a:lnTo>
                        <a:pt x="2038" y="2369"/>
                      </a:lnTo>
                      <a:lnTo>
                        <a:pt x="2030" y="2390"/>
                      </a:lnTo>
                      <a:cubicBezTo>
                        <a:pt x="2023" y="2412"/>
                        <a:pt x="2016" y="2426"/>
                        <a:pt x="2009" y="2440"/>
                      </a:cubicBezTo>
                      <a:lnTo>
                        <a:pt x="2030" y="2454"/>
                      </a:lnTo>
                      <a:lnTo>
                        <a:pt x="2009" y="2454"/>
                      </a:lnTo>
                      <a:cubicBezTo>
                        <a:pt x="1995" y="2475"/>
                        <a:pt x="1981" y="2496"/>
                        <a:pt x="1967" y="2517"/>
                      </a:cubicBezTo>
                      <a:cubicBezTo>
                        <a:pt x="1960" y="2531"/>
                        <a:pt x="1946" y="2545"/>
                        <a:pt x="1932" y="2560"/>
                      </a:cubicBezTo>
                      <a:lnTo>
                        <a:pt x="1925" y="2574"/>
                      </a:lnTo>
                      <a:lnTo>
                        <a:pt x="1918" y="2581"/>
                      </a:lnTo>
                      <a:cubicBezTo>
                        <a:pt x="1897" y="2602"/>
                        <a:pt x="1875" y="2616"/>
                        <a:pt x="1854" y="2630"/>
                      </a:cubicBezTo>
                      <a:lnTo>
                        <a:pt x="1185" y="3018"/>
                      </a:lnTo>
                      <a:cubicBezTo>
                        <a:pt x="1199" y="2997"/>
                        <a:pt x="1213" y="2975"/>
                        <a:pt x="1220" y="2954"/>
                      </a:cubicBezTo>
                      <a:lnTo>
                        <a:pt x="1199" y="2947"/>
                      </a:lnTo>
                      <a:lnTo>
                        <a:pt x="1241" y="2947"/>
                      </a:lnTo>
                      <a:cubicBezTo>
                        <a:pt x="1255" y="2919"/>
                        <a:pt x="1269" y="2891"/>
                        <a:pt x="1276" y="2856"/>
                      </a:cubicBezTo>
                      <a:lnTo>
                        <a:pt x="1276" y="2842"/>
                      </a:lnTo>
                      <a:cubicBezTo>
                        <a:pt x="1290" y="2806"/>
                        <a:pt x="1297" y="2778"/>
                        <a:pt x="1304" y="2743"/>
                      </a:cubicBezTo>
                      <a:lnTo>
                        <a:pt x="1304" y="2722"/>
                      </a:lnTo>
                      <a:cubicBezTo>
                        <a:pt x="1326" y="2637"/>
                        <a:pt x="1333" y="2552"/>
                        <a:pt x="1340" y="2468"/>
                      </a:cubicBezTo>
                      <a:lnTo>
                        <a:pt x="1340" y="2433"/>
                      </a:lnTo>
                      <a:lnTo>
                        <a:pt x="1340" y="2327"/>
                      </a:lnTo>
                      <a:lnTo>
                        <a:pt x="1340" y="2278"/>
                      </a:lnTo>
                      <a:lnTo>
                        <a:pt x="684" y="2658"/>
                      </a:lnTo>
                      <a:lnTo>
                        <a:pt x="670" y="2665"/>
                      </a:lnTo>
                      <a:lnTo>
                        <a:pt x="663" y="2665"/>
                      </a:lnTo>
                      <a:lnTo>
                        <a:pt x="663" y="2693"/>
                      </a:lnTo>
                      <a:cubicBezTo>
                        <a:pt x="663" y="2693"/>
                        <a:pt x="656" y="2665"/>
                        <a:pt x="635" y="2665"/>
                      </a:cubicBezTo>
                      <a:lnTo>
                        <a:pt x="628" y="2665"/>
                      </a:lnTo>
                      <a:lnTo>
                        <a:pt x="543" y="2623"/>
                      </a:lnTo>
                      <a:lnTo>
                        <a:pt x="529" y="2616"/>
                      </a:lnTo>
                      <a:lnTo>
                        <a:pt x="515" y="2637"/>
                      </a:lnTo>
                      <a:lnTo>
                        <a:pt x="522" y="2616"/>
                      </a:lnTo>
                      <a:lnTo>
                        <a:pt x="508" y="2637"/>
                      </a:lnTo>
                      <a:lnTo>
                        <a:pt x="522" y="2609"/>
                      </a:lnTo>
                      <a:lnTo>
                        <a:pt x="494" y="2588"/>
                      </a:lnTo>
                      <a:lnTo>
                        <a:pt x="473" y="2609"/>
                      </a:lnTo>
                      <a:lnTo>
                        <a:pt x="487" y="2588"/>
                      </a:lnTo>
                      <a:lnTo>
                        <a:pt x="480" y="2574"/>
                      </a:lnTo>
                      <a:lnTo>
                        <a:pt x="458" y="2560"/>
                      </a:lnTo>
                      <a:cubicBezTo>
                        <a:pt x="458" y="2552"/>
                        <a:pt x="451" y="2552"/>
                        <a:pt x="444" y="2538"/>
                      </a:cubicBezTo>
                      <a:cubicBezTo>
                        <a:pt x="430" y="2517"/>
                        <a:pt x="416" y="2496"/>
                        <a:pt x="402" y="2468"/>
                      </a:cubicBezTo>
                      <a:lnTo>
                        <a:pt x="395" y="2454"/>
                      </a:lnTo>
                      <a:lnTo>
                        <a:pt x="367" y="2468"/>
                      </a:lnTo>
                      <a:lnTo>
                        <a:pt x="367" y="2468"/>
                      </a:lnTo>
                      <a:lnTo>
                        <a:pt x="388" y="2447"/>
                      </a:lnTo>
                      <a:lnTo>
                        <a:pt x="367" y="2454"/>
                      </a:lnTo>
                      <a:lnTo>
                        <a:pt x="388" y="2440"/>
                      </a:lnTo>
                      <a:lnTo>
                        <a:pt x="374" y="2419"/>
                      </a:lnTo>
                      <a:lnTo>
                        <a:pt x="374" y="2404"/>
                      </a:lnTo>
                      <a:lnTo>
                        <a:pt x="346" y="2412"/>
                      </a:lnTo>
                      <a:lnTo>
                        <a:pt x="374" y="2397"/>
                      </a:lnTo>
                      <a:lnTo>
                        <a:pt x="374" y="2397"/>
                      </a:lnTo>
                      <a:lnTo>
                        <a:pt x="346" y="2404"/>
                      </a:lnTo>
                      <a:lnTo>
                        <a:pt x="367" y="2390"/>
                      </a:lnTo>
                      <a:cubicBezTo>
                        <a:pt x="367" y="2383"/>
                        <a:pt x="360" y="2376"/>
                        <a:pt x="360" y="2369"/>
                      </a:cubicBezTo>
                      <a:lnTo>
                        <a:pt x="353" y="2341"/>
                      </a:lnTo>
                      <a:lnTo>
                        <a:pt x="346" y="2313"/>
                      </a:lnTo>
                      <a:lnTo>
                        <a:pt x="339" y="2285"/>
                      </a:lnTo>
                      <a:lnTo>
                        <a:pt x="310" y="2292"/>
                      </a:lnTo>
                      <a:lnTo>
                        <a:pt x="310" y="2292"/>
                      </a:lnTo>
                      <a:lnTo>
                        <a:pt x="339" y="2278"/>
                      </a:lnTo>
                      <a:lnTo>
                        <a:pt x="332" y="2242"/>
                      </a:lnTo>
                      <a:lnTo>
                        <a:pt x="318" y="2200"/>
                      </a:lnTo>
                      <a:lnTo>
                        <a:pt x="318" y="2165"/>
                      </a:lnTo>
                      <a:lnTo>
                        <a:pt x="318" y="2144"/>
                      </a:lnTo>
                      <a:cubicBezTo>
                        <a:pt x="318" y="2122"/>
                        <a:pt x="318" y="2094"/>
                        <a:pt x="310" y="2073"/>
                      </a:cubicBezTo>
                      <a:cubicBezTo>
                        <a:pt x="310" y="2052"/>
                        <a:pt x="310" y="2031"/>
                        <a:pt x="310" y="2003"/>
                      </a:cubicBezTo>
                      <a:lnTo>
                        <a:pt x="310" y="1982"/>
                      </a:lnTo>
                      <a:cubicBezTo>
                        <a:pt x="303" y="1946"/>
                        <a:pt x="303" y="1911"/>
                        <a:pt x="303" y="1869"/>
                      </a:cubicBezTo>
                      <a:lnTo>
                        <a:pt x="303" y="1841"/>
                      </a:lnTo>
                      <a:lnTo>
                        <a:pt x="303" y="1671"/>
                      </a:lnTo>
                      <a:lnTo>
                        <a:pt x="303" y="1657"/>
                      </a:lnTo>
                      <a:lnTo>
                        <a:pt x="303" y="1537"/>
                      </a:lnTo>
                      <a:lnTo>
                        <a:pt x="303" y="1474"/>
                      </a:lnTo>
                      <a:cubicBezTo>
                        <a:pt x="303" y="1467"/>
                        <a:pt x="303" y="1460"/>
                        <a:pt x="303" y="1453"/>
                      </a:cubicBezTo>
                      <a:lnTo>
                        <a:pt x="303" y="1432"/>
                      </a:lnTo>
                      <a:lnTo>
                        <a:pt x="303" y="1375"/>
                      </a:lnTo>
                      <a:lnTo>
                        <a:pt x="303" y="1354"/>
                      </a:lnTo>
                      <a:lnTo>
                        <a:pt x="303" y="1319"/>
                      </a:lnTo>
                      <a:lnTo>
                        <a:pt x="303" y="1284"/>
                      </a:lnTo>
                      <a:lnTo>
                        <a:pt x="275" y="1284"/>
                      </a:lnTo>
                      <a:lnTo>
                        <a:pt x="303" y="1277"/>
                      </a:lnTo>
                      <a:cubicBezTo>
                        <a:pt x="303" y="1255"/>
                        <a:pt x="310" y="1241"/>
                        <a:pt x="310" y="1220"/>
                      </a:cubicBezTo>
                      <a:lnTo>
                        <a:pt x="318" y="1192"/>
                      </a:lnTo>
                      <a:lnTo>
                        <a:pt x="318" y="1171"/>
                      </a:lnTo>
                      <a:cubicBezTo>
                        <a:pt x="325" y="1157"/>
                        <a:pt x="325" y="1150"/>
                        <a:pt x="332" y="1129"/>
                      </a:cubicBezTo>
                      <a:cubicBezTo>
                        <a:pt x="332" y="1121"/>
                        <a:pt x="339" y="1114"/>
                        <a:pt x="339" y="1107"/>
                      </a:cubicBezTo>
                      <a:cubicBezTo>
                        <a:pt x="339" y="1093"/>
                        <a:pt x="346" y="1086"/>
                        <a:pt x="353" y="1079"/>
                      </a:cubicBezTo>
                      <a:cubicBezTo>
                        <a:pt x="353" y="1065"/>
                        <a:pt x="360" y="1058"/>
                        <a:pt x="367" y="1051"/>
                      </a:cubicBezTo>
                      <a:lnTo>
                        <a:pt x="374" y="1037"/>
                      </a:lnTo>
                      <a:cubicBezTo>
                        <a:pt x="381" y="1030"/>
                        <a:pt x="388" y="1023"/>
                        <a:pt x="395" y="1023"/>
                      </a:cubicBezTo>
                      <a:lnTo>
                        <a:pt x="804" y="783"/>
                      </a:lnTo>
                      <a:lnTo>
                        <a:pt x="769" y="748"/>
                      </a:lnTo>
                      <a:cubicBezTo>
                        <a:pt x="762" y="741"/>
                        <a:pt x="762" y="734"/>
                        <a:pt x="733" y="713"/>
                      </a:cubicBezTo>
                      <a:cubicBezTo>
                        <a:pt x="698" y="691"/>
                        <a:pt x="670" y="670"/>
                        <a:pt x="642" y="649"/>
                      </a:cubicBezTo>
                      <a:cubicBezTo>
                        <a:pt x="614" y="628"/>
                        <a:pt x="578" y="607"/>
                        <a:pt x="557" y="593"/>
                      </a:cubicBezTo>
                      <a:cubicBezTo>
                        <a:pt x="529" y="579"/>
                        <a:pt x="501" y="565"/>
                        <a:pt x="473" y="550"/>
                      </a:cubicBezTo>
                      <a:cubicBezTo>
                        <a:pt x="444" y="536"/>
                        <a:pt x="423" y="529"/>
                        <a:pt x="395" y="515"/>
                      </a:cubicBezTo>
                      <a:cubicBezTo>
                        <a:pt x="374" y="508"/>
                        <a:pt x="353" y="501"/>
                        <a:pt x="325" y="494"/>
                      </a:cubicBezTo>
                      <a:cubicBezTo>
                        <a:pt x="289" y="487"/>
                        <a:pt x="247" y="480"/>
                        <a:pt x="205" y="480"/>
                      </a:cubicBezTo>
                      <a:lnTo>
                        <a:pt x="881" y="85"/>
                      </a:lnTo>
                      <a:cubicBezTo>
                        <a:pt x="896" y="78"/>
                        <a:pt x="910" y="71"/>
                        <a:pt x="924" y="71"/>
                      </a:cubicBezTo>
                      <a:cubicBezTo>
                        <a:pt x="938" y="64"/>
                        <a:pt x="959" y="57"/>
                        <a:pt x="973" y="57"/>
                      </a:cubicBezTo>
                      <a:lnTo>
                        <a:pt x="966" y="29"/>
                      </a:lnTo>
                      <a:lnTo>
                        <a:pt x="966" y="29"/>
                      </a:lnTo>
                      <a:cubicBezTo>
                        <a:pt x="966" y="29"/>
                        <a:pt x="980" y="57"/>
                        <a:pt x="987" y="57"/>
                      </a:cubicBezTo>
                      <a:lnTo>
                        <a:pt x="1114" y="57"/>
                      </a:lnTo>
                      <a:lnTo>
                        <a:pt x="1142" y="64"/>
                      </a:lnTo>
                      <a:lnTo>
                        <a:pt x="1170" y="64"/>
                      </a:lnTo>
                      <a:lnTo>
                        <a:pt x="1199" y="78"/>
                      </a:lnTo>
                      <a:lnTo>
                        <a:pt x="1227" y="85"/>
                      </a:lnTo>
                      <a:lnTo>
                        <a:pt x="1262" y="99"/>
                      </a:lnTo>
                      <a:lnTo>
                        <a:pt x="1283" y="113"/>
                      </a:lnTo>
                      <a:lnTo>
                        <a:pt x="1290" y="85"/>
                      </a:lnTo>
                      <a:lnTo>
                        <a:pt x="1290" y="113"/>
                      </a:lnTo>
                      <a:lnTo>
                        <a:pt x="1297" y="92"/>
                      </a:lnTo>
                      <a:lnTo>
                        <a:pt x="1297" y="113"/>
                      </a:lnTo>
                      <a:lnTo>
                        <a:pt x="1333" y="135"/>
                      </a:lnTo>
                      <a:cubicBezTo>
                        <a:pt x="1347" y="142"/>
                        <a:pt x="1361" y="149"/>
                        <a:pt x="1375" y="156"/>
                      </a:cubicBezTo>
                      <a:cubicBezTo>
                        <a:pt x="1389" y="163"/>
                        <a:pt x="1396" y="170"/>
                        <a:pt x="1410" y="184"/>
                      </a:cubicBezTo>
                      <a:lnTo>
                        <a:pt x="1459" y="212"/>
                      </a:lnTo>
                      <a:lnTo>
                        <a:pt x="1488" y="233"/>
                      </a:lnTo>
                      <a:lnTo>
                        <a:pt x="1523" y="254"/>
                      </a:lnTo>
                      <a:lnTo>
                        <a:pt x="1558" y="290"/>
                      </a:lnTo>
                      <a:lnTo>
                        <a:pt x="1593" y="318"/>
                      </a:lnTo>
                      <a:lnTo>
                        <a:pt x="1615" y="339"/>
                      </a:lnTo>
                      <a:lnTo>
                        <a:pt x="1615" y="339"/>
                      </a:lnTo>
                      <a:lnTo>
                        <a:pt x="1629" y="311"/>
                      </a:lnTo>
                      <a:lnTo>
                        <a:pt x="1600" y="290"/>
                      </a:lnTo>
                      <a:lnTo>
                        <a:pt x="1565" y="254"/>
                      </a:lnTo>
                      <a:lnTo>
                        <a:pt x="1530" y="226"/>
                      </a:lnTo>
                      <a:lnTo>
                        <a:pt x="1488" y="198"/>
                      </a:lnTo>
                      <a:lnTo>
                        <a:pt x="1459" y="177"/>
                      </a:lnTo>
                      <a:lnTo>
                        <a:pt x="1452" y="170"/>
                      </a:lnTo>
                      <a:lnTo>
                        <a:pt x="1417" y="142"/>
                      </a:lnTo>
                      <a:lnTo>
                        <a:pt x="1375" y="120"/>
                      </a:lnTo>
                      <a:lnTo>
                        <a:pt x="1368" y="113"/>
                      </a:lnTo>
                      <a:lnTo>
                        <a:pt x="1333" y="99"/>
                      </a:lnTo>
                      <a:lnTo>
                        <a:pt x="1290" y="71"/>
                      </a:lnTo>
                      <a:lnTo>
                        <a:pt x="1276" y="99"/>
                      </a:lnTo>
                      <a:lnTo>
                        <a:pt x="1283" y="71"/>
                      </a:lnTo>
                      <a:lnTo>
                        <a:pt x="1262" y="57"/>
                      </a:lnTo>
                      <a:lnTo>
                        <a:pt x="1227" y="43"/>
                      </a:lnTo>
                      <a:lnTo>
                        <a:pt x="1192" y="36"/>
                      </a:lnTo>
                      <a:cubicBezTo>
                        <a:pt x="1185" y="29"/>
                        <a:pt x="1170" y="29"/>
                        <a:pt x="1163" y="22"/>
                      </a:cubicBezTo>
                      <a:lnTo>
                        <a:pt x="1142" y="15"/>
                      </a:lnTo>
                      <a:lnTo>
                        <a:pt x="1135" y="43"/>
                      </a:lnTo>
                      <a:cubicBezTo>
                        <a:pt x="1135" y="43"/>
                        <a:pt x="1142" y="15"/>
                        <a:pt x="1135" y="15"/>
                      </a:cubicBezTo>
                      <a:lnTo>
                        <a:pt x="1107" y="8"/>
                      </a:lnTo>
                      <a:cubicBezTo>
                        <a:pt x="1093" y="8"/>
                        <a:pt x="1086" y="8"/>
                        <a:pt x="10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4" name="Google Shape;2604;g1b4ab322049_2_64"/>
                <p:cNvSpPr/>
                <p:nvPr/>
              </p:nvSpPr>
              <p:spPr>
                <a:xfrm>
                  <a:off x="1864000" y="943631"/>
                  <a:ext cx="310379" cy="537180"/>
                </a:xfrm>
                <a:custGeom>
                  <a:rect b="b" l="l" r="r" t="t"/>
                  <a:pathLst>
                    <a:path extrusionOk="0" h="2674" w="1545">
                      <a:moveTo>
                        <a:pt x="668" y="482"/>
                      </a:moveTo>
                      <a:cubicBezTo>
                        <a:pt x="699" y="482"/>
                        <a:pt x="735" y="495"/>
                        <a:pt x="776" y="520"/>
                      </a:cubicBezTo>
                      <a:cubicBezTo>
                        <a:pt x="973" y="633"/>
                        <a:pt x="1058" y="858"/>
                        <a:pt x="1058" y="1500"/>
                      </a:cubicBezTo>
                      <a:cubicBezTo>
                        <a:pt x="1052" y="2005"/>
                        <a:pt x="1002" y="2198"/>
                        <a:pt x="878" y="2198"/>
                      </a:cubicBezTo>
                      <a:cubicBezTo>
                        <a:pt x="847" y="2198"/>
                        <a:pt x="810" y="2185"/>
                        <a:pt x="769" y="2162"/>
                      </a:cubicBezTo>
                      <a:cubicBezTo>
                        <a:pt x="572" y="2042"/>
                        <a:pt x="494" y="1796"/>
                        <a:pt x="494" y="1175"/>
                      </a:cubicBezTo>
                      <a:cubicBezTo>
                        <a:pt x="494" y="678"/>
                        <a:pt x="547" y="482"/>
                        <a:pt x="668" y="482"/>
                      </a:cubicBezTo>
                      <a:close/>
                      <a:moveTo>
                        <a:pt x="437" y="0"/>
                      </a:moveTo>
                      <a:cubicBezTo>
                        <a:pt x="155" y="0"/>
                        <a:pt x="6" y="307"/>
                        <a:pt x="1" y="893"/>
                      </a:cubicBezTo>
                      <a:cubicBezTo>
                        <a:pt x="1" y="1676"/>
                        <a:pt x="268" y="2275"/>
                        <a:pt x="769" y="2564"/>
                      </a:cubicBezTo>
                      <a:cubicBezTo>
                        <a:pt x="898" y="2638"/>
                        <a:pt x="1012" y="2674"/>
                        <a:pt x="1110" y="2674"/>
                      </a:cubicBezTo>
                      <a:cubicBezTo>
                        <a:pt x="1396" y="2674"/>
                        <a:pt x="1544" y="2365"/>
                        <a:pt x="1544" y="1782"/>
                      </a:cubicBezTo>
                      <a:cubicBezTo>
                        <a:pt x="1544" y="992"/>
                        <a:pt x="1284" y="400"/>
                        <a:pt x="776" y="111"/>
                      </a:cubicBezTo>
                      <a:cubicBezTo>
                        <a:pt x="648" y="37"/>
                        <a:pt x="534" y="0"/>
                        <a:pt x="4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5" name="Google Shape;2605;g1b4ab322049_2_64"/>
                <p:cNvSpPr/>
                <p:nvPr/>
              </p:nvSpPr>
              <p:spPr>
                <a:xfrm>
                  <a:off x="1858375" y="938408"/>
                  <a:ext cx="321629" cy="547425"/>
                </a:xfrm>
                <a:custGeom>
                  <a:rect b="b" l="l" r="r" t="t"/>
                  <a:pathLst>
                    <a:path extrusionOk="0" h="2725" w="1601">
                      <a:moveTo>
                        <a:pt x="698" y="532"/>
                      </a:moveTo>
                      <a:cubicBezTo>
                        <a:pt x="734" y="539"/>
                        <a:pt x="762" y="546"/>
                        <a:pt x="790" y="560"/>
                      </a:cubicBezTo>
                      <a:cubicBezTo>
                        <a:pt x="959" y="659"/>
                        <a:pt x="1051" y="849"/>
                        <a:pt x="1051" y="1519"/>
                      </a:cubicBezTo>
                      <a:cubicBezTo>
                        <a:pt x="1051" y="1779"/>
                        <a:pt x="1037" y="2125"/>
                        <a:pt x="938" y="2181"/>
                      </a:cubicBezTo>
                      <a:cubicBezTo>
                        <a:pt x="927" y="2189"/>
                        <a:pt x="915" y="2193"/>
                        <a:pt x="900" y="2193"/>
                      </a:cubicBezTo>
                      <a:cubicBezTo>
                        <a:pt x="876" y="2193"/>
                        <a:pt x="846" y="2182"/>
                        <a:pt x="811" y="2160"/>
                      </a:cubicBezTo>
                      <a:cubicBezTo>
                        <a:pt x="614" y="2047"/>
                        <a:pt x="543" y="1786"/>
                        <a:pt x="543" y="1194"/>
                      </a:cubicBezTo>
                      <a:cubicBezTo>
                        <a:pt x="543" y="941"/>
                        <a:pt x="557" y="595"/>
                        <a:pt x="663" y="539"/>
                      </a:cubicBezTo>
                      <a:cubicBezTo>
                        <a:pt x="670" y="532"/>
                        <a:pt x="684" y="532"/>
                        <a:pt x="698" y="532"/>
                      </a:cubicBezTo>
                      <a:close/>
                      <a:moveTo>
                        <a:pt x="701" y="474"/>
                      </a:moveTo>
                      <a:cubicBezTo>
                        <a:pt x="678" y="474"/>
                        <a:pt x="656" y="479"/>
                        <a:pt x="635" y="489"/>
                      </a:cubicBezTo>
                      <a:cubicBezTo>
                        <a:pt x="536" y="553"/>
                        <a:pt x="494" y="757"/>
                        <a:pt x="494" y="1194"/>
                      </a:cubicBezTo>
                      <a:cubicBezTo>
                        <a:pt x="487" y="1808"/>
                        <a:pt x="571" y="2083"/>
                        <a:pt x="783" y="2202"/>
                      </a:cubicBezTo>
                      <a:cubicBezTo>
                        <a:pt x="818" y="2231"/>
                        <a:pt x="860" y="2245"/>
                        <a:pt x="903" y="2245"/>
                      </a:cubicBezTo>
                      <a:lnTo>
                        <a:pt x="910" y="2252"/>
                      </a:lnTo>
                      <a:cubicBezTo>
                        <a:pt x="931" y="2245"/>
                        <a:pt x="952" y="2238"/>
                        <a:pt x="966" y="2224"/>
                      </a:cubicBezTo>
                      <a:cubicBezTo>
                        <a:pt x="1065" y="2167"/>
                        <a:pt x="1107" y="1963"/>
                        <a:pt x="1107" y="1519"/>
                      </a:cubicBezTo>
                      <a:cubicBezTo>
                        <a:pt x="1107" y="905"/>
                        <a:pt x="1030" y="637"/>
                        <a:pt x="811" y="511"/>
                      </a:cubicBezTo>
                      <a:cubicBezTo>
                        <a:pt x="780" y="488"/>
                        <a:pt x="740" y="474"/>
                        <a:pt x="701" y="474"/>
                      </a:cubicBezTo>
                      <a:close/>
                      <a:moveTo>
                        <a:pt x="466" y="52"/>
                      </a:moveTo>
                      <a:cubicBezTo>
                        <a:pt x="578" y="59"/>
                        <a:pt x="691" y="95"/>
                        <a:pt x="797" y="158"/>
                      </a:cubicBezTo>
                      <a:cubicBezTo>
                        <a:pt x="1283" y="440"/>
                        <a:pt x="1544" y="1025"/>
                        <a:pt x="1544" y="1801"/>
                      </a:cubicBezTo>
                      <a:cubicBezTo>
                        <a:pt x="1544" y="2252"/>
                        <a:pt x="1460" y="2534"/>
                        <a:pt x="1290" y="2632"/>
                      </a:cubicBezTo>
                      <a:cubicBezTo>
                        <a:pt x="1242" y="2659"/>
                        <a:pt x="1189" y="2673"/>
                        <a:pt x="1131" y="2673"/>
                      </a:cubicBezTo>
                      <a:cubicBezTo>
                        <a:pt x="1038" y="2673"/>
                        <a:pt x="933" y="2638"/>
                        <a:pt x="811" y="2569"/>
                      </a:cubicBezTo>
                      <a:cubicBezTo>
                        <a:pt x="325" y="2280"/>
                        <a:pt x="57" y="1695"/>
                        <a:pt x="57" y="912"/>
                      </a:cubicBezTo>
                      <a:cubicBezTo>
                        <a:pt x="57" y="468"/>
                        <a:pt x="148" y="186"/>
                        <a:pt x="318" y="88"/>
                      </a:cubicBezTo>
                      <a:cubicBezTo>
                        <a:pt x="360" y="59"/>
                        <a:pt x="409" y="52"/>
                        <a:pt x="466" y="52"/>
                      </a:cubicBezTo>
                      <a:close/>
                      <a:moveTo>
                        <a:pt x="464" y="0"/>
                      </a:moveTo>
                      <a:cubicBezTo>
                        <a:pt x="400" y="0"/>
                        <a:pt x="341" y="15"/>
                        <a:pt x="289" y="45"/>
                      </a:cubicBezTo>
                      <a:cubicBezTo>
                        <a:pt x="99" y="151"/>
                        <a:pt x="7" y="440"/>
                        <a:pt x="7" y="912"/>
                      </a:cubicBezTo>
                      <a:cubicBezTo>
                        <a:pt x="0" y="1716"/>
                        <a:pt x="282" y="2322"/>
                        <a:pt x="783" y="2611"/>
                      </a:cubicBezTo>
                      <a:cubicBezTo>
                        <a:pt x="889" y="2682"/>
                        <a:pt x="1016" y="2717"/>
                        <a:pt x="1135" y="2724"/>
                      </a:cubicBezTo>
                      <a:cubicBezTo>
                        <a:pt x="1199" y="2724"/>
                        <a:pt x="1255" y="2710"/>
                        <a:pt x="1312" y="2682"/>
                      </a:cubicBezTo>
                      <a:cubicBezTo>
                        <a:pt x="1502" y="2569"/>
                        <a:pt x="1601" y="2280"/>
                        <a:pt x="1601" y="1801"/>
                      </a:cubicBezTo>
                      <a:cubicBezTo>
                        <a:pt x="1601" y="1004"/>
                        <a:pt x="1326" y="405"/>
                        <a:pt x="818" y="116"/>
                      </a:cubicBezTo>
                      <a:cubicBezTo>
                        <a:pt x="684" y="38"/>
                        <a:pt x="566" y="0"/>
                        <a:pt x="4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6" name="Google Shape;2606;g1b4ab322049_2_64"/>
                <p:cNvSpPr/>
                <p:nvPr/>
              </p:nvSpPr>
              <p:spPr>
                <a:xfrm>
                  <a:off x="2111900" y="233683"/>
                  <a:ext cx="168750" cy="568117"/>
                </a:xfrm>
                <a:custGeom>
                  <a:rect b="b" l="l" r="r" t="t"/>
                  <a:pathLst>
                    <a:path extrusionOk="0" h="2828" w="840">
                      <a:moveTo>
                        <a:pt x="839" y="0"/>
                      </a:moveTo>
                      <a:lnTo>
                        <a:pt x="7" y="480"/>
                      </a:lnTo>
                      <a:lnTo>
                        <a:pt x="0" y="2827"/>
                      </a:lnTo>
                      <a:lnTo>
                        <a:pt x="832" y="2341"/>
                      </a:lnTo>
                      <a:lnTo>
                        <a:pt x="8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7" name="Google Shape;2607;g1b4ab322049_2_64"/>
                <p:cNvSpPr/>
                <p:nvPr/>
              </p:nvSpPr>
              <p:spPr>
                <a:xfrm>
                  <a:off x="2106275" y="223839"/>
                  <a:ext cx="180000" cy="587804"/>
                </a:xfrm>
                <a:custGeom>
                  <a:rect b="b" l="l" r="r" t="t"/>
                  <a:pathLst>
                    <a:path extrusionOk="0" h="2926" w="896">
                      <a:moveTo>
                        <a:pt x="839" y="92"/>
                      </a:moveTo>
                      <a:lnTo>
                        <a:pt x="832" y="2376"/>
                      </a:lnTo>
                      <a:lnTo>
                        <a:pt x="49" y="2827"/>
                      </a:lnTo>
                      <a:lnTo>
                        <a:pt x="49" y="2827"/>
                      </a:lnTo>
                      <a:lnTo>
                        <a:pt x="56" y="543"/>
                      </a:lnTo>
                      <a:lnTo>
                        <a:pt x="839" y="92"/>
                      </a:lnTo>
                      <a:close/>
                      <a:moveTo>
                        <a:pt x="895" y="0"/>
                      </a:moveTo>
                      <a:lnTo>
                        <a:pt x="7" y="515"/>
                      </a:lnTo>
                      <a:lnTo>
                        <a:pt x="0" y="2926"/>
                      </a:lnTo>
                      <a:lnTo>
                        <a:pt x="888" y="2404"/>
                      </a:lnTo>
                      <a:lnTo>
                        <a:pt x="8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8" name="Google Shape;2608;g1b4ab322049_2_64"/>
                <p:cNvSpPr/>
                <p:nvPr/>
              </p:nvSpPr>
              <p:spPr>
                <a:xfrm>
                  <a:off x="1889513" y="281896"/>
                  <a:ext cx="223995" cy="519903"/>
                </a:xfrm>
                <a:custGeom>
                  <a:rect b="b" l="l" r="r" t="t"/>
                  <a:pathLst>
                    <a:path extrusionOk="0" h="2588" w="1115">
                      <a:moveTo>
                        <a:pt x="691" y="0"/>
                      </a:moveTo>
                      <a:lnTo>
                        <a:pt x="0" y="78"/>
                      </a:lnTo>
                      <a:lnTo>
                        <a:pt x="205" y="564"/>
                      </a:lnTo>
                      <a:lnTo>
                        <a:pt x="642" y="508"/>
                      </a:lnTo>
                      <a:lnTo>
                        <a:pt x="642" y="2319"/>
                      </a:lnTo>
                      <a:lnTo>
                        <a:pt x="1107" y="2587"/>
                      </a:lnTo>
                      <a:lnTo>
                        <a:pt x="1114" y="240"/>
                      </a:lnTo>
                      <a:lnTo>
                        <a:pt x="6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9" name="Google Shape;2609;g1b4ab322049_2_64"/>
                <p:cNvSpPr/>
                <p:nvPr/>
              </p:nvSpPr>
              <p:spPr>
                <a:xfrm>
                  <a:off x="1881076" y="274664"/>
                  <a:ext cx="236651" cy="536979"/>
                </a:xfrm>
                <a:custGeom>
                  <a:rect b="b" l="l" r="r" t="t"/>
                  <a:pathLst>
                    <a:path extrusionOk="0" h="2673" w="1178">
                      <a:moveTo>
                        <a:pt x="726" y="64"/>
                      </a:moveTo>
                      <a:lnTo>
                        <a:pt x="1128" y="297"/>
                      </a:lnTo>
                      <a:lnTo>
                        <a:pt x="1121" y="2581"/>
                      </a:lnTo>
                      <a:lnTo>
                        <a:pt x="705" y="2341"/>
                      </a:lnTo>
                      <a:lnTo>
                        <a:pt x="712" y="515"/>
                      </a:lnTo>
                      <a:lnTo>
                        <a:pt x="261" y="572"/>
                      </a:lnTo>
                      <a:lnTo>
                        <a:pt x="78" y="135"/>
                      </a:lnTo>
                      <a:lnTo>
                        <a:pt x="726" y="64"/>
                      </a:lnTo>
                      <a:close/>
                      <a:moveTo>
                        <a:pt x="733" y="1"/>
                      </a:moveTo>
                      <a:lnTo>
                        <a:pt x="0" y="93"/>
                      </a:lnTo>
                      <a:lnTo>
                        <a:pt x="233" y="628"/>
                      </a:lnTo>
                      <a:lnTo>
                        <a:pt x="663" y="572"/>
                      </a:lnTo>
                      <a:lnTo>
                        <a:pt x="656" y="2369"/>
                      </a:lnTo>
                      <a:lnTo>
                        <a:pt x="1177" y="2673"/>
                      </a:lnTo>
                      <a:lnTo>
                        <a:pt x="1177" y="262"/>
                      </a:lnTo>
                      <a:lnTo>
                        <a:pt x="7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10" name="Google Shape;2610;g1b4ab322049_2_64"/>
                <p:cNvSpPr/>
                <p:nvPr/>
              </p:nvSpPr>
              <p:spPr>
                <a:xfrm>
                  <a:off x="1917839" y="2226583"/>
                  <a:ext cx="425089" cy="621955"/>
                </a:xfrm>
                <a:custGeom>
                  <a:rect b="b" l="l" r="r" t="t"/>
                  <a:pathLst>
                    <a:path extrusionOk="0" h="3096" w="2116">
                      <a:moveTo>
                        <a:pt x="1058" y="1192"/>
                      </a:moveTo>
                      <a:lnTo>
                        <a:pt x="1072" y="1213"/>
                      </a:lnTo>
                      <a:lnTo>
                        <a:pt x="1086" y="1242"/>
                      </a:lnTo>
                      <a:cubicBezTo>
                        <a:pt x="1100" y="1270"/>
                        <a:pt x="1114" y="1305"/>
                        <a:pt x="1128" y="1340"/>
                      </a:cubicBezTo>
                      <a:cubicBezTo>
                        <a:pt x="1128" y="1340"/>
                        <a:pt x="1128" y="1347"/>
                        <a:pt x="1128" y="1354"/>
                      </a:cubicBezTo>
                      <a:cubicBezTo>
                        <a:pt x="1142" y="1390"/>
                        <a:pt x="1157" y="1418"/>
                        <a:pt x="1164" y="1453"/>
                      </a:cubicBezTo>
                      <a:cubicBezTo>
                        <a:pt x="1164" y="1460"/>
                        <a:pt x="1164" y="1460"/>
                        <a:pt x="1164" y="1467"/>
                      </a:cubicBezTo>
                      <a:cubicBezTo>
                        <a:pt x="1178" y="1502"/>
                        <a:pt x="1185" y="1538"/>
                        <a:pt x="1199" y="1580"/>
                      </a:cubicBezTo>
                      <a:cubicBezTo>
                        <a:pt x="1206" y="1615"/>
                        <a:pt x="1220" y="1657"/>
                        <a:pt x="1227" y="1700"/>
                      </a:cubicBezTo>
                      <a:cubicBezTo>
                        <a:pt x="1227" y="1742"/>
                        <a:pt x="1241" y="1784"/>
                        <a:pt x="1241" y="1820"/>
                      </a:cubicBezTo>
                      <a:lnTo>
                        <a:pt x="1241" y="1848"/>
                      </a:lnTo>
                      <a:cubicBezTo>
                        <a:pt x="1248" y="1883"/>
                        <a:pt x="1255" y="1925"/>
                        <a:pt x="1255" y="1961"/>
                      </a:cubicBezTo>
                      <a:lnTo>
                        <a:pt x="1255" y="1989"/>
                      </a:lnTo>
                      <a:cubicBezTo>
                        <a:pt x="1255" y="2024"/>
                        <a:pt x="1262" y="2052"/>
                        <a:pt x="1262" y="2087"/>
                      </a:cubicBezTo>
                      <a:cubicBezTo>
                        <a:pt x="1262" y="2094"/>
                        <a:pt x="1262" y="2102"/>
                        <a:pt x="1262" y="2102"/>
                      </a:cubicBezTo>
                      <a:cubicBezTo>
                        <a:pt x="1255" y="2094"/>
                        <a:pt x="1241" y="2080"/>
                        <a:pt x="1227" y="2066"/>
                      </a:cubicBezTo>
                      <a:lnTo>
                        <a:pt x="1213" y="2045"/>
                      </a:lnTo>
                      <a:cubicBezTo>
                        <a:pt x="1192" y="2024"/>
                        <a:pt x="1178" y="2003"/>
                        <a:pt x="1164" y="1975"/>
                      </a:cubicBezTo>
                      <a:lnTo>
                        <a:pt x="1157" y="1954"/>
                      </a:lnTo>
                      <a:cubicBezTo>
                        <a:pt x="1157" y="1954"/>
                        <a:pt x="1157" y="1954"/>
                        <a:pt x="1157" y="1946"/>
                      </a:cubicBezTo>
                      <a:cubicBezTo>
                        <a:pt x="1150" y="1932"/>
                        <a:pt x="1142" y="1918"/>
                        <a:pt x="1135" y="1904"/>
                      </a:cubicBezTo>
                      <a:cubicBezTo>
                        <a:pt x="1128" y="1890"/>
                        <a:pt x="1121" y="1869"/>
                        <a:pt x="1121" y="1848"/>
                      </a:cubicBezTo>
                      <a:cubicBezTo>
                        <a:pt x="1107" y="1827"/>
                        <a:pt x="1107" y="1813"/>
                        <a:pt x="1100" y="1791"/>
                      </a:cubicBezTo>
                      <a:cubicBezTo>
                        <a:pt x="1100" y="1770"/>
                        <a:pt x="1093" y="1742"/>
                        <a:pt x="1086" y="1728"/>
                      </a:cubicBezTo>
                      <a:lnTo>
                        <a:pt x="1086" y="1714"/>
                      </a:lnTo>
                      <a:cubicBezTo>
                        <a:pt x="1086" y="1693"/>
                        <a:pt x="1086" y="1672"/>
                        <a:pt x="1079" y="1657"/>
                      </a:cubicBezTo>
                      <a:cubicBezTo>
                        <a:pt x="1079" y="1650"/>
                        <a:pt x="1079" y="1643"/>
                        <a:pt x="1079" y="1643"/>
                      </a:cubicBezTo>
                      <a:cubicBezTo>
                        <a:pt x="1079" y="1615"/>
                        <a:pt x="1072" y="1594"/>
                        <a:pt x="1072" y="1566"/>
                      </a:cubicBezTo>
                      <a:cubicBezTo>
                        <a:pt x="1072" y="1538"/>
                        <a:pt x="1072" y="1516"/>
                        <a:pt x="1065" y="1495"/>
                      </a:cubicBezTo>
                      <a:lnTo>
                        <a:pt x="1065" y="1474"/>
                      </a:lnTo>
                      <a:cubicBezTo>
                        <a:pt x="1065" y="1439"/>
                        <a:pt x="1065" y="1404"/>
                        <a:pt x="1058" y="1361"/>
                      </a:cubicBezTo>
                      <a:lnTo>
                        <a:pt x="1058" y="1333"/>
                      </a:lnTo>
                      <a:cubicBezTo>
                        <a:pt x="1058" y="1284"/>
                        <a:pt x="1058" y="1234"/>
                        <a:pt x="1058" y="1192"/>
                      </a:cubicBezTo>
                      <a:close/>
                      <a:moveTo>
                        <a:pt x="959" y="1"/>
                      </a:moveTo>
                      <a:cubicBezTo>
                        <a:pt x="945" y="1"/>
                        <a:pt x="924" y="8"/>
                        <a:pt x="910" y="8"/>
                      </a:cubicBezTo>
                      <a:cubicBezTo>
                        <a:pt x="896" y="15"/>
                        <a:pt x="882" y="22"/>
                        <a:pt x="860" y="29"/>
                      </a:cubicBezTo>
                      <a:lnTo>
                        <a:pt x="0" y="515"/>
                      </a:lnTo>
                      <a:cubicBezTo>
                        <a:pt x="15" y="508"/>
                        <a:pt x="36" y="501"/>
                        <a:pt x="50" y="494"/>
                      </a:cubicBezTo>
                      <a:cubicBezTo>
                        <a:pt x="64" y="487"/>
                        <a:pt x="85" y="487"/>
                        <a:pt x="99" y="480"/>
                      </a:cubicBezTo>
                      <a:lnTo>
                        <a:pt x="226" y="480"/>
                      </a:lnTo>
                      <a:cubicBezTo>
                        <a:pt x="247" y="487"/>
                        <a:pt x="268" y="487"/>
                        <a:pt x="290" y="494"/>
                      </a:cubicBezTo>
                      <a:cubicBezTo>
                        <a:pt x="311" y="501"/>
                        <a:pt x="332" y="508"/>
                        <a:pt x="353" y="515"/>
                      </a:cubicBezTo>
                      <a:cubicBezTo>
                        <a:pt x="374" y="522"/>
                        <a:pt x="402" y="537"/>
                        <a:pt x="423" y="551"/>
                      </a:cubicBezTo>
                      <a:cubicBezTo>
                        <a:pt x="452" y="558"/>
                        <a:pt x="480" y="572"/>
                        <a:pt x="508" y="593"/>
                      </a:cubicBezTo>
                      <a:cubicBezTo>
                        <a:pt x="536" y="607"/>
                        <a:pt x="571" y="628"/>
                        <a:pt x="593" y="649"/>
                      </a:cubicBezTo>
                      <a:cubicBezTo>
                        <a:pt x="621" y="671"/>
                        <a:pt x="656" y="692"/>
                        <a:pt x="677" y="713"/>
                      </a:cubicBezTo>
                      <a:lnTo>
                        <a:pt x="684" y="713"/>
                      </a:lnTo>
                      <a:cubicBezTo>
                        <a:pt x="698" y="727"/>
                        <a:pt x="712" y="741"/>
                        <a:pt x="727" y="755"/>
                      </a:cubicBezTo>
                      <a:lnTo>
                        <a:pt x="353" y="974"/>
                      </a:lnTo>
                      <a:cubicBezTo>
                        <a:pt x="346" y="981"/>
                        <a:pt x="332" y="988"/>
                        <a:pt x="325" y="995"/>
                      </a:cubicBezTo>
                      <a:lnTo>
                        <a:pt x="318" y="1002"/>
                      </a:lnTo>
                      <a:cubicBezTo>
                        <a:pt x="318" y="1009"/>
                        <a:pt x="311" y="1009"/>
                        <a:pt x="311" y="1016"/>
                      </a:cubicBezTo>
                      <a:cubicBezTo>
                        <a:pt x="304" y="1023"/>
                        <a:pt x="304" y="1030"/>
                        <a:pt x="297" y="1037"/>
                      </a:cubicBezTo>
                      <a:cubicBezTo>
                        <a:pt x="290" y="1051"/>
                        <a:pt x="290" y="1058"/>
                        <a:pt x="282" y="1072"/>
                      </a:cubicBezTo>
                      <a:lnTo>
                        <a:pt x="275" y="1093"/>
                      </a:lnTo>
                      <a:cubicBezTo>
                        <a:pt x="268" y="1115"/>
                        <a:pt x="268" y="1129"/>
                        <a:pt x="261" y="1143"/>
                      </a:cubicBezTo>
                      <a:cubicBezTo>
                        <a:pt x="261" y="1150"/>
                        <a:pt x="261" y="1157"/>
                        <a:pt x="261" y="1164"/>
                      </a:cubicBezTo>
                      <a:lnTo>
                        <a:pt x="261" y="1178"/>
                      </a:lnTo>
                      <a:lnTo>
                        <a:pt x="261" y="1185"/>
                      </a:lnTo>
                      <a:cubicBezTo>
                        <a:pt x="261" y="1206"/>
                        <a:pt x="254" y="1227"/>
                        <a:pt x="254" y="1249"/>
                      </a:cubicBezTo>
                      <a:lnTo>
                        <a:pt x="254" y="1256"/>
                      </a:lnTo>
                      <a:lnTo>
                        <a:pt x="254" y="1284"/>
                      </a:lnTo>
                      <a:cubicBezTo>
                        <a:pt x="254" y="1298"/>
                        <a:pt x="254" y="1312"/>
                        <a:pt x="247" y="1333"/>
                      </a:cubicBezTo>
                      <a:cubicBezTo>
                        <a:pt x="240" y="1347"/>
                        <a:pt x="247" y="1347"/>
                        <a:pt x="247" y="1354"/>
                      </a:cubicBezTo>
                      <a:lnTo>
                        <a:pt x="247" y="1411"/>
                      </a:lnTo>
                      <a:lnTo>
                        <a:pt x="247" y="1453"/>
                      </a:lnTo>
                      <a:lnTo>
                        <a:pt x="247" y="1488"/>
                      </a:lnTo>
                      <a:lnTo>
                        <a:pt x="247" y="1516"/>
                      </a:lnTo>
                      <a:lnTo>
                        <a:pt x="247" y="1636"/>
                      </a:lnTo>
                      <a:lnTo>
                        <a:pt x="247" y="1650"/>
                      </a:lnTo>
                      <a:lnTo>
                        <a:pt x="247" y="1820"/>
                      </a:lnTo>
                      <a:cubicBezTo>
                        <a:pt x="247" y="1827"/>
                        <a:pt x="247" y="1827"/>
                        <a:pt x="247" y="1834"/>
                      </a:cubicBezTo>
                      <a:lnTo>
                        <a:pt x="247" y="1848"/>
                      </a:lnTo>
                      <a:cubicBezTo>
                        <a:pt x="247" y="1890"/>
                        <a:pt x="247" y="1925"/>
                        <a:pt x="254" y="1961"/>
                      </a:cubicBezTo>
                      <a:lnTo>
                        <a:pt x="254" y="1982"/>
                      </a:lnTo>
                      <a:cubicBezTo>
                        <a:pt x="254" y="2010"/>
                        <a:pt x="254" y="2031"/>
                        <a:pt x="254" y="2052"/>
                      </a:cubicBezTo>
                      <a:cubicBezTo>
                        <a:pt x="261" y="2073"/>
                        <a:pt x="261" y="2102"/>
                        <a:pt x="268" y="2123"/>
                      </a:cubicBezTo>
                      <a:cubicBezTo>
                        <a:pt x="261" y="2130"/>
                        <a:pt x="261" y="2137"/>
                        <a:pt x="268" y="2144"/>
                      </a:cubicBezTo>
                      <a:lnTo>
                        <a:pt x="268" y="2179"/>
                      </a:lnTo>
                      <a:lnTo>
                        <a:pt x="268" y="2200"/>
                      </a:lnTo>
                      <a:lnTo>
                        <a:pt x="268" y="2214"/>
                      </a:lnTo>
                      <a:lnTo>
                        <a:pt x="268" y="2221"/>
                      </a:lnTo>
                      <a:cubicBezTo>
                        <a:pt x="268" y="2235"/>
                        <a:pt x="268" y="2250"/>
                        <a:pt x="275" y="2264"/>
                      </a:cubicBezTo>
                      <a:cubicBezTo>
                        <a:pt x="275" y="2264"/>
                        <a:pt x="275" y="2271"/>
                        <a:pt x="275" y="2278"/>
                      </a:cubicBezTo>
                      <a:cubicBezTo>
                        <a:pt x="275" y="2285"/>
                        <a:pt x="275" y="2292"/>
                        <a:pt x="275" y="2292"/>
                      </a:cubicBezTo>
                      <a:lnTo>
                        <a:pt x="282" y="2327"/>
                      </a:lnTo>
                      <a:lnTo>
                        <a:pt x="297" y="2355"/>
                      </a:lnTo>
                      <a:lnTo>
                        <a:pt x="304" y="2376"/>
                      </a:lnTo>
                      <a:cubicBezTo>
                        <a:pt x="311" y="2398"/>
                        <a:pt x="311" y="2398"/>
                        <a:pt x="311" y="2405"/>
                      </a:cubicBezTo>
                      <a:lnTo>
                        <a:pt x="325" y="2426"/>
                      </a:lnTo>
                      <a:cubicBezTo>
                        <a:pt x="325" y="2433"/>
                        <a:pt x="325" y="2440"/>
                        <a:pt x="332" y="2440"/>
                      </a:cubicBezTo>
                      <a:lnTo>
                        <a:pt x="339" y="2454"/>
                      </a:lnTo>
                      <a:cubicBezTo>
                        <a:pt x="353" y="2482"/>
                        <a:pt x="367" y="2510"/>
                        <a:pt x="388" y="2532"/>
                      </a:cubicBezTo>
                      <a:cubicBezTo>
                        <a:pt x="388" y="2539"/>
                        <a:pt x="395" y="2546"/>
                        <a:pt x="402" y="2553"/>
                      </a:cubicBezTo>
                      <a:cubicBezTo>
                        <a:pt x="409" y="2560"/>
                        <a:pt x="409" y="2567"/>
                        <a:pt x="416" y="2574"/>
                      </a:cubicBezTo>
                      <a:lnTo>
                        <a:pt x="430" y="2581"/>
                      </a:lnTo>
                      <a:lnTo>
                        <a:pt x="438" y="2588"/>
                      </a:lnTo>
                      <a:lnTo>
                        <a:pt x="452" y="2602"/>
                      </a:lnTo>
                      <a:lnTo>
                        <a:pt x="466" y="2609"/>
                      </a:lnTo>
                      <a:lnTo>
                        <a:pt x="473" y="2616"/>
                      </a:lnTo>
                      <a:lnTo>
                        <a:pt x="487" y="2623"/>
                      </a:lnTo>
                      <a:lnTo>
                        <a:pt x="501" y="2630"/>
                      </a:lnTo>
                      <a:lnTo>
                        <a:pt x="515" y="2644"/>
                      </a:lnTo>
                      <a:lnTo>
                        <a:pt x="529" y="2651"/>
                      </a:lnTo>
                      <a:lnTo>
                        <a:pt x="649" y="2651"/>
                      </a:lnTo>
                      <a:lnTo>
                        <a:pt x="663" y="2644"/>
                      </a:lnTo>
                      <a:lnTo>
                        <a:pt x="1276" y="2292"/>
                      </a:lnTo>
                      <a:lnTo>
                        <a:pt x="1276" y="2391"/>
                      </a:lnTo>
                      <a:lnTo>
                        <a:pt x="1276" y="2426"/>
                      </a:lnTo>
                      <a:cubicBezTo>
                        <a:pt x="1269" y="2510"/>
                        <a:pt x="1262" y="2595"/>
                        <a:pt x="1248" y="2680"/>
                      </a:cubicBezTo>
                      <a:lnTo>
                        <a:pt x="1248" y="2694"/>
                      </a:lnTo>
                      <a:cubicBezTo>
                        <a:pt x="1241" y="2729"/>
                        <a:pt x="1227" y="2764"/>
                        <a:pt x="1220" y="2799"/>
                      </a:cubicBezTo>
                      <a:cubicBezTo>
                        <a:pt x="1220" y="2799"/>
                        <a:pt x="1213" y="2806"/>
                        <a:pt x="1213" y="2814"/>
                      </a:cubicBezTo>
                      <a:cubicBezTo>
                        <a:pt x="1206" y="2842"/>
                        <a:pt x="1192" y="2870"/>
                        <a:pt x="1185" y="2898"/>
                      </a:cubicBezTo>
                      <a:cubicBezTo>
                        <a:pt x="1171" y="2926"/>
                        <a:pt x="1157" y="2954"/>
                        <a:pt x="1135" y="2976"/>
                      </a:cubicBezTo>
                      <a:cubicBezTo>
                        <a:pt x="1128" y="2997"/>
                        <a:pt x="1114" y="3011"/>
                        <a:pt x="1100" y="3025"/>
                      </a:cubicBezTo>
                      <a:cubicBezTo>
                        <a:pt x="1093" y="3032"/>
                        <a:pt x="1086" y="3039"/>
                        <a:pt x="1079" y="3046"/>
                      </a:cubicBezTo>
                      <a:cubicBezTo>
                        <a:pt x="1058" y="3067"/>
                        <a:pt x="1037" y="3081"/>
                        <a:pt x="1016" y="3095"/>
                      </a:cubicBezTo>
                      <a:lnTo>
                        <a:pt x="1847" y="2609"/>
                      </a:lnTo>
                      <a:cubicBezTo>
                        <a:pt x="1876" y="2595"/>
                        <a:pt x="1897" y="2581"/>
                        <a:pt x="1918" y="2560"/>
                      </a:cubicBezTo>
                      <a:lnTo>
                        <a:pt x="1932" y="2539"/>
                      </a:lnTo>
                      <a:cubicBezTo>
                        <a:pt x="1946" y="2524"/>
                        <a:pt x="1960" y="2510"/>
                        <a:pt x="1974" y="2489"/>
                      </a:cubicBezTo>
                      <a:cubicBezTo>
                        <a:pt x="1988" y="2468"/>
                        <a:pt x="2002" y="2447"/>
                        <a:pt x="2010" y="2419"/>
                      </a:cubicBezTo>
                      <a:lnTo>
                        <a:pt x="2010" y="2412"/>
                      </a:lnTo>
                      <a:cubicBezTo>
                        <a:pt x="2017" y="2398"/>
                        <a:pt x="2024" y="2376"/>
                        <a:pt x="2031" y="2362"/>
                      </a:cubicBezTo>
                      <a:cubicBezTo>
                        <a:pt x="2038" y="2341"/>
                        <a:pt x="2038" y="2341"/>
                        <a:pt x="2045" y="2327"/>
                      </a:cubicBezTo>
                      <a:cubicBezTo>
                        <a:pt x="2045" y="2327"/>
                        <a:pt x="2045" y="2320"/>
                        <a:pt x="2052" y="2313"/>
                      </a:cubicBezTo>
                      <a:lnTo>
                        <a:pt x="2052" y="2299"/>
                      </a:lnTo>
                      <a:cubicBezTo>
                        <a:pt x="2059" y="2271"/>
                        <a:pt x="2066" y="2250"/>
                        <a:pt x="2073" y="2228"/>
                      </a:cubicBezTo>
                      <a:cubicBezTo>
                        <a:pt x="2073" y="2221"/>
                        <a:pt x="2073" y="2214"/>
                        <a:pt x="2073" y="2214"/>
                      </a:cubicBezTo>
                      <a:lnTo>
                        <a:pt x="2073" y="2193"/>
                      </a:lnTo>
                      <a:lnTo>
                        <a:pt x="2080" y="2151"/>
                      </a:lnTo>
                      <a:cubicBezTo>
                        <a:pt x="2080" y="2130"/>
                        <a:pt x="2087" y="2102"/>
                        <a:pt x="2094" y="2073"/>
                      </a:cubicBezTo>
                      <a:cubicBezTo>
                        <a:pt x="2094" y="2045"/>
                        <a:pt x="2101" y="2010"/>
                        <a:pt x="2101" y="1982"/>
                      </a:cubicBezTo>
                      <a:lnTo>
                        <a:pt x="2101" y="1946"/>
                      </a:lnTo>
                      <a:lnTo>
                        <a:pt x="2101" y="1911"/>
                      </a:lnTo>
                      <a:lnTo>
                        <a:pt x="2101" y="1883"/>
                      </a:lnTo>
                      <a:lnTo>
                        <a:pt x="2101" y="1770"/>
                      </a:lnTo>
                      <a:cubicBezTo>
                        <a:pt x="2101" y="1728"/>
                        <a:pt x="2115" y="1700"/>
                        <a:pt x="2108" y="1664"/>
                      </a:cubicBezTo>
                      <a:cubicBezTo>
                        <a:pt x="2108" y="1657"/>
                        <a:pt x="2108" y="1650"/>
                        <a:pt x="2108" y="1643"/>
                      </a:cubicBezTo>
                      <a:lnTo>
                        <a:pt x="2108" y="1608"/>
                      </a:lnTo>
                      <a:lnTo>
                        <a:pt x="2108" y="1559"/>
                      </a:lnTo>
                      <a:lnTo>
                        <a:pt x="2108" y="1502"/>
                      </a:lnTo>
                      <a:lnTo>
                        <a:pt x="2108" y="1481"/>
                      </a:lnTo>
                      <a:cubicBezTo>
                        <a:pt x="2108" y="1474"/>
                        <a:pt x="2108" y="1467"/>
                        <a:pt x="2108" y="1467"/>
                      </a:cubicBezTo>
                      <a:cubicBezTo>
                        <a:pt x="2108" y="1439"/>
                        <a:pt x="2101" y="1411"/>
                        <a:pt x="2101" y="1375"/>
                      </a:cubicBezTo>
                      <a:lnTo>
                        <a:pt x="2101" y="1354"/>
                      </a:lnTo>
                      <a:lnTo>
                        <a:pt x="2101" y="1333"/>
                      </a:lnTo>
                      <a:lnTo>
                        <a:pt x="2094" y="1298"/>
                      </a:lnTo>
                      <a:cubicBezTo>
                        <a:pt x="2094" y="1270"/>
                        <a:pt x="2087" y="1249"/>
                        <a:pt x="2080" y="1220"/>
                      </a:cubicBezTo>
                      <a:cubicBezTo>
                        <a:pt x="2080" y="1192"/>
                        <a:pt x="2073" y="1171"/>
                        <a:pt x="2066" y="1157"/>
                      </a:cubicBezTo>
                      <a:cubicBezTo>
                        <a:pt x="2066" y="1136"/>
                        <a:pt x="2059" y="1115"/>
                        <a:pt x="2052" y="1093"/>
                      </a:cubicBezTo>
                      <a:cubicBezTo>
                        <a:pt x="2052" y="1079"/>
                        <a:pt x="2045" y="1044"/>
                        <a:pt x="2038" y="1023"/>
                      </a:cubicBezTo>
                      <a:cubicBezTo>
                        <a:pt x="2031" y="1002"/>
                        <a:pt x="2024" y="995"/>
                        <a:pt x="2024" y="981"/>
                      </a:cubicBezTo>
                      <a:cubicBezTo>
                        <a:pt x="2024" y="974"/>
                        <a:pt x="2024" y="974"/>
                        <a:pt x="2024" y="967"/>
                      </a:cubicBezTo>
                      <a:cubicBezTo>
                        <a:pt x="2017" y="938"/>
                        <a:pt x="2010" y="917"/>
                        <a:pt x="2002" y="896"/>
                      </a:cubicBezTo>
                      <a:cubicBezTo>
                        <a:pt x="1995" y="875"/>
                        <a:pt x="1988" y="875"/>
                        <a:pt x="1988" y="868"/>
                      </a:cubicBezTo>
                      <a:cubicBezTo>
                        <a:pt x="1981" y="861"/>
                        <a:pt x="1988" y="854"/>
                        <a:pt x="1981" y="854"/>
                      </a:cubicBezTo>
                      <a:cubicBezTo>
                        <a:pt x="1974" y="847"/>
                        <a:pt x="1974" y="840"/>
                        <a:pt x="1974" y="833"/>
                      </a:cubicBezTo>
                      <a:cubicBezTo>
                        <a:pt x="1967" y="812"/>
                        <a:pt x="1953" y="790"/>
                        <a:pt x="1946" y="762"/>
                      </a:cubicBezTo>
                      <a:cubicBezTo>
                        <a:pt x="1946" y="762"/>
                        <a:pt x="1946" y="755"/>
                        <a:pt x="1939" y="755"/>
                      </a:cubicBezTo>
                      <a:cubicBezTo>
                        <a:pt x="1939" y="748"/>
                        <a:pt x="1932" y="741"/>
                        <a:pt x="1932" y="727"/>
                      </a:cubicBezTo>
                      <a:cubicBezTo>
                        <a:pt x="1925" y="720"/>
                        <a:pt x="1911" y="699"/>
                        <a:pt x="1904" y="678"/>
                      </a:cubicBezTo>
                      <a:cubicBezTo>
                        <a:pt x="1904" y="678"/>
                        <a:pt x="1904" y="671"/>
                        <a:pt x="1897" y="671"/>
                      </a:cubicBezTo>
                      <a:cubicBezTo>
                        <a:pt x="1876" y="628"/>
                        <a:pt x="1854" y="579"/>
                        <a:pt x="1826" y="544"/>
                      </a:cubicBezTo>
                      <a:lnTo>
                        <a:pt x="1819" y="530"/>
                      </a:lnTo>
                      <a:cubicBezTo>
                        <a:pt x="1791" y="494"/>
                        <a:pt x="1770" y="459"/>
                        <a:pt x="1742" y="431"/>
                      </a:cubicBezTo>
                      <a:lnTo>
                        <a:pt x="1735" y="417"/>
                      </a:lnTo>
                      <a:lnTo>
                        <a:pt x="1706" y="389"/>
                      </a:lnTo>
                      <a:cubicBezTo>
                        <a:pt x="1706" y="382"/>
                        <a:pt x="1699" y="374"/>
                        <a:pt x="1692" y="367"/>
                      </a:cubicBezTo>
                      <a:lnTo>
                        <a:pt x="1678" y="353"/>
                      </a:lnTo>
                      <a:lnTo>
                        <a:pt x="1636" y="304"/>
                      </a:lnTo>
                      <a:lnTo>
                        <a:pt x="1629" y="297"/>
                      </a:lnTo>
                      <a:lnTo>
                        <a:pt x="1615" y="290"/>
                      </a:lnTo>
                      <a:lnTo>
                        <a:pt x="1601" y="269"/>
                      </a:lnTo>
                      <a:lnTo>
                        <a:pt x="1558" y="241"/>
                      </a:lnTo>
                      <a:lnTo>
                        <a:pt x="1544" y="226"/>
                      </a:lnTo>
                      <a:lnTo>
                        <a:pt x="1537" y="219"/>
                      </a:lnTo>
                      <a:lnTo>
                        <a:pt x="1523" y="212"/>
                      </a:lnTo>
                      <a:lnTo>
                        <a:pt x="1488" y="184"/>
                      </a:lnTo>
                      <a:lnTo>
                        <a:pt x="1460" y="163"/>
                      </a:lnTo>
                      <a:cubicBezTo>
                        <a:pt x="1439" y="149"/>
                        <a:pt x="1424" y="135"/>
                        <a:pt x="1417" y="128"/>
                      </a:cubicBezTo>
                      <a:lnTo>
                        <a:pt x="1375" y="107"/>
                      </a:lnTo>
                      <a:lnTo>
                        <a:pt x="1368" y="100"/>
                      </a:lnTo>
                      <a:lnTo>
                        <a:pt x="1333" y="85"/>
                      </a:lnTo>
                      <a:lnTo>
                        <a:pt x="1298" y="64"/>
                      </a:lnTo>
                      <a:lnTo>
                        <a:pt x="1262" y="50"/>
                      </a:lnTo>
                      <a:lnTo>
                        <a:pt x="1227" y="36"/>
                      </a:lnTo>
                      <a:lnTo>
                        <a:pt x="1220" y="36"/>
                      </a:lnTo>
                      <a:lnTo>
                        <a:pt x="1199" y="29"/>
                      </a:lnTo>
                      <a:lnTo>
                        <a:pt x="1171" y="15"/>
                      </a:lnTo>
                      <a:lnTo>
                        <a:pt x="1150" y="15"/>
                      </a:lnTo>
                      <a:lnTo>
                        <a:pt x="11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11" name="Google Shape;2611;g1b4ab322049_2_64"/>
                <p:cNvSpPr/>
                <p:nvPr/>
              </p:nvSpPr>
              <p:spPr>
                <a:xfrm>
                  <a:off x="1912214" y="2220958"/>
                  <a:ext cx="427901" cy="634612"/>
                </a:xfrm>
                <a:custGeom>
                  <a:rect b="b" l="l" r="r" t="t"/>
                  <a:pathLst>
                    <a:path extrusionOk="0" h="3159" w="2130">
                      <a:moveTo>
                        <a:pt x="1636" y="318"/>
                      </a:moveTo>
                      <a:lnTo>
                        <a:pt x="1615" y="339"/>
                      </a:lnTo>
                      <a:lnTo>
                        <a:pt x="1629" y="353"/>
                      </a:lnTo>
                      <a:lnTo>
                        <a:pt x="1671" y="395"/>
                      </a:lnTo>
                      <a:lnTo>
                        <a:pt x="1706" y="445"/>
                      </a:lnTo>
                      <a:lnTo>
                        <a:pt x="1720" y="459"/>
                      </a:lnTo>
                      <a:cubicBezTo>
                        <a:pt x="1727" y="459"/>
                        <a:pt x="1727" y="466"/>
                        <a:pt x="1727" y="466"/>
                      </a:cubicBezTo>
                      <a:cubicBezTo>
                        <a:pt x="1727" y="466"/>
                        <a:pt x="1734" y="473"/>
                        <a:pt x="1734" y="473"/>
                      </a:cubicBezTo>
                      <a:cubicBezTo>
                        <a:pt x="1756" y="508"/>
                        <a:pt x="1784" y="536"/>
                        <a:pt x="1805" y="572"/>
                      </a:cubicBezTo>
                      <a:lnTo>
                        <a:pt x="1819" y="586"/>
                      </a:lnTo>
                      <a:cubicBezTo>
                        <a:pt x="1840" y="621"/>
                        <a:pt x="1861" y="663"/>
                        <a:pt x="1889" y="706"/>
                      </a:cubicBezTo>
                      <a:lnTo>
                        <a:pt x="1897" y="720"/>
                      </a:lnTo>
                      <a:cubicBezTo>
                        <a:pt x="1897" y="734"/>
                        <a:pt x="1904" y="741"/>
                        <a:pt x="1911" y="755"/>
                      </a:cubicBezTo>
                      <a:lnTo>
                        <a:pt x="1932" y="804"/>
                      </a:lnTo>
                      <a:lnTo>
                        <a:pt x="1960" y="875"/>
                      </a:lnTo>
                      <a:lnTo>
                        <a:pt x="1988" y="938"/>
                      </a:lnTo>
                      <a:cubicBezTo>
                        <a:pt x="1995" y="952"/>
                        <a:pt x="2002" y="973"/>
                        <a:pt x="2009" y="995"/>
                      </a:cubicBezTo>
                      <a:lnTo>
                        <a:pt x="2030" y="988"/>
                      </a:lnTo>
                      <a:cubicBezTo>
                        <a:pt x="2023" y="966"/>
                        <a:pt x="2016" y="945"/>
                        <a:pt x="2009" y="924"/>
                      </a:cubicBezTo>
                      <a:lnTo>
                        <a:pt x="1988" y="861"/>
                      </a:lnTo>
                      <a:cubicBezTo>
                        <a:pt x="1974" y="840"/>
                        <a:pt x="1967" y="811"/>
                        <a:pt x="1953" y="790"/>
                      </a:cubicBezTo>
                      <a:lnTo>
                        <a:pt x="1932" y="741"/>
                      </a:lnTo>
                      <a:cubicBezTo>
                        <a:pt x="1925" y="727"/>
                        <a:pt x="1918" y="713"/>
                        <a:pt x="1918" y="706"/>
                      </a:cubicBezTo>
                      <a:cubicBezTo>
                        <a:pt x="1911" y="699"/>
                        <a:pt x="1911" y="699"/>
                        <a:pt x="1911" y="691"/>
                      </a:cubicBezTo>
                      <a:cubicBezTo>
                        <a:pt x="1882" y="649"/>
                        <a:pt x="1861" y="607"/>
                        <a:pt x="1833" y="565"/>
                      </a:cubicBezTo>
                      <a:lnTo>
                        <a:pt x="1826" y="550"/>
                      </a:lnTo>
                      <a:cubicBezTo>
                        <a:pt x="1805" y="515"/>
                        <a:pt x="1777" y="480"/>
                        <a:pt x="1749" y="445"/>
                      </a:cubicBezTo>
                      <a:lnTo>
                        <a:pt x="1741" y="431"/>
                      </a:lnTo>
                      <a:lnTo>
                        <a:pt x="1720" y="417"/>
                      </a:lnTo>
                      <a:lnTo>
                        <a:pt x="1685" y="367"/>
                      </a:lnTo>
                      <a:cubicBezTo>
                        <a:pt x="1671" y="353"/>
                        <a:pt x="1657" y="339"/>
                        <a:pt x="1636" y="318"/>
                      </a:cubicBezTo>
                      <a:close/>
                      <a:moveTo>
                        <a:pt x="2030" y="988"/>
                      </a:moveTo>
                      <a:lnTo>
                        <a:pt x="2009" y="1002"/>
                      </a:lnTo>
                      <a:lnTo>
                        <a:pt x="2016" y="1023"/>
                      </a:lnTo>
                      <a:cubicBezTo>
                        <a:pt x="2016" y="1037"/>
                        <a:pt x="2023" y="1037"/>
                        <a:pt x="2023" y="1058"/>
                      </a:cubicBezTo>
                      <a:cubicBezTo>
                        <a:pt x="2030" y="1079"/>
                        <a:pt x="2038" y="1100"/>
                        <a:pt x="2045" y="1129"/>
                      </a:cubicBezTo>
                      <a:lnTo>
                        <a:pt x="2059" y="1185"/>
                      </a:lnTo>
                      <a:cubicBezTo>
                        <a:pt x="2059" y="1206"/>
                        <a:pt x="2066" y="1227"/>
                        <a:pt x="2073" y="1248"/>
                      </a:cubicBezTo>
                      <a:lnTo>
                        <a:pt x="2094" y="1241"/>
                      </a:lnTo>
                      <a:lnTo>
                        <a:pt x="2094" y="1241"/>
                      </a:lnTo>
                      <a:lnTo>
                        <a:pt x="2073" y="1255"/>
                      </a:lnTo>
                      <a:cubicBezTo>
                        <a:pt x="2073" y="1284"/>
                        <a:pt x="2087" y="1305"/>
                        <a:pt x="2087" y="1333"/>
                      </a:cubicBezTo>
                      <a:lnTo>
                        <a:pt x="2094" y="1411"/>
                      </a:lnTo>
                      <a:cubicBezTo>
                        <a:pt x="2101" y="1439"/>
                        <a:pt x="2108" y="1467"/>
                        <a:pt x="2108" y="1495"/>
                      </a:cubicBezTo>
                      <a:lnTo>
                        <a:pt x="2108" y="1551"/>
                      </a:lnTo>
                      <a:lnTo>
                        <a:pt x="2108" y="1587"/>
                      </a:lnTo>
                      <a:lnTo>
                        <a:pt x="2108" y="1615"/>
                      </a:lnTo>
                      <a:lnTo>
                        <a:pt x="2108" y="1692"/>
                      </a:lnTo>
                      <a:lnTo>
                        <a:pt x="2108" y="1798"/>
                      </a:lnTo>
                      <a:lnTo>
                        <a:pt x="2129" y="1798"/>
                      </a:lnTo>
                      <a:lnTo>
                        <a:pt x="2129" y="1700"/>
                      </a:lnTo>
                      <a:lnTo>
                        <a:pt x="2129" y="1622"/>
                      </a:lnTo>
                      <a:lnTo>
                        <a:pt x="2129" y="1594"/>
                      </a:lnTo>
                      <a:lnTo>
                        <a:pt x="2129" y="1551"/>
                      </a:lnTo>
                      <a:lnTo>
                        <a:pt x="2129" y="1495"/>
                      </a:lnTo>
                      <a:cubicBezTo>
                        <a:pt x="2129" y="1467"/>
                        <a:pt x="2122" y="1439"/>
                        <a:pt x="2122" y="1411"/>
                      </a:cubicBezTo>
                      <a:lnTo>
                        <a:pt x="2108" y="1326"/>
                      </a:lnTo>
                      <a:cubicBezTo>
                        <a:pt x="2108" y="1305"/>
                        <a:pt x="2101" y="1277"/>
                        <a:pt x="2094" y="1248"/>
                      </a:cubicBezTo>
                      <a:lnTo>
                        <a:pt x="2094" y="1241"/>
                      </a:lnTo>
                      <a:cubicBezTo>
                        <a:pt x="2094" y="1220"/>
                        <a:pt x="2087" y="1206"/>
                        <a:pt x="2087" y="1185"/>
                      </a:cubicBezTo>
                      <a:cubicBezTo>
                        <a:pt x="2080" y="1164"/>
                        <a:pt x="2073" y="1143"/>
                        <a:pt x="2066" y="1114"/>
                      </a:cubicBezTo>
                      <a:cubicBezTo>
                        <a:pt x="2066" y="1093"/>
                        <a:pt x="2059" y="1072"/>
                        <a:pt x="2052" y="1051"/>
                      </a:cubicBezTo>
                      <a:lnTo>
                        <a:pt x="2038" y="1016"/>
                      </a:lnTo>
                      <a:lnTo>
                        <a:pt x="2030" y="988"/>
                      </a:lnTo>
                      <a:close/>
                      <a:moveTo>
                        <a:pt x="1128" y="1340"/>
                      </a:moveTo>
                      <a:cubicBezTo>
                        <a:pt x="1128" y="1354"/>
                        <a:pt x="1135" y="1361"/>
                        <a:pt x="1142" y="1375"/>
                      </a:cubicBezTo>
                      <a:lnTo>
                        <a:pt x="1142" y="1389"/>
                      </a:lnTo>
                      <a:cubicBezTo>
                        <a:pt x="1156" y="1425"/>
                        <a:pt x="1170" y="1460"/>
                        <a:pt x="1178" y="1495"/>
                      </a:cubicBezTo>
                      <a:lnTo>
                        <a:pt x="1178" y="1502"/>
                      </a:lnTo>
                      <a:cubicBezTo>
                        <a:pt x="1192" y="1537"/>
                        <a:pt x="1199" y="1573"/>
                        <a:pt x="1213" y="1615"/>
                      </a:cubicBezTo>
                      <a:cubicBezTo>
                        <a:pt x="1220" y="1657"/>
                        <a:pt x="1227" y="1692"/>
                        <a:pt x="1234" y="1735"/>
                      </a:cubicBezTo>
                      <a:lnTo>
                        <a:pt x="1262" y="1728"/>
                      </a:lnTo>
                      <a:lnTo>
                        <a:pt x="1262" y="1728"/>
                      </a:lnTo>
                      <a:lnTo>
                        <a:pt x="1241" y="1742"/>
                      </a:lnTo>
                      <a:cubicBezTo>
                        <a:pt x="1248" y="1777"/>
                        <a:pt x="1248" y="1812"/>
                        <a:pt x="1255" y="1855"/>
                      </a:cubicBezTo>
                      <a:lnTo>
                        <a:pt x="1255" y="1876"/>
                      </a:lnTo>
                      <a:cubicBezTo>
                        <a:pt x="1262" y="1918"/>
                        <a:pt x="1269" y="1953"/>
                        <a:pt x="1269" y="1996"/>
                      </a:cubicBezTo>
                      <a:lnTo>
                        <a:pt x="1269" y="2017"/>
                      </a:lnTo>
                      <a:cubicBezTo>
                        <a:pt x="1269" y="2031"/>
                        <a:pt x="1269" y="2045"/>
                        <a:pt x="1269" y="2059"/>
                      </a:cubicBezTo>
                      <a:cubicBezTo>
                        <a:pt x="1255" y="2038"/>
                        <a:pt x="1234" y="2010"/>
                        <a:pt x="1220" y="1982"/>
                      </a:cubicBezTo>
                      <a:cubicBezTo>
                        <a:pt x="1220" y="1982"/>
                        <a:pt x="1220" y="1974"/>
                        <a:pt x="1220" y="1974"/>
                      </a:cubicBezTo>
                      <a:lnTo>
                        <a:pt x="1199" y="1982"/>
                      </a:lnTo>
                      <a:lnTo>
                        <a:pt x="1220" y="1967"/>
                      </a:lnTo>
                      <a:cubicBezTo>
                        <a:pt x="1213" y="1953"/>
                        <a:pt x="1206" y="1939"/>
                        <a:pt x="1199" y="1925"/>
                      </a:cubicBezTo>
                      <a:lnTo>
                        <a:pt x="1178" y="1932"/>
                      </a:lnTo>
                      <a:lnTo>
                        <a:pt x="1199" y="1918"/>
                      </a:lnTo>
                      <a:cubicBezTo>
                        <a:pt x="1192" y="1904"/>
                        <a:pt x="1185" y="1890"/>
                        <a:pt x="1185" y="1869"/>
                      </a:cubicBezTo>
                      <a:lnTo>
                        <a:pt x="1156" y="1876"/>
                      </a:lnTo>
                      <a:lnTo>
                        <a:pt x="1156" y="1876"/>
                      </a:lnTo>
                      <a:lnTo>
                        <a:pt x="1178" y="1869"/>
                      </a:lnTo>
                      <a:cubicBezTo>
                        <a:pt x="1178" y="1848"/>
                        <a:pt x="1170" y="1826"/>
                        <a:pt x="1163" y="1805"/>
                      </a:cubicBezTo>
                      <a:cubicBezTo>
                        <a:pt x="1163" y="1784"/>
                        <a:pt x="1156" y="1770"/>
                        <a:pt x="1156" y="1749"/>
                      </a:cubicBezTo>
                      <a:lnTo>
                        <a:pt x="1156" y="1735"/>
                      </a:lnTo>
                      <a:cubicBezTo>
                        <a:pt x="1149" y="1721"/>
                        <a:pt x="1142" y="1700"/>
                        <a:pt x="1142" y="1678"/>
                      </a:cubicBezTo>
                      <a:lnTo>
                        <a:pt x="1142" y="1664"/>
                      </a:lnTo>
                      <a:cubicBezTo>
                        <a:pt x="1142" y="1643"/>
                        <a:pt x="1142" y="1615"/>
                        <a:pt x="1135" y="1594"/>
                      </a:cubicBezTo>
                      <a:cubicBezTo>
                        <a:pt x="1128" y="1573"/>
                        <a:pt x="1128" y="1544"/>
                        <a:pt x="1128" y="1523"/>
                      </a:cubicBezTo>
                      <a:lnTo>
                        <a:pt x="1128" y="1502"/>
                      </a:lnTo>
                      <a:cubicBezTo>
                        <a:pt x="1128" y="1467"/>
                        <a:pt x="1128" y="1432"/>
                        <a:pt x="1128" y="1389"/>
                      </a:cubicBezTo>
                      <a:lnTo>
                        <a:pt x="1128" y="1361"/>
                      </a:lnTo>
                      <a:cubicBezTo>
                        <a:pt x="1128" y="1354"/>
                        <a:pt x="1128" y="1347"/>
                        <a:pt x="1128" y="1340"/>
                      </a:cubicBezTo>
                      <a:close/>
                      <a:moveTo>
                        <a:pt x="1072" y="1100"/>
                      </a:moveTo>
                      <a:lnTo>
                        <a:pt x="1072" y="1213"/>
                      </a:lnTo>
                      <a:lnTo>
                        <a:pt x="1072" y="1361"/>
                      </a:lnTo>
                      <a:lnTo>
                        <a:pt x="1072" y="1389"/>
                      </a:lnTo>
                      <a:cubicBezTo>
                        <a:pt x="1072" y="1432"/>
                        <a:pt x="1072" y="1467"/>
                        <a:pt x="1072" y="1509"/>
                      </a:cubicBezTo>
                      <a:lnTo>
                        <a:pt x="1072" y="1523"/>
                      </a:lnTo>
                      <a:cubicBezTo>
                        <a:pt x="1079" y="1551"/>
                        <a:pt x="1079" y="1573"/>
                        <a:pt x="1079" y="1594"/>
                      </a:cubicBezTo>
                      <a:cubicBezTo>
                        <a:pt x="1086" y="1622"/>
                        <a:pt x="1086" y="1650"/>
                        <a:pt x="1086" y="1671"/>
                      </a:cubicBezTo>
                      <a:lnTo>
                        <a:pt x="1086" y="1685"/>
                      </a:lnTo>
                      <a:cubicBezTo>
                        <a:pt x="1093" y="1707"/>
                        <a:pt x="1100" y="1728"/>
                        <a:pt x="1100" y="1749"/>
                      </a:cubicBezTo>
                      <a:lnTo>
                        <a:pt x="1100" y="1756"/>
                      </a:lnTo>
                      <a:cubicBezTo>
                        <a:pt x="1100" y="1777"/>
                        <a:pt x="1107" y="1805"/>
                        <a:pt x="1114" y="1826"/>
                      </a:cubicBezTo>
                      <a:cubicBezTo>
                        <a:pt x="1114" y="1841"/>
                        <a:pt x="1121" y="1869"/>
                        <a:pt x="1128" y="1883"/>
                      </a:cubicBezTo>
                      <a:cubicBezTo>
                        <a:pt x="1135" y="1904"/>
                        <a:pt x="1135" y="1918"/>
                        <a:pt x="1142" y="1939"/>
                      </a:cubicBezTo>
                      <a:cubicBezTo>
                        <a:pt x="1149" y="1960"/>
                        <a:pt x="1156" y="1974"/>
                        <a:pt x="1163" y="1989"/>
                      </a:cubicBezTo>
                      <a:lnTo>
                        <a:pt x="1192" y="1974"/>
                      </a:lnTo>
                      <a:lnTo>
                        <a:pt x="1170" y="1996"/>
                      </a:lnTo>
                      <a:cubicBezTo>
                        <a:pt x="1170" y="2003"/>
                        <a:pt x="1170" y="2003"/>
                        <a:pt x="1178" y="2017"/>
                      </a:cubicBezTo>
                      <a:cubicBezTo>
                        <a:pt x="1192" y="2045"/>
                        <a:pt x="1213" y="2073"/>
                        <a:pt x="1234" y="2094"/>
                      </a:cubicBezTo>
                      <a:cubicBezTo>
                        <a:pt x="1234" y="2101"/>
                        <a:pt x="1241" y="2108"/>
                        <a:pt x="1248" y="2115"/>
                      </a:cubicBezTo>
                      <a:cubicBezTo>
                        <a:pt x="1255" y="2130"/>
                        <a:pt x="1269" y="2137"/>
                        <a:pt x="1283" y="2151"/>
                      </a:cubicBezTo>
                      <a:lnTo>
                        <a:pt x="1333" y="2193"/>
                      </a:lnTo>
                      <a:lnTo>
                        <a:pt x="1333" y="2115"/>
                      </a:lnTo>
                      <a:cubicBezTo>
                        <a:pt x="1326" y="2080"/>
                        <a:pt x="1326" y="2045"/>
                        <a:pt x="1326" y="2017"/>
                      </a:cubicBezTo>
                      <a:lnTo>
                        <a:pt x="1326" y="1989"/>
                      </a:lnTo>
                      <a:cubicBezTo>
                        <a:pt x="1319" y="1946"/>
                        <a:pt x="1319" y="1911"/>
                        <a:pt x="1311" y="1869"/>
                      </a:cubicBezTo>
                      <a:lnTo>
                        <a:pt x="1311" y="1848"/>
                      </a:lnTo>
                      <a:cubicBezTo>
                        <a:pt x="1304" y="1812"/>
                        <a:pt x="1297" y="1763"/>
                        <a:pt x="1290" y="1721"/>
                      </a:cubicBezTo>
                      <a:cubicBezTo>
                        <a:pt x="1283" y="1678"/>
                        <a:pt x="1269" y="1636"/>
                        <a:pt x="1262" y="1601"/>
                      </a:cubicBezTo>
                      <a:cubicBezTo>
                        <a:pt x="1255" y="1566"/>
                        <a:pt x="1241" y="1509"/>
                        <a:pt x="1227" y="1474"/>
                      </a:cubicBezTo>
                      <a:cubicBezTo>
                        <a:pt x="1220" y="1439"/>
                        <a:pt x="1206" y="1403"/>
                        <a:pt x="1192" y="1375"/>
                      </a:cubicBezTo>
                      <a:lnTo>
                        <a:pt x="1185" y="1354"/>
                      </a:lnTo>
                      <a:cubicBezTo>
                        <a:pt x="1170" y="1326"/>
                        <a:pt x="1156" y="1291"/>
                        <a:pt x="1142" y="1255"/>
                      </a:cubicBezTo>
                      <a:lnTo>
                        <a:pt x="1135" y="1234"/>
                      </a:lnTo>
                      <a:lnTo>
                        <a:pt x="1121" y="1213"/>
                      </a:lnTo>
                      <a:lnTo>
                        <a:pt x="1072" y="1100"/>
                      </a:lnTo>
                      <a:close/>
                      <a:moveTo>
                        <a:pt x="938" y="1"/>
                      </a:moveTo>
                      <a:lnTo>
                        <a:pt x="888" y="15"/>
                      </a:lnTo>
                      <a:cubicBezTo>
                        <a:pt x="874" y="22"/>
                        <a:pt x="860" y="29"/>
                        <a:pt x="846" y="36"/>
                      </a:cubicBezTo>
                      <a:lnTo>
                        <a:pt x="0" y="529"/>
                      </a:lnTo>
                      <a:lnTo>
                        <a:pt x="28" y="572"/>
                      </a:lnTo>
                      <a:cubicBezTo>
                        <a:pt x="43" y="565"/>
                        <a:pt x="57" y="558"/>
                        <a:pt x="78" y="550"/>
                      </a:cubicBezTo>
                      <a:cubicBezTo>
                        <a:pt x="92" y="543"/>
                        <a:pt x="106" y="543"/>
                        <a:pt x="120" y="536"/>
                      </a:cubicBezTo>
                      <a:lnTo>
                        <a:pt x="120" y="522"/>
                      </a:lnTo>
                      <a:lnTo>
                        <a:pt x="134" y="536"/>
                      </a:lnTo>
                      <a:lnTo>
                        <a:pt x="233" y="536"/>
                      </a:lnTo>
                      <a:cubicBezTo>
                        <a:pt x="254" y="543"/>
                        <a:pt x="275" y="543"/>
                        <a:pt x="303" y="550"/>
                      </a:cubicBezTo>
                      <a:cubicBezTo>
                        <a:pt x="318" y="558"/>
                        <a:pt x="339" y="565"/>
                        <a:pt x="360" y="572"/>
                      </a:cubicBezTo>
                      <a:lnTo>
                        <a:pt x="367" y="543"/>
                      </a:lnTo>
                      <a:lnTo>
                        <a:pt x="367" y="572"/>
                      </a:lnTo>
                      <a:cubicBezTo>
                        <a:pt x="388" y="579"/>
                        <a:pt x="416" y="593"/>
                        <a:pt x="437" y="600"/>
                      </a:cubicBezTo>
                      <a:cubicBezTo>
                        <a:pt x="466" y="614"/>
                        <a:pt x="487" y="628"/>
                        <a:pt x="515" y="642"/>
                      </a:cubicBezTo>
                      <a:cubicBezTo>
                        <a:pt x="536" y="656"/>
                        <a:pt x="578" y="684"/>
                        <a:pt x="599" y="699"/>
                      </a:cubicBezTo>
                      <a:cubicBezTo>
                        <a:pt x="628" y="720"/>
                        <a:pt x="656" y="741"/>
                        <a:pt x="677" y="762"/>
                      </a:cubicBezTo>
                      <a:lnTo>
                        <a:pt x="684" y="762"/>
                      </a:lnTo>
                      <a:cubicBezTo>
                        <a:pt x="691" y="769"/>
                        <a:pt x="691" y="776"/>
                        <a:pt x="698" y="776"/>
                      </a:cubicBezTo>
                      <a:lnTo>
                        <a:pt x="353" y="981"/>
                      </a:lnTo>
                      <a:cubicBezTo>
                        <a:pt x="339" y="988"/>
                        <a:pt x="325" y="995"/>
                        <a:pt x="318" y="1009"/>
                      </a:cubicBezTo>
                      <a:lnTo>
                        <a:pt x="310" y="1016"/>
                      </a:lnTo>
                      <a:lnTo>
                        <a:pt x="332" y="1037"/>
                      </a:lnTo>
                      <a:lnTo>
                        <a:pt x="303" y="1023"/>
                      </a:lnTo>
                      <a:lnTo>
                        <a:pt x="296" y="1030"/>
                      </a:lnTo>
                      <a:lnTo>
                        <a:pt x="282" y="1058"/>
                      </a:lnTo>
                      <a:cubicBezTo>
                        <a:pt x="275" y="1072"/>
                        <a:pt x="275" y="1079"/>
                        <a:pt x="268" y="1093"/>
                      </a:cubicBezTo>
                      <a:lnTo>
                        <a:pt x="261" y="1121"/>
                      </a:lnTo>
                      <a:cubicBezTo>
                        <a:pt x="254" y="1136"/>
                        <a:pt x="247" y="1150"/>
                        <a:pt x="247" y="1164"/>
                      </a:cubicBezTo>
                      <a:cubicBezTo>
                        <a:pt x="247" y="1171"/>
                        <a:pt x="247" y="1178"/>
                        <a:pt x="247" y="1185"/>
                      </a:cubicBezTo>
                      <a:lnTo>
                        <a:pt x="240" y="1213"/>
                      </a:lnTo>
                      <a:cubicBezTo>
                        <a:pt x="240" y="1234"/>
                        <a:pt x="233" y="1255"/>
                        <a:pt x="233" y="1277"/>
                      </a:cubicBezTo>
                      <a:lnTo>
                        <a:pt x="226" y="1319"/>
                      </a:lnTo>
                      <a:lnTo>
                        <a:pt x="226" y="1361"/>
                      </a:lnTo>
                      <a:lnTo>
                        <a:pt x="226" y="1382"/>
                      </a:lnTo>
                      <a:lnTo>
                        <a:pt x="226" y="1439"/>
                      </a:lnTo>
                      <a:lnTo>
                        <a:pt x="226" y="1460"/>
                      </a:lnTo>
                      <a:cubicBezTo>
                        <a:pt x="226" y="1467"/>
                        <a:pt x="226" y="1474"/>
                        <a:pt x="226" y="1481"/>
                      </a:cubicBezTo>
                      <a:lnTo>
                        <a:pt x="226" y="1551"/>
                      </a:lnTo>
                      <a:lnTo>
                        <a:pt x="226" y="1671"/>
                      </a:lnTo>
                      <a:lnTo>
                        <a:pt x="226" y="1685"/>
                      </a:lnTo>
                      <a:lnTo>
                        <a:pt x="226" y="1855"/>
                      </a:lnTo>
                      <a:lnTo>
                        <a:pt x="226" y="1883"/>
                      </a:lnTo>
                      <a:cubicBezTo>
                        <a:pt x="233" y="1925"/>
                        <a:pt x="233" y="1960"/>
                        <a:pt x="233" y="2003"/>
                      </a:cubicBezTo>
                      <a:lnTo>
                        <a:pt x="233" y="2017"/>
                      </a:lnTo>
                      <a:lnTo>
                        <a:pt x="240" y="2094"/>
                      </a:lnTo>
                      <a:cubicBezTo>
                        <a:pt x="240" y="2115"/>
                        <a:pt x="247" y="2137"/>
                        <a:pt x="247" y="2165"/>
                      </a:cubicBezTo>
                      <a:lnTo>
                        <a:pt x="247" y="2186"/>
                      </a:lnTo>
                      <a:cubicBezTo>
                        <a:pt x="254" y="2200"/>
                        <a:pt x="254" y="2207"/>
                        <a:pt x="254" y="2221"/>
                      </a:cubicBezTo>
                      <a:lnTo>
                        <a:pt x="261" y="2263"/>
                      </a:lnTo>
                      <a:lnTo>
                        <a:pt x="268" y="2299"/>
                      </a:lnTo>
                      <a:lnTo>
                        <a:pt x="275" y="2334"/>
                      </a:lnTo>
                      <a:lnTo>
                        <a:pt x="282" y="2369"/>
                      </a:lnTo>
                      <a:lnTo>
                        <a:pt x="310" y="2362"/>
                      </a:lnTo>
                      <a:lnTo>
                        <a:pt x="310" y="2362"/>
                      </a:lnTo>
                      <a:lnTo>
                        <a:pt x="289" y="2376"/>
                      </a:lnTo>
                      <a:lnTo>
                        <a:pt x="296" y="2397"/>
                      </a:lnTo>
                      <a:cubicBezTo>
                        <a:pt x="296" y="2404"/>
                        <a:pt x="303" y="2412"/>
                        <a:pt x="303" y="2426"/>
                      </a:cubicBezTo>
                      <a:lnTo>
                        <a:pt x="332" y="2419"/>
                      </a:lnTo>
                      <a:lnTo>
                        <a:pt x="332" y="2419"/>
                      </a:lnTo>
                      <a:lnTo>
                        <a:pt x="303" y="2433"/>
                      </a:lnTo>
                      <a:lnTo>
                        <a:pt x="332" y="2426"/>
                      </a:lnTo>
                      <a:lnTo>
                        <a:pt x="310" y="2440"/>
                      </a:lnTo>
                      <a:lnTo>
                        <a:pt x="310" y="2447"/>
                      </a:lnTo>
                      <a:cubicBezTo>
                        <a:pt x="310" y="2454"/>
                        <a:pt x="318" y="2468"/>
                        <a:pt x="318" y="2475"/>
                      </a:cubicBezTo>
                      <a:lnTo>
                        <a:pt x="346" y="2461"/>
                      </a:lnTo>
                      <a:lnTo>
                        <a:pt x="325" y="2482"/>
                      </a:lnTo>
                      <a:cubicBezTo>
                        <a:pt x="325" y="2482"/>
                        <a:pt x="339" y="2503"/>
                        <a:pt x="339" y="2510"/>
                      </a:cubicBezTo>
                      <a:cubicBezTo>
                        <a:pt x="353" y="2538"/>
                        <a:pt x="367" y="2567"/>
                        <a:pt x="388" y="2588"/>
                      </a:cubicBezTo>
                      <a:lnTo>
                        <a:pt x="409" y="2609"/>
                      </a:lnTo>
                      <a:lnTo>
                        <a:pt x="423" y="2623"/>
                      </a:lnTo>
                      <a:lnTo>
                        <a:pt x="430" y="2637"/>
                      </a:lnTo>
                      <a:lnTo>
                        <a:pt x="451" y="2616"/>
                      </a:lnTo>
                      <a:lnTo>
                        <a:pt x="451" y="2616"/>
                      </a:lnTo>
                      <a:lnTo>
                        <a:pt x="437" y="2637"/>
                      </a:lnTo>
                      <a:lnTo>
                        <a:pt x="473" y="2665"/>
                      </a:lnTo>
                      <a:lnTo>
                        <a:pt x="487" y="2644"/>
                      </a:lnTo>
                      <a:lnTo>
                        <a:pt x="487" y="2644"/>
                      </a:lnTo>
                      <a:cubicBezTo>
                        <a:pt x="487" y="2644"/>
                        <a:pt x="473" y="2672"/>
                        <a:pt x="480" y="2672"/>
                      </a:cubicBezTo>
                      <a:lnTo>
                        <a:pt x="494" y="2679"/>
                      </a:lnTo>
                      <a:lnTo>
                        <a:pt x="508" y="2693"/>
                      </a:lnTo>
                      <a:lnTo>
                        <a:pt x="522" y="2701"/>
                      </a:lnTo>
                      <a:lnTo>
                        <a:pt x="536" y="2708"/>
                      </a:lnTo>
                      <a:lnTo>
                        <a:pt x="550" y="2715"/>
                      </a:lnTo>
                      <a:lnTo>
                        <a:pt x="557" y="2715"/>
                      </a:lnTo>
                      <a:lnTo>
                        <a:pt x="578" y="2722"/>
                      </a:lnTo>
                      <a:lnTo>
                        <a:pt x="649" y="2722"/>
                      </a:lnTo>
                      <a:lnTo>
                        <a:pt x="649" y="2693"/>
                      </a:lnTo>
                      <a:cubicBezTo>
                        <a:pt x="649" y="2693"/>
                        <a:pt x="656" y="2722"/>
                        <a:pt x="656" y="2722"/>
                      </a:cubicBezTo>
                      <a:lnTo>
                        <a:pt x="677" y="2715"/>
                      </a:lnTo>
                      <a:lnTo>
                        <a:pt x="698" y="2708"/>
                      </a:lnTo>
                      <a:lnTo>
                        <a:pt x="1269" y="2369"/>
                      </a:lnTo>
                      <a:lnTo>
                        <a:pt x="1269" y="2426"/>
                      </a:lnTo>
                      <a:lnTo>
                        <a:pt x="1269" y="2461"/>
                      </a:lnTo>
                      <a:cubicBezTo>
                        <a:pt x="1262" y="2545"/>
                        <a:pt x="1255" y="2623"/>
                        <a:pt x="1241" y="2708"/>
                      </a:cubicBezTo>
                      <a:lnTo>
                        <a:pt x="1241" y="2729"/>
                      </a:lnTo>
                      <a:cubicBezTo>
                        <a:pt x="1234" y="2764"/>
                        <a:pt x="1220" y="2792"/>
                        <a:pt x="1213" y="2827"/>
                      </a:cubicBezTo>
                      <a:lnTo>
                        <a:pt x="1206" y="2842"/>
                      </a:lnTo>
                      <a:cubicBezTo>
                        <a:pt x="1199" y="2870"/>
                        <a:pt x="1185" y="2898"/>
                        <a:pt x="1178" y="2926"/>
                      </a:cubicBezTo>
                      <a:lnTo>
                        <a:pt x="1199" y="2933"/>
                      </a:lnTo>
                      <a:lnTo>
                        <a:pt x="1170" y="2933"/>
                      </a:lnTo>
                      <a:cubicBezTo>
                        <a:pt x="1163" y="2954"/>
                        <a:pt x="1149" y="2982"/>
                        <a:pt x="1135" y="3004"/>
                      </a:cubicBezTo>
                      <a:cubicBezTo>
                        <a:pt x="1121" y="3018"/>
                        <a:pt x="1114" y="3032"/>
                        <a:pt x="1100" y="3046"/>
                      </a:cubicBezTo>
                      <a:lnTo>
                        <a:pt x="1093" y="3060"/>
                      </a:lnTo>
                      <a:cubicBezTo>
                        <a:pt x="1086" y="3060"/>
                        <a:pt x="1086" y="3067"/>
                        <a:pt x="1079" y="3067"/>
                      </a:cubicBezTo>
                      <a:cubicBezTo>
                        <a:pt x="1065" y="3088"/>
                        <a:pt x="1044" y="3102"/>
                        <a:pt x="1022" y="3116"/>
                      </a:cubicBezTo>
                      <a:lnTo>
                        <a:pt x="1044" y="3159"/>
                      </a:lnTo>
                      <a:lnTo>
                        <a:pt x="1854" y="2686"/>
                      </a:lnTo>
                      <a:cubicBezTo>
                        <a:pt x="1875" y="2672"/>
                        <a:pt x="1904" y="2651"/>
                        <a:pt x="1925" y="2630"/>
                      </a:cubicBezTo>
                      <a:lnTo>
                        <a:pt x="1939" y="2616"/>
                      </a:lnTo>
                      <a:lnTo>
                        <a:pt x="1946" y="2609"/>
                      </a:lnTo>
                      <a:cubicBezTo>
                        <a:pt x="1960" y="2588"/>
                        <a:pt x="1974" y="2574"/>
                        <a:pt x="1988" y="2552"/>
                      </a:cubicBezTo>
                      <a:cubicBezTo>
                        <a:pt x="2002" y="2524"/>
                        <a:pt x="2016" y="2503"/>
                        <a:pt x="2023" y="2482"/>
                      </a:cubicBezTo>
                      <a:lnTo>
                        <a:pt x="2002" y="2468"/>
                      </a:lnTo>
                      <a:lnTo>
                        <a:pt x="2030" y="2468"/>
                      </a:lnTo>
                      <a:cubicBezTo>
                        <a:pt x="2038" y="2454"/>
                        <a:pt x="2045" y="2433"/>
                        <a:pt x="2052" y="2412"/>
                      </a:cubicBezTo>
                      <a:cubicBezTo>
                        <a:pt x="2052" y="2404"/>
                        <a:pt x="2059" y="2397"/>
                        <a:pt x="2059" y="2390"/>
                      </a:cubicBezTo>
                      <a:lnTo>
                        <a:pt x="2073" y="2355"/>
                      </a:lnTo>
                      <a:cubicBezTo>
                        <a:pt x="2073" y="2355"/>
                        <a:pt x="2073" y="2348"/>
                        <a:pt x="2073" y="2348"/>
                      </a:cubicBezTo>
                      <a:cubicBezTo>
                        <a:pt x="2080" y="2327"/>
                        <a:pt x="2080" y="2299"/>
                        <a:pt x="2087" y="2278"/>
                      </a:cubicBezTo>
                      <a:lnTo>
                        <a:pt x="2101" y="2228"/>
                      </a:lnTo>
                      <a:cubicBezTo>
                        <a:pt x="2101" y="2221"/>
                        <a:pt x="2101" y="2214"/>
                        <a:pt x="2101" y="2200"/>
                      </a:cubicBezTo>
                      <a:cubicBezTo>
                        <a:pt x="2108" y="2179"/>
                        <a:pt x="2108" y="2144"/>
                        <a:pt x="2115" y="2122"/>
                      </a:cubicBezTo>
                      <a:cubicBezTo>
                        <a:pt x="2122" y="2094"/>
                        <a:pt x="2122" y="2066"/>
                        <a:pt x="2122" y="2031"/>
                      </a:cubicBezTo>
                      <a:lnTo>
                        <a:pt x="2122" y="2003"/>
                      </a:lnTo>
                      <a:lnTo>
                        <a:pt x="2129" y="1932"/>
                      </a:lnTo>
                      <a:lnTo>
                        <a:pt x="2129" y="1805"/>
                      </a:lnTo>
                      <a:lnTo>
                        <a:pt x="2129" y="1798"/>
                      </a:lnTo>
                      <a:lnTo>
                        <a:pt x="2108" y="1805"/>
                      </a:lnTo>
                      <a:lnTo>
                        <a:pt x="2108" y="1918"/>
                      </a:lnTo>
                      <a:lnTo>
                        <a:pt x="2108" y="1996"/>
                      </a:lnTo>
                      <a:lnTo>
                        <a:pt x="2108" y="2024"/>
                      </a:lnTo>
                      <a:cubicBezTo>
                        <a:pt x="2101" y="2052"/>
                        <a:pt x="2101" y="2080"/>
                        <a:pt x="2094" y="2108"/>
                      </a:cubicBezTo>
                      <a:cubicBezTo>
                        <a:pt x="2094" y="2137"/>
                        <a:pt x="2087" y="2165"/>
                        <a:pt x="2087" y="2186"/>
                      </a:cubicBezTo>
                      <a:cubicBezTo>
                        <a:pt x="2080" y="2200"/>
                        <a:pt x="2080" y="2207"/>
                        <a:pt x="2080" y="2214"/>
                      </a:cubicBezTo>
                      <a:lnTo>
                        <a:pt x="2073" y="2263"/>
                      </a:lnTo>
                      <a:cubicBezTo>
                        <a:pt x="2066" y="2285"/>
                        <a:pt x="2059" y="2306"/>
                        <a:pt x="2052" y="2327"/>
                      </a:cubicBezTo>
                      <a:lnTo>
                        <a:pt x="2038" y="2369"/>
                      </a:lnTo>
                      <a:lnTo>
                        <a:pt x="2030" y="2390"/>
                      </a:lnTo>
                      <a:cubicBezTo>
                        <a:pt x="2023" y="2412"/>
                        <a:pt x="2016" y="2426"/>
                        <a:pt x="2009" y="2440"/>
                      </a:cubicBezTo>
                      <a:lnTo>
                        <a:pt x="2030" y="2454"/>
                      </a:lnTo>
                      <a:lnTo>
                        <a:pt x="2009" y="2454"/>
                      </a:lnTo>
                      <a:cubicBezTo>
                        <a:pt x="1995" y="2475"/>
                        <a:pt x="1981" y="2496"/>
                        <a:pt x="1967" y="2517"/>
                      </a:cubicBezTo>
                      <a:cubicBezTo>
                        <a:pt x="1960" y="2531"/>
                        <a:pt x="1946" y="2545"/>
                        <a:pt x="1932" y="2560"/>
                      </a:cubicBezTo>
                      <a:lnTo>
                        <a:pt x="1925" y="2574"/>
                      </a:lnTo>
                      <a:lnTo>
                        <a:pt x="1918" y="2581"/>
                      </a:lnTo>
                      <a:cubicBezTo>
                        <a:pt x="1897" y="2602"/>
                        <a:pt x="1875" y="2616"/>
                        <a:pt x="1854" y="2630"/>
                      </a:cubicBezTo>
                      <a:lnTo>
                        <a:pt x="1185" y="3018"/>
                      </a:lnTo>
                      <a:cubicBezTo>
                        <a:pt x="1199" y="2997"/>
                        <a:pt x="1213" y="2975"/>
                        <a:pt x="1220" y="2954"/>
                      </a:cubicBezTo>
                      <a:lnTo>
                        <a:pt x="1199" y="2947"/>
                      </a:lnTo>
                      <a:lnTo>
                        <a:pt x="1241" y="2947"/>
                      </a:lnTo>
                      <a:cubicBezTo>
                        <a:pt x="1255" y="2919"/>
                        <a:pt x="1269" y="2891"/>
                        <a:pt x="1276" y="2856"/>
                      </a:cubicBezTo>
                      <a:lnTo>
                        <a:pt x="1276" y="2842"/>
                      </a:lnTo>
                      <a:cubicBezTo>
                        <a:pt x="1290" y="2806"/>
                        <a:pt x="1297" y="2778"/>
                        <a:pt x="1304" y="2743"/>
                      </a:cubicBezTo>
                      <a:lnTo>
                        <a:pt x="1304" y="2722"/>
                      </a:lnTo>
                      <a:cubicBezTo>
                        <a:pt x="1326" y="2637"/>
                        <a:pt x="1333" y="2552"/>
                        <a:pt x="1340" y="2468"/>
                      </a:cubicBezTo>
                      <a:lnTo>
                        <a:pt x="1340" y="2433"/>
                      </a:lnTo>
                      <a:lnTo>
                        <a:pt x="1340" y="2327"/>
                      </a:lnTo>
                      <a:lnTo>
                        <a:pt x="1340" y="2278"/>
                      </a:lnTo>
                      <a:lnTo>
                        <a:pt x="684" y="2658"/>
                      </a:lnTo>
                      <a:lnTo>
                        <a:pt x="670" y="2665"/>
                      </a:lnTo>
                      <a:lnTo>
                        <a:pt x="663" y="2665"/>
                      </a:lnTo>
                      <a:lnTo>
                        <a:pt x="663" y="2693"/>
                      </a:lnTo>
                      <a:cubicBezTo>
                        <a:pt x="663" y="2693"/>
                        <a:pt x="656" y="2665"/>
                        <a:pt x="635" y="2665"/>
                      </a:cubicBezTo>
                      <a:lnTo>
                        <a:pt x="628" y="2665"/>
                      </a:lnTo>
                      <a:lnTo>
                        <a:pt x="543" y="2623"/>
                      </a:lnTo>
                      <a:lnTo>
                        <a:pt x="529" y="2616"/>
                      </a:lnTo>
                      <a:lnTo>
                        <a:pt x="515" y="2637"/>
                      </a:lnTo>
                      <a:lnTo>
                        <a:pt x="522" y="2616"/>
                      </a:lnTo>
                      <a:lnTo>
                        <a:pt x="508" y="2637"/>
                      </a:lnTo>
                      <a:lnTo>
                        <a:pt x="522" y="2609"/>
                      </a:lnTo>
                      <a:lnTo>
                        <a:pt x="494" y="2588"/>
                      </a:lnTo>
                      <a:lnTo>
                        <a:pt x="473" y="2609"/>
                      </a:lnTo>
                      <a:lnTo>
                        <a:pt x="487" y="2588"/>
                      </a:lnTo>
                      <a:lnTo>
                        <a:pt x="480" y="2574"/>
                      </a:lnTo>
                      <a:lnTo>
                        <a:pt x="458" y="2560"/>
                      </a:lnTo>
                      <a:cubicBezTo>
                        <a:pt x="458" y="2552"/>
                        <a:pt x="451" y="2552"/>
                        <a:pt x="444" y="2538"/>
                      </a:cubicBezTo>
                      <a:cubicBezTo>
                        <a:pt x="430" y="2517"/>
                        <a:pt x="416" y="2496"/>
                        <a:pt x="402" y="2468"/>
                      </a:cubicBezTo>
                      <a:lnTo>
                        <a:pt x="395" y="2454"/>
                      </a:lnTo>
                      <a:lnTo>
                        <a:pt x="367" y="2468"/>
                      </a:lnTo>
                      <a:lnTo>
                        <a:pt x="367" y="2468"/>
                      </a:lnTo>
                      <a:lnTo>
                        <a:pt x="388" y="2447"/>
                      </a:lnTo>
                      <a:lnTo>
                        <a:pt x="367" y="2454"/>
                      </a:lnTo>
                      <a:lnTo>
                        <a:pt x="388" y="2440"/>
                      </a:lnTo>
                      <a:lnTo>
                        <a:pt x="374" y="2419"/>
                      </a:lnTo>
                      <a:lnTo>
                        <a:pt x="374" y="2404"/>
                      </a:lnTo>
                      <a:lnTo>
                        <a:pt x="346" y="2412"/>
                      </a:lnTo>
                      <a:lnTo>
                        <a:pt x="374" y="2397"/>
                      </a:lnTo>
                      <a:lnTo>
                        <a:pt x="374" y="2397"/>
                      </a:lnTo>
                      <a:lnTo>
                        <a:pt x="346" y="2404"/>
                      </a:lnTo>
                      <a:lnTo>
                        <a:pt x="367" y="2390"/>
                      </a:lnTo>
                      <a:cubicBezTo>
                        <a:pt x="367" y="2383"/>
                        <a:pt x="360" y="2376"/>
                        <a:pt x="360" y="2369"/>
                      </a:cubicBezTo>
                      <a:lnTo>
                        <a:pt x="353" y="2341"/>
                      </a:lnTo>
                      <a:lnTo>
                        <a:pt x="346" y="2313"/>
                      </a:lnTo>
                      <a:lnTo>
                        <a:pt x="339" y="2285"/>
                      </a:lnTo>
                      <a:lnTo>
                        <a:pt x="310" y="2292"/>
                      </a:lnTo>
                      <a:lnTo>
                        <a:pt x="310" y="2292"/>
                      </a:lnTo>
                      <a:lnTo>
                        <a:pt x="339" y="2278"/>
                      </a:lnTo>
                      <a:lnTo>
                        <a:pt x="332" y="2242"/>
                      </a:lnTo>
                      <a:lnTo>
                        <a:pt x="318" y="2200"/>
                      </a:lnTo>
                      <a:lnTo>
                        <a:pt x="318" y="2165"/>
                      </a:lnTo>
                      <a:lnTo>
                        <a:pt x="318" y="2144"/>
                      </a:lnTo>
                      <a:cubicBezTo>
                        <a:pt x="318" y="2122"/>
                        <a:pt x="318" y="2094"/>
                        <a:pt x="310" y="2073"/>
                      </a:cubicBezTo>
                      <a:cubicBezTo>
                        <a:pt x="310" y="2052"/>
                        <a:pt x="310" y="2031"/>
                        <a:pt x="310" y="2003"/>
                      </a:cubicBezTo>
                      <a:lnTo>
                        <a:pt x="310" y="1982"/>
                      </a:lnTo>
                      <a:cubicBezTo>
                        <a:pt x="303" y="1946"/>
                        <a:pt x="303" y="1911"/>
                        <a:pt x="303" y="1869"/>
                      </a:cubicBezTo>
                      <a:lnTo>
                        <a:pt x="303" y="1841"/>
                      </a:lnTo>
                      <a:lnTo>
                        <a:pt x="303" y="1671"/>
                      </a:lnTo>
                      <a:lnTo>
                        <a:pt x="303" y="1657"/>
                      </a:lnTo>
                      <a:lnTo>
                        <a:pt x="303" y="1537"/>
                      </a:lnTo>
                      <a:lnTo>
                        <a:pt x="303" y="1474"/>
                      </a:lnTo>
                      <a:cubicBezTo>
                        <a:pt x="303" y="1467"/>
                        <a:pt x="303" y="1460"/>
                        <a:pt x="303" y="1453"/>
                      </a:cubicBezTo>
                      <a:lnTo>
                        <a:pt x="303" y="1432"/>
                      </a:lnTo>
                      <a:lnTo>
                        <a:pt x="303" y="1375"/>
                      </a:lnTo>
                      <a:lnTo>
                        <a:pt x="303" y="1354"/>
                      </a:lnTo>
                      <a:lnTo>
                        <a:pt x="303" y="1319"/>
                      </a:lnTo>
                      <a:lnTo>
                        <a:pt x="303" y="1284"/>
                      </a:lnTo>
                      <a:lnTo>
                        <a:pt x="275" y="1284"/>
                      </a:lnTo>
                      <a:lnTo>
                        <a:pt x="303" y="1277"/>
                      </a:lnTo>
                      <a:cubicBezTo>
                        <a:pt x="303" y="1255"/>
                        <a:pt x="310" y="1241"/>
                        <a:pt x="310" y="1220"/>
                      </a:cubicBezTo>
                      <a:lnTo>
                        <a:pt x="318" y="1192"/>
                      </a:lnTo>
                      <a:lnTo>
                        <a:pt x="318" y="1171"/>
                      </a:lnTo>
                      <a:cubicBezTo>
                        <a:pt x="325" y="1157"/>
                        <a:pt x="325" y="1150"/>
                        <a:pt x="332" y="1129"/>
                      </a:cubicBezTo>
                      <a:cubicBezTo>
                        <a:pt x="332" y="1121"/>
                        <a:pt x="339" y="1114"/>
                        <a:pt x="339" y="1107"/>
                      </a:cubicBezTo>
                      <a:cubicBezTo>
                        <a:pt x="339" y="1093"/>
                        <a:pt x="346" y="1086"/>
                        <a:pt x="353" y="1079"/>
                      </a:cubicBezTo>
                      <a:cubicBezTo>
                        <a:pt x="353" y="1065"/>
                        <a:pt x="360" y="1058"/>
                        <a:pt x="367" y="1051"/>
                      </a:cubicBezTo>
                      <a:lnTo>
                        <a:pt x="374" y="1037"/>
                      </a:lnTo>
                      <a:cubicBezTo>
                        <a:pt x="381" y="1030"/>
                        <a:pt x="388" y="1023"/>
                        <a:pt x="395" y="1023"/>
                      </a:cubicBezTo>
                      <a:lnTo>
                        <a:pt x="804" y="783"/>
                      </a:lnTo>
                      <a:lnTo>
                        <a:pt x="769" y="748"/>
                      </a:lnTo>
                      <a:cubicBezTo>
                        <a:pt x="762" y="741"/>
                        <a:pt x="762" y="734"/>
                        <a:pt x="733" y="713"/>
                      </a:cubicBezTo>
                      <a:cubicBezTo>
                        <a:pt x="698" y="691"/>
                        <a:pt x="670" y="670"/>
                        <a:pt x="642" y="649"/>
                      </a:cubicBezTo>
                      <a:cubicBezTo>
                        <a:pt x="614" y="628"/>
                        <a:pt x="578" y="607"/>
                        <a:pt x="557" y="593"/>
                      </a:cubicBezTo>
                      <a:cubicBezTo>
                        <a:pt x="529" y="579"/>
                        <a:pt x="501" y="565"/>
                        <a:pt x="473" y="550"/>
                      </a:cubicBezTo>
                      <a:cubicBezTo>
                        <a:pt x="444" y="536"/>
                        <a:pt x="423" y="529"/>
                        <a:pt x="395" y="515"/>
                      </a:cubicBezTo>
                      <a:cubicBezTo>
                        <a:pt x="374" y="508"/>
                        <a:pt x="353" y="501"/>
                        <a:pt x="325" y="494"/>
                      </a:cubicBezTo>
                      <a:cubicBezTo>
                        <a:pt x="289" y="487"/>
                        <a:pt x="247" y="480"/>
                        <a:pt x="205" y="480"/>
                      </a:cubicBezTo>
                      <a:lnTo>
                        <a:pt x="881" y="85"/>
                      </a:lnTo>
                      <a:cubicBezTo>
                        <a:pt x="896" y="78"/>
                        <a:pt x="910" y="71"/>
                        <a:pt x="924" y="71"/>
                      </a:cubicBezTo>
                      <a:cubicBezTo>
                        <a:pt x="938" y="64"/>
                        <a:pt x="959" y="57"/>
                        <a:pt x="973" y="57"/>
                      </a:cubicBezTo>
                      <a:lnTo>
                        <a:pt x="966" y="29"/>
                      </a:lnTo>
                      <a:lnTo>
                        <a:pt x="966" y="29"/>
                      </a:lnTo>
                      <a:cubicBezTo>
                        <a:pt x="966" y="29"/>
                        <a:pt x="980" y="57"/>
                        <a:pt x="987" y="57"/>
                      </a:cubicBezTo>
                      <a:lnTo>
                        <a:pt x="1114" y="57"/>
                      </a:lnTo>
                      <a:lnTo>
                        <a:pt x="1142" y="64"/>
                      </a:lnTo>
                      <a:lnTo>
                        <a:pt x="1170" y="64"/>
                      </a:lnTo>
                      <a:lnTo>
                        <a:pt x="1199" y="78"/>
                      </a:lnTo>
                      <a:lnTo>
                        <a:pt x="1227" y="85"/>
                      </a:lnTo>
                      <a:lnTo>
                        <a:pt x="1262" y="99"/>
                      </a:lnTo>
                      <a:lnTo>
                        <a:pt x="1283" y="113"/>
                      </a:lnTo>
                      <a:lnTo>
                        <a:pt x="1290" y="85"/>
                      </a:lnTo>
                      <a:lnTo>
                        <a:pt x="1290" y="113"/>
                      </a:lnTo>
                      <a:lnTo>
                        <a:pt x="1297" y="92"/>
                      </a:lnTo>
                      <a:lnTo>
                        <a:pt x="1297" y="113"/>
                      </a:lnTo>
                      <a:lnTo>
                        <a:pt x="1333" y="135"/>
                      </a:lnTo>
                      <a:cubicBezTo>
                        <a:pt x="1347" y="142"/>
                        <a:pt x="1361" y="149"/>
                        <a:pt x="1375" y="156"/>
                      </a:cubicBezTo>
                      <a:cubicBezTo>
                        <a:pt x="1389" y="163"/>
                        <a:pt x="1396" y="170"/>
                        <a:pt x="1410" y="184"/>
                      </a:cubicBezTo>
                      <a:lnTo>
                        <a:pt x="1459" y="212"/>
                      </a:lnTo>
                      <a:lnTo>
                        <a:pt x="1488" y="233"/>
                      </a:lnTo>
                      <a:lnTo>
                        <a:pt x="1523" y="254"/>
                      </a:lnTo>
                      <a:lnTo>
                        <a:pt x="1558" y="290"/>
                      </a:lnTo>
                      <a:lnTo>
                        <a:pt x="1593" y="318"/>
                      </a:lnTo>
                      <a:lnTo>
                        <a:pt x="1615" y="339"/>
                      </a:lnTo>
                      <a:lnTo>
                        <a:pt x="1615" y="339"/>
                      </a:lnTo>
                      <a:lnTo>
                        <a:pt x="1629" y="311"/>
                      </a:lnTo>
                      <a:lnTo>
                        <a:pt x="1600" y="290"/>
                      </a:lnTo>
                      <a:lnTo>
                        <a:pt x="1565" y="254"/>
                      </a:lnTo>
                      <a:lnTo>
                        <a:pt x="1530" y="226"/>
                      </a:lnTo>
                      <a:lnTo>
                        <a:pt x="1488" y="198"/>
                      </a:lnTo>
                      <a:lnTo>
                        <a:pt x="1459" y="177"/>
                      </a:lnTo>
                      <a:lnTo>
                        <a:pt x="1452" y="170"/>
                      </a:lnTo>
                      <a:lnTo>
                        <a:pt x="1417" y="142"/>
                      </a:lnTo>
                      <a:lnTo>
                        <a:pt x="1375" y="120"/>
                      </a:lnTo>
                      <a:lnTo>
                        <a:pt x="1368" y="113"/>
                      </a:lnTo>
                      <a:lnTo>
                        <a:pt x="1333" y="99"/>
                      </a:lnTo>
                      <a:lnTo>
                        <a:pt x="1290" y="71"/>
                      </a:lnTo>
                      <a:lnTo>
                        <a:pt x="1276" y="99"/>
                      </a:lnTo>
                      <a:lnTo>
                        <a:pt x="1283" y="71"/>
                      </a:lnTo>
                      <a:lnTo>
                        <a:pt x="1262" y="57"/>
                      </a:lnTo>
                      <a:lnTo>
                        <a:pt x="1227" y="43"/>
                      </a:lnTo>
                      <a:lnTo>
                        <a:pt x="1192" y="36"/>
                      </a:lnTo>
                      <a:cubicBezTo>
                        <a:pt x="1185" y="29"/>
                        <a:pt x="1170" y="29"/>
                        <a:pt x="1163" y="22"/>
                      </a:cubicBezTo>
                      <a:lnTo>
                        <a:pt x="1142" y="15"/>
                      </a:lnTo>
                      <a:lnTo>
                        <a:pt x="1135" y="43"/>
                      </a:lnTo>
                      <a:cubicBezTo>
                        <a:pt x="1135" y="43"/>
                        <a:pt x="1142" y="15"/>
                        <a:pt x="1135" y="15"/>
                      </a:cubicBezTo>
                      <a:lnTo>
                        <a:pt x="1107" y="8"/>
                      </a:lnTo>
                      <a:cubicBezTo>
                        <a:pt x="1093" y="8"/>
                        <a:pt x="1086" y="8"/>
                        <a:pt x="10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12" name="Google Shape;2612;g1b4ab322049_2_64"/>
                <p:cNvSpPr/>
                <p:nvPr/>
              </p:nvSpPr>
              <p:spPr>
                <a:xfrm>
                  <a:off x="1864000" y="2322006"/>
                  <a:ext cx="310379" cy="537180"/>
                </a:xfrm>
                <a:custGeom>
                  <a:rect b="b" l="l" r="r" t="t"/>
                  <a:pathLst>
                    <a:path extrusionOk="0" h="2674" w="1545">
                      <a:moveTo>
                        <a:pt x="668" y="482"/>
                      </a:moveTo>
                      <a:cubicBezTo>
                        <a:pt x="699" y="482"/>
                        <a:pt x="735" y="495"/>
                        <a:pt x="776" y="520"/>
                      </a:cubicBezTo>
                      <a:cubicBezTo>
                        <a:pt x="973" y="633"/>
                        <a:pt x="1058" y="858"/>
                        <a:pt x="1058" y="1500"/>
                      </a:cubicBezTo>
                      <a:cubicBezTo>
                        <a:pt x="1052" y="2005"/>
                        <a:pt x="1002" y="2198"/>
                        <a:pt x="878" y="2198"/>
                      </a:cubicBezTo>
                      <a:cubicBezTo>
                        <a:pt x="847" y="2198"/>
                        <a:pt x="810" y="2185"/>
                        <a:pt x="769" y="2162"/>
                      </a:cubicBezTo>
                      <a:cubicBezTo>
                        <a:pt x="572" y="2042"/>
                        <a:pt x="494" y="1796"/>
                        <a:pt x="494" y="1175"/>
                      </a:cubicBezTo>
                      <a:cubicBezTo>
                        <a:pt x="494" y="678"/>
                        <a:pt x="547" y="482"/>
                        <a:pt x="668" y="482"/>
                      </a:cubicBezTo>
                      <a:close/>
                      <a:moveTo>
                        <a:pt x="437" y="0"/>
                      </a:moveTo>
                      <a:cubicBezTo>
                        <a:pt x="155" y="0"/>
                        <a:pt x="6" y="307"/>
                        <a:pt x="1" y="893"/>
                      </a:cubicBezTo>
                      <a:cubicBezTo>
                        <a:pt x="1" y="1676"/>
                        <a:pt x="268" y="2275"/>
                        <a:pt x="769" y="2564"/>
                      </a:cubicBezTo>
                      <a:cubicBezTo>
                        <a:pt x="898" y="2638"/>
                        <a:pt x="1012" y="2674"/>
                        <a:pt x="1110" y="2674"/>
                      </a:cubicBezTo>
                      <a:cubicBezTo>
                        <a:pt x="1396" y="2674"/>
                        <a:pt x="1544" y="2365"/>
                        <a:pt x="1544" y="1782"/>
                      </a:cubicBezTo>
                      <a:cubicBezTo>
                        <a:pt x="1544" y="992"/>
                        <a:pt x="1284" y="400"/>
                        <a:pt x="776" y="111"/>
                      </a:cubicBezTo>
                      <a:cubicBezTo>
                        <a:pt x="648" y="37"/>
                        <a:pt x="534" y="0"/>
                        <a:pt x="4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13" name="Google Shape;2613;g1b4ab322049_2_64"/>
                <p:cNvSpPr/>
                <p:nvPr/>
              </p:nvSpPr>
              <p:spPr>
                <a:xfrm>
                  <a:off x="1858375" y="2316783"/>
                  <a:ext cx="321629" cy="547425"/>
                </a:xfrm>
                <a:custGeom>
                  <a:rect b="b" l="l" r="r" t="t"/>
                  <a:pathLst>
                    <a:path extrusionOk="0" h="2725" w="1601">
                      <a:moveTo>
                        <a:pt x="698" y="532"/>
                      </a:moveTo>
                      <a:cubicBezTo>
                        <a:pt x="734" y="539"/>
                        <a:pt x="762" y="546"/>
                        <a:pt x="790" y="560"/>
                      </a:cubicBezTo>
                      <a:cubicBezTo>
                        <a:pt x="959" y="659"/>
                        <a:pt x="1051" y="849"/>
                        <a:pt x="1051" y="1519"/>
                      </a:cubicBezTo>
                      <a:cubicBezTo>
                        <a:pt x="1051" y="1779"/>
                        <a:pt x="1037" y="2125"/>
                        <a:pt x="938" y="2181"/>
                      </a:cubicBezTo>
                      <a:cubicBezTo>
                        <a:pt x="927" y="2189"/>
                        <a:pt x="915" y="2193"/>
                        <a:pt x="900" y="2193"/>
                      </a:cubicBezTo>
                      <a:cubicBezTo>
                        <a:pt x="876" y="2193"/>
                        <a:pt x="846" y="2182"/>
                        <a:pt x="811" y="2160"/>
                      </a:cubicBezTo>
                      <a:cubicBezTo>
                        <a:pt x="614" y="2047"/>
                        <a:pt x="543" y="1786"/>
                        <a:pt x="543" y="1194"/>
                      </a:cubicBezTo>
                      <a:cubicBezTo>
                        <a:pt x="543" y="941"/>
                        <a:pt x="557" y="595"/>
                        <a:pt x="663" y="539"/>
                      </a:cubicBezTo>
                      <a:cubicBezTo>
                        <a:pt x="670" y="532"/>
                        <a:pt x="684" y="532"/>
                        <a:pt x="698" y="532"/>
                      </a:cubicBezTo>
                      <a:close/>
                      <a:moveTo>
                        <a:pt x="701" y="474"/>
                      </a:moveTo>
                      <a:cubicBezTo>
                        <a:pt x="678" y="474"/>
                        <a:pt x="656" y="479"/>
                        <a:pt x="635" y="489"/>
                      </a:cubicBezTo>
                      <a:cubicBezTo>
                        <a:pt x="536" y="553"/>
                        <a:pt x="494" y="757"/>
                        <a:pt x="494" y="1194"/>
                      </a:cubicBezTo>
                      <a:cubicBezTo>
                        <a:pt x="487" y="1808"/>
                        <a:pt x="571" y="2083"/>
                        <a:pt x="783" y="2202"/>
                      </a:cubicBezTo>
                      <a:cubicBezTo>
                        <a:pt x="818" y="2231"/>
                        <a:pt x="860" y="2245"/>
                        <a:pt x="903" y="2245"/>
                      </a:cubicBezTo>
                      <a:lnTo>
                        <a:pt x="910" y="2252"/>
                      </a:lnTo>
                      <a:cubicBezTo>
                        <a:pt x="931" y="2245"/>
                        <a:pt x="952" y="2238"/>
                        <a:pt x="966" y="2224"/>
                      </a:cubicBezTo>
                      <a:cubicBezTo>
                        <a:pt x="1065" y="2167"/>
                        <a:pt x="1107" y="1963"/>
                        <a:pt x="1107" y="1519"/>
                      </a:cubicBezTo>
                      <a:cubicBezTo>
                        <a:pt x="1107" y="905"/>
                        <a:pt x="1030" y="637"/>
                        <a:pt x="811" y="511"/>
                      </a:cubicBezTo>
                      <a:cubicBezTo>
                        <a:pt x="780" y="488"/>
                        <a:pt x="740" y="474"/>
                        <a:pt x="701" y="474"/>
                      </a:cubicBezTo>
                      <a:close/>
                      <a:moveTo>
                        <a:pt x="466" y="52"/>
                      </a:moveTo>
                      <a:cubicBezTo>
                        <a:pt x="578" y="59"/>
                        <a:pt x="691" y="95"/>
                        <a:pt x="797" y="158"/>
                      </a:cubicBezTo>
                      <a:cubicBezTo>
                        <a:pt x="1283" y="440"/>
                        <a:pt x="1544" y="1025"/>
                        <a:pt x="1544" y="1801"/>
                      </a:cubicBezTo>
                      <a:cubicBezTo>
                        <a:pt x="1544" y="2252"/>
                        <a:pt x="1460" y="2534"/>
                        <a:pt x="1290" y="2632"/>
                      </a:cubicBezTo>
                      <a:cubicBezTo>
                        <a:pt x="1242" y="2659"/>
                        <a:pt x="1189" y="2673"/>
                        <a:pt x="1131" y="2673"/>
                      </a:cubicBezTo>
                      <a:cubicBezTo>
                        <a:pt x="1038" y="2673"/>
                        <a:pt x="933" y="2638"/>
                        <a:pt x="811" y="2569"/>
                      </a:cubicBezTo>
                      <a:cubicBezTo>
                        <a:pt x="325" y="2280"/>
                        <a:pt x="57" y="1695"/>
                        <a:pt x="57" y="912"/>
                      </a:cubicBezTo>
                      <a:cubicBezTo>
                        <a:pt x="57" y="468"/>
                        <a:pt x="148" y="186"/>
                        <a:pt x="318" y="88"/>
                      </a:cubicBezTo>
                      <a:cubicBezTo>
                        <a:pt x="360" y="59"/>
                        <a:pt x="409" y="52"/>
                        <a:pt x="466" y="52"/>
                      </a:cubicBezTo>
                      <a:close/>
                      <a:moveTo>
                        <a:pt x="464" y="0"/>
                      </a:moveTo>
                      <a:cubicBezTo>
                        <a:pt x="400" y="0"/>
                        <a:pt x="341" y="15"/>
                        <a:pt x="289" y="45"/>
                      </a:cubicBezTo>
                      <a:cubicBezTo>
                        <a:pt x="99" y="151"/>
                        <a:pt x="7" y="440"/>
                        <a:pt x="7" y="912"/>
                      </a:cubicBezTo>
                      <a:cubicBezTo>
                        <a:pt x="0" y="1716"/>
                        <a:pt x="282" y="2322"/>
                        <a:pt x="783" y="2611"/>
                      </a:cubicBezTo>
                      <a:cubicBezTo>
                        <a:pt x="889" y="2682"/>
                        <a:pt x="1016" y="2717"/>
                        <a:pt x="1135" y="2724"/>
                      </a:cubicBezTo>
                      <a:cubicBezTo>
                        <a:pt x="1199" y="2724"/>
                        <a:pt x="1255" y="2710"/>
                        <a:pt x="1312" y="2682"/>
                      </a:cubicBezTo>
                      <a:cubicBezTo>
                        <a:pt x="1502" y="2569"/>
                        <a:pt x="1601" y="2280"/>
                        <a:pt x="1601" y="1801"/>
                      </a:cubicBezTo>
                      <a:cubicBezTo>
                        <a:pt x="1601" y="1004"/>
                        <a:pt x="1326" y="405"/>
                        <a:pt x="818" y="116"/>
                      </a:cubicBezTo>
                      <a:cubicBezTo>
                        <a:pt x="684" y="38"/>
                        <a:pt x="566" y="0"/>
                        <a:pt x="4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14" name="Google Shape;2614;g1b4ab322049_2_64"/>
                <p:cNvSpPr/>
                <p:nvPr/>
              </p:nvSpPr>
              <p:spPr>
                <a:xfrm>
                  <a:off x="1889513" y="1562437"/>
                  <a:ext cx="306160" cy="113503"/>
                </a:xfrm>
                <a:custGeom>
                  <a:rect b="b" l="l" r="r" t="t"/>
                  <a:pathLst>
                    <a:path extrusionOk="0" h="565" w="1524">
                      <a:moveTo>
                        <a:pt x="1523" y="1"/>
                      </a:moveTo>
                      <a:lnTo>
                        <a:pt x="832" y="78"/>
                      </a:lnTo>
                      <a:lnTo>
                        <a:pt x="0" y="565"/>
                      </a:lnTo>
                      <a:lnTo>
                        <a:pt x="691" y="487"/>
                      </a:lnTo>
                      <a:lnTo>
                        <a:pt x="15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15" name="Google Shape;2615;g1b4ab322049_2_64"/>
                <p:cNvSpPr/>
                <p:nvPr/>
              </p:nvSpPr>
              <p:spPr>
                <a:xfrm>
                  <a:off x="1865406" y="1554000"/>
                  <a:ext cx="355781" cy="130378"/>
                </a:xfrm>
                <a:custGeom>
                  <a:rect b="b" l="l" r="r" t="t"/>
                  <a:pathLst>
                    <a:path extrusionOk="0" h="649" w="1771">
                      <a:moveTo>
                        <a:pt x="1523" y="85"/>
                      </a:moveTo>
                      <a:lnTo>
                        <a:pt x="804" y="501"/>
                      </a:lnTo>
                      <a:lnTo>
                        <a:pt x="247" y="564"/>
                      </a:lnTo>
                      <a:lnTo>
                        <a:pt x="247" y="564"/>
                      </a:lnTo>
                      <a:lnTo>
                        <a:pt x="966" y="148"/>
                      </a:lnTo>
                      <a:lnTo>
                        <a:pt x="1523" y="85"/>
                      </a:lnTo>
                      <a:close/>
                      <a:moveTo>
                        <a:pt x="1770" y="0"/>
                      </a:moveTo>
                      <a:lnTo>
                        <a:pt x="952" y="99"/>
                      </a:lnTo>
                      <a:lnTo>
                        <a:pt x="1" y="649"/>
                      </a:lnTo>
                      <a:lnTo>
                        <a:pt x="818" y="550"/>
                      </a:lnTo>
                      <a:lnTo>
                        <a:pt x="177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16" name="Google Shape;2616;g1b4ab322049_2_64"/>
                <p:cNvSpPr/>
                <p:nvPr/>
              </p:nvSpPr>
              <p:spPr>
                <a:xfrm>
                  <a:off x="2111900" y="1612058"/>
                  <a:ext cx="168750" cy="568117"/>
                </a:xfrm>
                <a:custGeom>
                  <a:rect b="b" l="l" r="r" t="t"/>
                  <a:pathLst>
                    <a:path extrusionOk="0" h="2828" w="840">
                      <a:moveTo>
                        <a:pt x="839" y="0"/>
                      </a:moveTo>
                      <a:lnTo>
                        <a:pt x="7" y="480"/>
                      </a:lnTo>
                      <a:lnTo>
                        <a:pt x="0" y="2827"/>
                      </a:lnTo>
                      <a:lnTo>
                        <a:pt x="832" y="2341"/>
                      </a:lnTo>
                      <a:lnTo>
                        <a:pt x="8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17" name="Google Shape;2617;g1b4ab322049_2_64"/>
                <p:cNvSpPr/>
                <p:nvPr/>
              </p:nvSpPr>
              <p:spPr>
                <a:xfrm>
                  <a:off x="2106275" y="1602214"/>
                  <a:ext cx="180000" cy="587804"/>
                </a:xfrm>
                <a:custGeom>
                  <a:rect b="b" l="l" r="r" t="t"/>
                  <a:pathLst>
                    <a:path extrusionOk="0" h="2926" w="896">
                      <a:moveTo>
                        <a:pt x="839" y="92"/>
                      </a:moveTo>
                      <a:lnTo>
                        <a:pt x="832" y="2376"/>
                      </a:lnTo>
                      <a:lnTo>
                        <a:pt x="49" y="2827"/>
                      </a:lnTo>
                      <a:lnTo>
                        <a:pt x="49" y="2827"/>
                      </a:lnTo>
                      <a:lnTo>
                        <a:pt x="56" y="543"/>
                      </a:lnTo>
                      <a:lnTo>
                        <a:pt x="839" y="92"/>
                      </a:lnTo>
                      <a:close/>
                      <a:moveTo>
                        <a:pt x="895" y="0"/>
                      </a:moveTo>
                      <a:lnTo>
                        <a:pt x="7" y="515"/>
                      </a:lnTo>
                      <a:lnTo>
                        <a:pt x="0" y="2926"/>
                      </a:lnTo>
                      <a:lnTo>
                        <a:pt x="888" y="2404"/>
                      </a:lnTo>
                      <a:lnTo>
                        <a:pt x="8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18" name="Google Shape;2618;g1b4ab322049_2_64"/>
                <p:cNvSpPr/>
                <p:nvPr/>
              </p:nvSpPr>
              <p:spPr>
                <a:xfrm>
                  <a:off x="2028329" y="1562437"/>
                  <a:ext cx="252321" cy="146047"/>
                </a:xfrm>
                <a:custGeom>
                  <a:rect b="b" l="l" r="r" t="t"/>
                  <a:pathLst>
                    <a:path extrusionOk="0" h="727" w="1256">
                      <a:moveTo>
                        <a:pt x="832" y="1"/>
                      </a:moveTo>
                      <a:lnTo>
                        <a:pt x="0" y="487"/>
                      </a:lnTo>
                      <a:lnTo>
                        <a:pt x="423" y="727"/>
                      </a:lnTo>
                      <a:lnTo>
                        <a:pt x="1255" y="247"/>
                      </a:lnTo>
                      <a:lnTo>
                        <a:pt x="8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19" name="Google Shape;2619;g1b4ab322049_2_64"/>
                <p:cNvSpPr/>
                <p:nvPr/>
              </p:nvSpPr>
              <p:spPr>
                <a:xfrm>
                  <a:off x="2016878" y="1556812"/>
                  <a:ext cx="273616" cy="158904"/>
                </a:xfrm>
                <a:custGeom>
                  <a:rect b="b" l="l" r="r" t="t"/>
                  <a:pathLst>
                    <a:path extrusionOk="0" h="791" w="1362">
                      <a:moveTo>
                        <a:pt x="889" y="64"/>
                      </a:moveTo>
                      <a:lnTo>
                        <a:pt x="1263" y="275"/>
                      </a:lnTo>
                      <a:lnTo>
                        <a:pt x="480" y="734"/>
                      </a:lnTo>
                      <a:lnTo>
                        <a:pt x="107" y="515"/>
                      </a:lnTo>
                      <a:lnTo>
                        <a:pt x="889" y="64"/>
                      </a:lnTo>
                      <a:close/>
                      <a:moveTo>
                        <a:pt x="889" y="1"/>
                      </a:moveTo>
                      <a:lnTo>
                        <a:pt x="1" y="515"/>
                      </a:lnTo>
                      <a:lnTo>
                        <a:pt x="480" y="790"/>
                      </a:lnTo>
                      <a:lnTo>
                        <a:pt x="1361" y="275"/>
                      </a:lnTo>
                      <a:lnTo>
                        <a:pt x="8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0" name="Google Shape;2620;g1b4ab322049_2_64"/>
                <p:cNvSpPr/>
                <p:nvPr/>
              </p:nvSpPr>
              <p:spPr>
                <a:xfrm>
                  <a:off x="1889513" y="1660271"/>
                  <a:ext cx="223995" cy="519903"/>
                </a:xfrm>
                <a:custGeom>
                  <a:rect b="b" l="l" r="r" t="t"/>
                  <a:pathLst>
                    <a:path extrusionOk="0" h="2588" w="1115">
                      <a:moveTo>
                        <a:pt x="691" y="0"/>
                      </a:moveTo>
                      <a:lnTo>
                        <a:pt x="0" y="78"/>
                      </a:lnTo>
                      <a:lnTo>
                        <a:pt x="205" y="564"/>
                      </a:lnTo>
                      <a:lnTo>
                        <a:pt x="642" y="508"/>
                      </a:lnTo>
                      <a:lnTo>
                        <a:pt x="642" y="2319"/>
                      </a:lnTo>
                      <a:lnTo>
                        <a:pt x="1107" y="2587"/>
                      </a:lnTo>
                      <a:lnTo>
                        <a:pt x="1114" y="240"/>
                      </a:lnTo>
                      <a:lnTo>
                        <a:pt x="6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1" name="Google Shape;2621;g1b4ab322049_2_64"/>
                <p:cNvSpPr/>
                <p:nvPr/>
              </p:nvSpPr>
              <p:spPr>
                <a:xfrm>
                  <a:off x="1881076" y="1653039"/>
                  <a:ext cx="236651" cy="536979"/>
                </a:xfrm>
                <a:custGeom>
                  <a:rect b="b" l="l" r="r" t="t"/>
                  <a:pathLst>
                    <a:path extrusionOk="0" h="2673" w="1178">
                      <a:moveTo>
                        <a:pt x="726" y="64"/>
                      </a:moveTo>
                      <a:lnTo>
                        <a:pt x="1128" y="297"/>
                      </a:lnTo>
                      <a:lnTo>
                        <a:pt x="1121" y="2581"/>
                      </a:lnTo>
                      <a:lnTo>
                        <a:pt x="705" y="2341"/>
                      </a:lnTo>
                      <a:lnTo>
                        <a:pt x="712" y="515"/>
                      </a:lnTo>
                      <a:lnTo>
                        <a:pt x="261" y="572"/>
                      </a:lnTo>
                      <a:lnTo>
                        <a:pt x="78" y="135"/>
                      </a:lnTo>
                      <a:lnTo>
                        <a:pt x="726" y="64"/>
                      </a:lnTo>
                      <a:close/>
                      <a:moveTo>
                        <a:pt x="733" y="1"/>
                      </a:moveTo>
                      <a:lnTo>
                        <a:pt x="0" y="93"/>
                      </a:lnTo>
                      <a:lnTo>
                        <a:pt x="233" y="628"/>
                      </a:lnTo>
                      <a:lnTo>
                        <a:pt x="663" y="572"/>
                      </a:lnTo>
                      <a:lnTo>
                        <a:pt x="656" y="2369"/>
                      </a:lnTo>
                      <a:lnTo>
                        <a:pt x="1177" y="2673"/>
                      </a:lnTo>
                      <a:lnTo>
                        <a:pt x="1177" y="262"/>
                      </a:lnTo>
                      <a:lnTo>
                        <a:pt x="7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2" name="Google Shape;2622;g1b4ab322049_2_64"/>
                <p:cNvSpPr/>
                <p:nvPr/>
              </p:nvSpPr>
              <p:spPr>
                <a:xfrm>
                  <a:off x="1917839" y="3604958"/>
                  <a:ext cx="425089" cy="621955"/>
                </a:xfrm>
                <a:custGeom>
                  <a:rect b="b" l="l" r="r" t="t"/>
                  <a:pathLst>
                    <a:path extrusionOk="0" h="3096" w="2116">
                      <a:moveTo>
                        <a:pt x="1058" y="1192"/>
                      </a:moveTo>
                      <a:lnTo>
                        <a:pt x="1072" y="1213"/>
                      </a:lnTo>
                      <a:lnTo>
                        <a:pt x="1086" y="1242"/>
                      </a:lnTo>
                      <a:cubicBezTo>
                        <a:pt x="1100" y="1270"/>
                        <a:pt x="1114" y="1305"/>
                        <a:pt x="1128" y="1340"/>
                      </a:cubicBezTo>
                      <a:cubicBezTo>
                        <a:pt x="1128" y="1340"/>
                        <a:pt x="1128" y="1347"/>
                        <a:pt x="1128" y="1354"/>
                      </a:cubicBezTo>
                      <a:cubicBezTo>
                        <a:pt x="1142" y="1390"/>
                        <a:pt x="1157" y="1418"/>
                        <a:pt x="1164" y="1453"/>
                      </a:cubicBezTo>
                      <a:cubicBezTo>
                        <a:pt x="1164" y="1460"/>
                        <a:pt x="1164" y="1460"/>
                        <a:pt x="1164" y="1467"/>
                      </a:cubicBezTo>
                      <a:cubicBezTo>
                        <a:pt x="1178" y="1502"/>
                        <a:pt x="1185" y="1538"/>
                        <a:pt x="1199" y="1580"/>
                      </a:cubicBezTo>
                      <a:cubicBezTo>
                        <a:pt x="1206" y="1615"/>
                        <a:pt x="1220" y="1657"/>
                        <a:pt x="1227" y="1700"/>
                      </a:cubicBezTo>
                      <a:cubicBezTo>
                        <a:pt x="1227" y="1742"/>
                        <a:pt x="1241" y="1784"/>
                        <a:pt x="1241" y="1820"/>
                      </a:cubicBezTo>
                      <a:lnTo>
                        <a:pt x="1241" y="1848"/>
                      </a:lnTo>
                      <a:cubicBezTo>
                        <a:pt x="1248" y="1883"/>
                        <a:pt x="1255" y="1925"/>
                        <a:pt x="1255" y="1961"/>
                      </a:cubicBezTo>
                      <a:lnTo>
                        <a:pt x="1255" y="1989"/>
                      </a:lnTo>
                      <a:cubicBezTo>
                        <a:pt x="1255" y="2024"/>
                        <a:pt x="1262" y="2052"/>
                        <a:pt x="1262" y="2087"/>
                      </a:cubicBezTo>
                      <a:cubicBezTo>
                        <a:pt x="1262" y="2094"/>
                        <a:pt x="1262" y="2102"/>
                        <a:pt x="1262" y="2102"/>
                      </a:cubicBezTo>
                      <a:cubicBezTo>
                        <a:pt x="1255" y="2094"/>
                        <a:pt x="1241" y="2080"/>
                        <a:pt x="1227" y="2066"/>
                      </a:cubicBezTo>
                      <a:lnTo>
                        <a:pt x="1213" y="2045"/>
                      </a:lnTo>
                      <a:cubicBezTo>
                        <a:pt x="1192" y="2024"/>
                        <a:pt x="1178" y="2003"/>
                        <a:pt x="1164" y="1975"/>
                      </a:cubicBezTo>
                      <a:lnTo>
                        <a:pt x="1157" y="1954"/>
                      </a:lnTo>
                      <a:cubicBezTo>
                        <a:pt x="1157" y="1954"/>
                        <a:pt x="1157" y="1954"/>
                        <a:pt x="1157" y="1946"/>
                      </a:cubicBezTo>
                      <a:cubicBezTo>
                        <a:pt x="1150" y="1932"/>
                        <a:pt x="1142" y="1918"/>
                        <a:pt x="1135" y="1904"/>
                      </a:cubicBezTo>
                      <a:cubicBezTo>
                        <a:pt x="1128" y="1890"/>
                        <a:pt x="1121" y="1869"/>
                        <a:pt x="1121" y="1848"/>
                      </a:cubicBezTo>
                      <a:cubicBezTo>
                        <a:pt x="1107" y="1827"/>
                        <a:pt x="1107" y="1813"/>
                        <a:pt x="1100" y="1791"/>
                      </a:cubicBezTo>
                      <a:cubicBezTo>
                        <a:pt x="1100" y="1770"/>
                        <a:pt x="1093" y="1742"/>
                        <a:pt x="1086" y="1728"/>
                      </a:cubicBezTo>
                      <a:lnTo>
                        <a:pt x="1086" y="1714"/>
                      </a:lnTo>
                      <a:cubicBezTo>
                        <a:pt x="1086" y="1693"/>
                        <a:pt x="1086" y="1672"/>
                        <a:pt x="1079" y="1657"/>
                      </a:cubicBezTo>
                      <a:cubicBezTo>
                        <a:pt x="1079" y="1650"/>
                        <a:pt x="1079" y="1643"/>
                        <a:pt x="1079" y="1643"/>
                      </a:cubicBezTo>
                      <a:cubicBezTo>
                        <a:pt x="1079" y="1615"/>
                        <a:pt x="1072" y="1594"/>
                        <a:pt x="1072" y="1566"/>
                      </a:cubicBezTo>
                      <a:cubicBezTo>
                        <a:pt x="1072" y="1538"/>
                        <a:pt x="1072" y="1516"/>
                        <a:pt x="1065" y="1495"/>
                      </a:cubicBezTo>
                      <a:lnTo>
                        <a:pt x="1065" y="1474"/>
                      </a:lnTo>
                      <a:cubicBezTo>
                        <a:pt x="1065" y="1439"/>
                        <a:pt x="1065" y="1404"/>
                        <a:pt x="1058" y="1361"/>
                      </a:cubicBezTo>
                      <a:lnTo>
                        <a:pt x="1058" y="1333"/>
                      </a:lnTo>
                      <a:cubicBezTo>
                        <a:pt x="1058" y="1284"/>
                        <a:pt x="1058" y="1234"/>
                        <a:pt x="1058" y="1192"/>
                      </a:cubicBezTo>
                      <a:close/>
                      <a:moveTo>
                        <a:pt x="959" y="1"/>
                      </a:moveTo>
                      <a:cubicBezTo>
                        <a:pt x="945" y="1"/>
                        <a:pt x="924" y="8"/>
                        <a:pt x="910" y="8"/>
                      </a:cubicBezTo>
                      <a:cubicBezTo>
                        <a:pt x="896" y="15"/>
                        <a:pt x="882" y="22"/>
                        <a:pt x="860" y="29"/>
                      </a:cubicBezTo>
                      <a:lnTo>
                        <a:pt x="0" y="515"/>
                      </a:lnTo>
                      <a:cubicBezTo>
                        <a:pt x="15" y="508"/>
                        <a:pt x="36" y="501"/>
                        <a:pt x="50" y="494"/>
                      </a:cubicBezTo>
                      <a:cubicBezTo>
                        <a:pt x="64" y="487"/>
                        <a:pt x="85" y="487"/>
                        <a:pt x="99" y="480"/>
                      </a:cubicBezTo>
                      <a:lnTo>
                        <a:pt x="226" y="480"/>
                      </a:lnTo>
                      <a:cubicBezTo>
                        <a:pt x="247" y="487"/>
                        <a:pt x="268" y="487"/>
                        <a:pt x="290" y="494"/>
                      </a:cubicBezTo>
                      <a:cubicBezTo>
                        <a:pt x="311" y="501"/>
                        <a:pt x="332" y="508"/>
                        <a:pt x="353" y="515"/>
                      </a:cubicBezTo>
                      <a:cubicBezTo>
                        <a:pt x="374" y="522"/>
                        <a:pt x="402" y="537"/>
                        <a:pt x="423" y="551"/>
                      </a:cubicBezTo>
                      <a:cubicBezTo>
                        <a:pt x="452" y="558"/>
                        <a:pt x="480" y="572"/>
                        <a:pt x="508" y="593"/>
                      </a:cubicBezTo>
                      <a:cubicBezTo>
                        <a:pt x="536" y="607"/>
                        <a:pt x="571" y="628"/>
                        <a:pt x="593" y="649"/>
                      </a:cubicBezTo>
                      <a:cubicBezTo>
                        <a:pt x="621" y="671"/>
                        <a:pt x="656" y="692"/>
                        <a:pt x="677" y="713"/>
                      </a:cubicBezTo>
                      <a:lnTo>
                        <a:pt x="684" y="713"/>
                      </a:lnTo>
                      <a:cubicBezTo>
                        <a:pt x="698" y="727"/>
                        <a:pt x="712" y="741"/>
                        <a:pt x="727" y="755"/>
                      </a:cubicBezTo>
                      <a:lnTo>
                        <a:pt x="353" y="974"/>
                      </a:lnTo>
                      <a:cubicBezTo>
                        <a:pt x="346" y="981"/>
                        <a:pt x="332" y="988"/>
                        <a:pt x="325" y="995"/>
                      </a:cubicBezTo>
                      <a:lnTo>
                        <a:pt x="318" y="1002"/>
                      </a:lnTo>
                      <a:cubicBezTo>
                        <a:pt x="318" y="1009"/>
                        <a:pt x="311" y="1009"/>
                        <a:pt x="311" y="1016"/>
                      </a:cubicBezTo>
                      <a:cubicBezTo>
                        <a:pt x="304" y="1023"/>
                        <a:pt x="304" y="1030"/>
                        <a:pt x="297" y="1037"/>
                      </a:cubicBezTo>
                      <a:cubicBezTo>
                        <a:pt x="290" y="1051"/>
                        <a:pt x="290" y="1058"/>
                        <a:pt x="282" y="1072"/>
                      </a:cubicBezTo>
                      <a:lnTo>
                        <a:pt x="275" y="1093"/>
                      </a:lnTo>
                      <a:cubicBezTo>
                        <a:pt x="268" y="1115"/>
                        <a:pt x="268" y="1129"/>
                        <a:pt x="261" y="1143"/>
                      </a:cubicBezTo>
                      <a:cubicBezTo>
                        <a:pt x="261" y="1150"/>
                        <a:pt x="261" y="1157"/>
                        <a:pt x="261" y="1164"/>
                      </a:cubicBezTo>
                      <a:lnTo>
                        <a:pt x="261" y="1178"/>
                      </a:lnTo>
                      <a:lnTo>
                        <a:pt x="261" y="1185"/>
                      </a:lnTo>
                      <a:cubicBezTo>
                        <a:pt x="261" y="1206"/>
                        <a:pt x="254" y="1227"/>
                        <a:pt x="254" y="1249"/>
                      </a:cubicBezTo>
                      <a:lnTo>
                        <a:pt x="254" y="1256"/>
                      </a:lnTo>
                      <a:lnTo>
                        <a:pt x="254" y="1284"/>
                      </a:lnTo>
                      <a:cubicBezTo>
                        <a:pt x="254" y="1298"/>
                        <a:pt x="254" y="1312"/>
                        <a:pt x="247" y="1333"/>
                      </a:cubicBezTo>
                      <a:cubicBezTo>
                        <a:pt x="240" y="1347"/>
                        <a:pt x="247" y="1347"/>
                        <a:pt x="247" y="1354"/>
                      </a:cubicBezTo>
                      <a:lnTo>
                        <a:pt x="247" y="1411"/>
                      </a:lnTo>
                      <a:lnTo>
                        <a:pt x="247" y="1453"/>
                      </a:lnTo>
                      <a:lnTo>
                        <a:pt x="247" y="1488"/>
                      </a:lnTo>
                      <a:lnTo>
                        <a:pt x="247" y="1516"/>
                      </a:lnTo>
                      <a:lnTo>
                        <a:pt x="247" y="1636"/>
                      </a:lnTo>
                      <a:lnTo>
                        <a:pt x="247" y="1650"/>
                      </a:lnTo>
                      <a:lnTo>
                        <a:pt x="247" y="1820"/>
                      </a:lnTo>
                      <a:cubicBezTo>
                        <a:pt x="247" y="1827"/>
                        <a:pt x="247" y="1827"/>
                        <a:pt x="247" y="1834"/>
                      </a:cubicBezTo>
                      <a:lnTo>
                        <a:pt x="247" y="1848"/>
                      </a:lnTo>
                      <a:cubicBezTo>
                        <a:pt x="247" y="1890"/>
                        <a:pt x="247" y="1925"/>
                        <a:pt x="254" y="1961"/>
                      </a:cubicBezTo>
                      <a:lnTo>
                        <a:pt x="254" y="1982"/>
                      </a:lnTo>
                      <a:cubicBezTo>
                        <a:pt x="254" y="2010"/>
                        <a:pt x="254" y="2031"/>
                        <a:pt x="254" y="2052"/>
                      </a:cubicBezTo>
                      <a:cubicBezTo>
                        <a:pt x="261" y="2073"/>
                        <a:pt x="261" y="2102"/>
                        <a:pt x="268" y="2123"/>
                      </a:cubicBezTo>
                      <a:cubicBezTo>
                        <a:pt x="261" y="2130"/>
                        <a:pt x="261" y="2137"/>
                        <a:pt x="268" y="2144"/>
                      </a:cubicBezTo>
                      <a:lnTo>
                        <a:pt x="268" y="2179"/>
                      </a:lnTo>
                      <a:lnTo>
                        <a:pt x="268" y="2200"/>
                      </a:lnTo>
                      <a:lnTo>
                        <a:pt x="268" y="2214"/>
                      </a:lnTo>
                      <a:lnTo>
                        <a:pt x="268" y="2221"/>
                      </a:lnTo>
                      <a:cubicBezTo>
                        <a:pt x="268" y="2235"/>
                        <a:pt x="268" y="2250"/>
                        <a:pt x="275" y="2264"/>
                      </a:cubicBezTo>
                      <a:cubicBezTo>
                        <a:pt x="275" y="2264"/>
                        <a:pt x="275" y="2271"/>
                        <a:pt x="275" y="2278"/>
                      </a:cubicBezTo>
                      <a:cubicBezTo>
                        <a:pt x="275" y="2285"/>
                        <a:pt x="275" y="2292"/>
                        <a:pt x="275" y="2292"/>
                      </a:cubicBezTo>
                      <a:lnTo>
                        <a:pt x="282" y="2327"/>
                      </a:lnTo>
                      <a:lnTo>
                        <a:pt x="297" y="2355"/>
                      </a:lnTo>
                      <a:lnTo>
                        <a:pt x="304" y="2376"/>
                      </a:lnTo>
                      <a:cubicBezTo>
                        <a:pt x="311" y="2398"/>
                        <a:pt x="311" y="2398"/>
                        <a:pt x="311" y="2405"/>
                      </a:cubicBezTo>
                      <a:lnTo>
                        <a:pt x="325" y="2426"/>
                      </a:lnTo>
                      <a:cubicBezTo>
                        <a:pt x="325" y="2433"/>
                        <a:pt x="325" y="2440"/>
                        <a:pt x="332" y="2440"/>
                      </a:cubicBezTo>
                      <a:lnTo>
                        <a:pt x="339" y="2454"/>
                      </a:lnTo>
                      <a:cubicBezTo>
                        <a:pt x="353" y="2482"/>
                        <a:pt x="367" y="2510"/>
                        <a:pt x="388" y="2532"/>
                      </a:cubicBezTo>
                      <a:cubicBezTo>
                        <a:pt x="388" y="2539"/>
                        <a:pt x="395" y="2546"/>
                        <a:pt x="402" y="2553"/>
                      </a:cubicBezTo>
                      <a:cubicBezTo>
                        <a:pt x="409" y="2560"/>
                        <a:pt x="409" y="2567"/>
                        <a:pt x="416" y="2574"/>
                      </a:cubicBezTo>
                      <a:lnTo>
                        <a:pt x="430" y="2581"/>
                      </a:lnTo>
                      <a:lnTo>
                        <a:pt x="438" y="2588"/>
                      </a:lnTo>
                      <a:lnTo>
                        <a:pt x="452" y="2602"/>
                      </a:lnTo>
                      <a:lnTo>
                        <a:pt x="466" y="2609"/>
                      </a:lnTo>
                      <a:lnTo>
                        <a:pt x="473" y="2616"/>
                      </a:lnTo>
                      <a:lnTo>
                        <a:pt x="487" y="2623"/>
                      </a:lnTo>
                      <a:lnTo>
                        <a:pt x="501" y="2630"/>
                      </a:lnTo>
                      <a:lnTo>
                        <a:pt x="515" y="2644"/>
                      </a:lnTo>
                      <a:lnTo>
                        <a:pt x="529" y="2651"/>
                      </a:lnTo>
                      <a:lnTo>
                        <a:pt x="649" y="2651"/>
                      </a:lnTo>
                      <a:lnTo>
                        <a:pt x="663" y="2644"/>
                      </a:lnTo>
                      <a:lnTo>
                        <a:pt x="1276" y="2292"/>
                      </a:lnTo>
                      <a:lnTo>
                        <a:pt x="1276" y="2391"/>
                      </a:lnTo>
                      <a:lnTo>
                        <a:pt x="1276" y="2426"/>
                      </a:lnTo>
                      <a:cubicBezTo>
                        <a:pt x="1269" y="2510"/>
                        <a:pt x="1262" y="2595"/>
                        <a:pt x="1248" y="2680"/>
                      </a:cubicBezTo>
                      <a:lnTo>
                        <a:pt x="1248" y="2694"/>
                      </a:lnTo>
                      <a:cubicBezTo>
                        <a:pt x="1241" y="2729"/>
                        <a:pt x="1227" y="2764"/>
                        <a:pt x="1220" y="2799"/>
                      </a:cubicBezTo>
                      <a:cubicBezTo>
                        <a:pt x="1220" y="2799"/>
                        <a:pt x="1213" y="2806"/>
                        <a:pt x="1213" y="2814"/>
                      </a:cubicBezTo>
                      <a:cubicBezTo>
                        <a:pt x="1206" y="2842"/>
                        <a:pt x="1192" y="2870"/>
                        <a:pt x="1185" y="2898"/>
                      </a:cubicBezTo>
                      <a:cubicBezTo>
                        <a:pt x="1171" y="2926"/>
                        <a:pt x="1157" y="2954"/>
                        <a:pt x="1135" y="2976"/>
                      </a:cubicBezTo>
                      <a:cubicBezTo>
                        <a:pt x="1128" y="2997"/>
                        <a:pt x="1114" y="3011"/>
                        <a:pt x="1100" y="3025"/>
                      </a:cubicBezTo>
                      <a:cubicBezTo>
                        <a:pt x="1093" y="3032"/>
                        <a:pt x="1086" y="3039"/>
                        <a:pt x="1079" y="3046"/>
                      </a:cubicBezTo>
                      <a:cubicBezTo>
                        <a:pt x="1058" y="3067"/>
                        <a:pt x="1037" y="3081"/>
                        <a:pt x="1016" y="3095"/>
                      </a:cubicBezTo>
                      <a:lnTo>
                        <a:pt x="1847" y="2609"/>
                      </a:lnTo>
                      <a:cubicBezTo>
                        <a:pt x="1876" y="2595"/>
                        <a:pt x="1897" y="2581"/>
                        <a:pt x="1918" y="2560"/>
                      </a:cubicBezTo>
                      <a:lnTo>
                        <a:pt x="1932" y="2539"/>
                      </a:lnTo>
                      <a:cubicBezTo>
                        <a:pt x="1946" y="2524"/>
                        <a:pt x="1960" y="2510"/>
                        <a:pt x="1974" y="2489"/>
                      </a:cubicBezTo>
                      <a:cubicBezTo>
                        <a:pt x="1988" y="2468"/>
                        <a:pt x="2002" y="2447"/>
                        <a:pt x="2010" y="2419"/>
                      </a:cubicBezTo>
                      <a:lnTo>
                        <a:pt x="2010" y="2412"/>
                      </a:lnTo>
                      <a:cubicBezTo>
                        <a:pt x="2017" y="2398"/>
                        <a:pt x="2024" y="2376"/>
                        <a:pt x="2031" y="2362"/>
                      </a:cubicBezTo>
                      <a:cubicBezTo>
                        <a:pt x="2038" y="2341"/>
                        <a:pt x="2038" y="2341"/>
                        <a:pt x="2045" y="2327"/>
                      </a:cubicBezTo>
                      <a:cubicBezTo>
                        <a:pt x="2045" y="2327"/>
                        <a:pt x="2045" y="2320"/>
                        <a:pt x="2052" y="2313"/>
                      </a:cubicBezTo>
                      <a:lnTo>
                        <a:pt x="2052" y="2299"/>
                      </a:lnTo>
                      <a:cubicBezTo>
                        <a:pt x="2059" y="2271"/>
                        <a:pt x="2066" y="2250"/>
                        <a:pt x="2073" y="2228"/>
                      </a:cubicBezTo>
                      <a:cubicBezTo>
                        <a:pt x="2073" y="2221"/>
                        <a:pt x="2073" y="2214"/>
                        <a:pt x="2073" y="2214"/>
                      </a:cubicBezTo>
                      <a:lnTo>
                        <a:pt x="2073" y="2193"/>
                      </a:lnTo>
                      <a:lnTo>
                        <a:pt x="2080" y="2151"/>
                      </a:lnTo>
                      <a:cubicBezTo>
                        <a:pt x="2080" y="2130"/>
                        <a:pt x="2087" y="2102"/>
                        <a:pt x="2094" y="2073"/>
                      </a:cubicBezTo>
                      <a:cubicBezTo>
                        <a:pt x="2094" y="2045"/>
                        <a:pt x="2101" y="2010"/>
                        <a:pt x="2101" y="1982"/>
                      </a:cubicBezTo>
                      <a:lnTo>
                        <a:pt x="2101" y="1946"/>
                      </a:lnTo>
                      <a:lnTo>
                        <a:pt x="2101" y="1911"/>
                      </a:lnTo>
                      <a:lnTo>
                        <a:pt x="2101" y="1883"/>
                      </a:lnTo>
                      <a:lnTo>
                        <a:pt x="2101" y="1770"/>
                      </a:lnTo>
                      <a:cubicBezTo>
                        <a:pt x="2101" y="1728"/>
                        <a:pt x="2115" y="1700"/>
                        <a:pt x="2108" y="1664"/>
                      </a:cubicBezTo>
                      <a:cubicBezTo>
                        <a:pt x="2108" y="1657"/>
                        <a:pt x="2108" y="1650"/>
                        <a:pt x="2108" y="1643"/>
                      </a:cubicBezTo>
                      <a:lnTo>
                        <a:pt x="2108" y="1608"/>
                      </a:lnTo>
                      <a:lnTo>
                        <a:pt x="2108" y="1559"/>
                      </a:lnTo>
                      <a:lnTo>
                        <a:pt x="2108" y="1502"/>
                      </a:lnTo>
                      <a:lnTo>
                        <a:pt x="2108" y="1481"/>
                      </a:lnTo>
                      <a:cubicBezTo>
                        <a:pt x="2108" y="1474"/>
                        <a:pt x="2108" y="1467"/>
                        <a:pt x="2108" y="1467"/>
                      </a:cubicBezTo>
                      <a:cubicBezTo>
                        <a:pt x="2108" y="1439"/>
                        <a:pt x="2101" y="1411"/>
                        <a:pt x="2101" y="1375"/>
                      </a:cubicBezTo>
                      <a:lnTo>
                        <a:pt x="2101" y="1354"/>
                      </a:lnTo>
                      <a:lnTo>
                        <a:pt x="2101" y="1333"/>
                      </a:lnTo>
                      <a:lnTo>
                        <a:pt x="2094" y="1298"/>
                      </a:lnTo>
                      <a:cubicBezTo>
                        <a:pt x="2094" y="1270"/>
                        <a:pt x="2087" y="1249"/>
                        <a:pt x="2080" y="1220"/>
                      </a:cubicBezTo>
                      <a:cubicBezTo>
                        <a:pt x="2080" y="1192"/>
                        <a:pt x="2073" y="1171"/>
                        <a:pt x="2066" y="1157"/>
                      </a:cubicBezTo>
                      <a:cubicBezTo>
                        <a:pt x="2066" y="1136"/>
                        <a:pt x="2059" y="1115"/>
                        <a:pt x="2052" y="1093"/>
                      </a:cubicBezTo>
                      <a:cubicBezTo>
                        <a:pt x="2052" y="1079"/>
                        <a:pt x="2045" y="1044"/>
                        <a:pt x="2038" y="1023"/>
                      </a:cubicBezTo>
                      <a:cubicBezTo>
                        <a:pt x="2031" y="1002"/>
                        <a:pt x="2024" y="995"/>
                        <a:pt x="2024" y="981"/>
                      </a:cubicBezTo>
                      <a:cubicBezTo>
                        <a:pt x="2024" y="974"/>
                        <a:pt x="2024" y="974"/>
                        <a:pt x="2024" y="967"/>
                      </a:cubicBezTo>
                      <a:cubicBezTo>
                        <a:pt x="2017" y="938"/>
                        <a:pt x="2010" y="917"/>
                        <a:pt x="2002" y="896"/>
                      </a:cubicBezTo>
                      <a:cubicBezTo>
                        <a:pt x="1995" y="875"/>
                        <a:pt x="1988" y="875"/>
                        <a:pt x="1988" y="868"/>
                      </a:cubicBezTo>
                      <a:cubicBezTo>
                        <a:pt x="1981" y="861"/>
                        <a:pt x="1988" y="854"/>
                        <a:pt x="1981" y="854"/>
                      </a:cubicBezTo>
                      <a:cubicBezTo>
                        <a:pt x="1974" y="847"/>
                        <a:pt x="1974" y="840"/>
                        <a:pt x="1974" y="833"/>
                      </a:cubicBezTo>
                      <a:cubicBezTo>
                        <a:pt x="1967" y="812"/>
                        <a:pt x="1953" y="790"/>
                        <a:pt x="1946" y="762"/>
                      </a:cubicBezTo>
                      <a:cubicBezTo>
                        <a:pt x="1946" y="762"/>
                        <a:pt x="1946" y="755"/>
                        <a:pt x="1939" y="755"/>
                      </a:cubicBezTo>
                      <a:cubicBezTo>
                        <a:pt x="1939" y="748"/>
                        <a:pt x="1932" y="741"/>
                        <a:pt x="1932" y="727"/>
                      </a:cubicBezTo>
                      <a:cubicBezTo>
                        <a:pt x="1925" y="720"/>
                        <a:pt x="1911" y="699"/>
                        <a:pt x="1904" y="678"/>
                      </a:cubicBezTo>
                      <a:cubicBezTo>
                        <a:pt x="1904" y="678"/>
                        <a:pt x="1904" y="671"/>
                        <a:pt x="1897" y="671"/>
                      </a:cubicBezTo>
                      <a:cubicBezTo>
                        <a:pt x="1876" y="628"/>
                        <a:pt x="1854" y="579"/>
                        <a:pt x="1826" y="544"/>
                      </a:cubicBezTo>
                      <a:lnTo>
                        <a:pt x="1819" y="530"/>
                      </a:lnTo>
                      <a:cubicBezTo>
                        <a:pt x="1791" y="494"/>
                        <a:pt x="1770" y="459"/>
                        <a:pt x="1742" y="431"/>
                      </a:cubicBezTo>
                      <a:lnTo>
                        <a:pt x="1735" y="417"/>
                      </a:lnTo>
                      <a:lnTo>
                        <a:pt x="1706" y="389"/>
                      </a:lnTo>
                      <a:cubicBezTo>
                        <a:pt x="1706" y="382"/>
                        <a:pt x="1699" y="374"/>
                        <a:pt x="1692" y="367"/>
                      </a:cubicBezTo>
                      <a:lnTo>
                        <a:pt x="1678" y="353"/>
                      </a:lnTo>
                      <a:lnTo>
                        <a:pt x="1636" y="304"/>
                      </a:lnTo>
                      <a:lnTo>
                        <a:pt x="1629" y="297"/>
                      </a:lnTo>
                      <a:lnTo>
                        <a:pt x="1615" y="290"/>
                      </a:lnTo>
                      <a:lnTo>
                        <a:pt x="1601" y="269"/>
                      </a:lnTo>
                      <a:lnTo>
                        <a:pt x="1558" y="241"/>
                      </a:lnTo>
                      <a:lnTo>
                        <a:pt x="1544" y="226"/>
                      </a:lnTo>
                      <a:lnTo>
                        <a:pt x="1537" y="219"/>
                      </a:lnTo>
                      <a:lnTo>
                        <a:pt x="1523" y="212"/>
                      </a:lnTo>
                      <a:lnTo>
                        <a:pt x="1488" y="184"/>
                      </a:lnTo>
                      <a:lnTo>
                        <a:pt x="1460" y="163"/>
                      </a:lnTo>
                      <a:cubicBezTo>
                        <a:pt x="1439" y="149"/>
                        <a:pt x="1424" y="135"/>
                        <a:pt x="1417" y="128"/>
                      </a:cubicBezTo>
                      <a:lnTo>
                        <a:pt x="1375" y="107"/>
                      </a:lnTo>
                      <a:lnTo>
                        <a:pt x="1368" y="100"/>
                      </a:lnTo>
                      <a:lnTo>
                        <a:pt x="1333" y="85"/>
                      </a:lnTo>
                      <a:lnTo>
                        <a:pt x="1298" y="64"/>
                      </a:lnTo>
                      <a:lnTo>
                        <a:pt x="1262" y="50"/>
                      </a:lnTo>
                      <a:lnTo>
                        <a:pt x="1227" y="36"/>
                      </a:lnTo>
                      <a:lnTo>
                        <a:pt x="1220" y="36"/>
                      </a:lnTo>
                      <a:lnTo>
                        <a:pt x="1199" y="29"/>
                      </a:lnTo>
                      <a:lnTo>
                        <a:pt x="1171" y="15"/>
                      </a:lnTo>
                      <a:lnTo>
                        <a:pt x="1150" y="15"/>
                      </a:lnTo>
                      <a:lnTo>
                        <a:pt x="11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3" name="Google Shape;2623;g1b4ab322049_2_64"/>
                <p:cNvSpPr/>
                <p:nvPr/>
              </p:nvSpPr>
              <p:spPr>
                <a:xfrm>
                  <a:off x="1912214" y="3599333"/>
                  <a:ext cx="427901" cy="634612"/>
                </a:xfrm>
                <a:custGeom>
                  <a:rect b="b" l="l" r="r" t="t"/>
                  <a:pathLst>
                    <a:path extrusionOk="0" h="3159" w="2130">
                      <a:moveTo>
                        <a:pt x="1636" y="318"/>
                      </a:moveTo>
                      <a:lnTo>
                        <a:pt x="1615" y="339"/>
                      </a:lnTo>
                      <a:lnTo>
                        <a:pt x="1629" y="353"/>
                      </a:lnTo>
                      <a:lnTo>
                        <a:pt x="1671" y="395"/>
                      </a:lnTo>
                      <a:lnTo>
                        <a:pt x="1706" y="445"/>
                      </a:lnTo>
                      <a:lnTo>
                        <a:pt x="1720" y="459"/>
                      </a:lnTo>
                      <a:cubicBezTo>
                        <a:pt x="1727" y="459"/>
                        <a:pt x="1727" y="466"/>
                        <a:pt x="1727" y="466"/>
                      </a:cubicBezTo>
                      <a:cubicBezTo>
                        <a:pt x="1727" y="466"/>
                        <a:pt x="1734" y="473"/>
                        <a:pt x="1734" y="473"/>
                      </a:cubicBezTo>
                      <a:cubicBezTo>
                        <a:pt x="1756" y="508"/>
                        <a:pt x="1784" y="536"/>
                        <a:pt x="1805" y="572"/>
                      </a:cubicBezTo>
                      <a:lnTo>
                        <a:pt x="1819" y="586"/>
                      </a:lnTo>
                      <a:cubicBezTo>
                        <a:pt x="1840" y="621"/>
                        <a:pt x="1861" y="663"/>
                        <a:pt x="1889" y="706"/>
                      </a:cubicBezTo>
                      <a:lnTo>
                        <a:pt x="1897" y="720"/>
                      </a:lnTo>
                      <a:cubicBezTo>
                        <a:pt x="1897" y="734"/>
                        <a:pt x="1904" y="741"/>
                        <a:pt x="1911" y="755"/>
                      </a:cubicBezTo>
                      <a:lnTo>
                        <a:pt x="1932" y="804"/>
                      </a:lnTo>
                      <a:lnTo>
                        <a:pt x="1960" y="875"/>
                      </a:lnTo>
                      <a:lnTo>
                        <a:pt x="1988" y="938"/>
                      </a:lnTo>
                      <a:cubicBezTo>
                        <a:pt x="1995" y="952"/>
                        <a:pt x="2002" y="973"/>
                        <a:pt x="2009" y="995"/>
                      </a:cubicBezTo>
                      <a:lnTo>
                        <a:pt x="2030" y="988"/>
                      </a:lnTo>
                      <a:cubicBezTo>
                        <a:pt x="2023" y="966"/>
                        <a:pt x="2016" y="945"/>
                        <a:pt x="2009" y="924"/>
                      </a:cubicBezTo>
                      <a:lnTo>
                        <a:pt x="1988" y="861"/>
                      </a:lnTo>
                      <a:cubicBezTo>
                        <a:pt x="1974" y="840"/>
                        <a:pt x="1967" y="811"/>
                        <a:pt x="1953" y="790"/>
                      </a:cubicBezTo>
                      <a:lnTo>
                        <a:pt x="1932" y="741"/>
                      </a:lnTo>
                      <a:cubicBezTo>
                        <a:pt x="1925" y="727"/>
                        <a:pt x="1918" y="713"/>
                        <a:pt x="1918" y="706"/>
                      </a:cubicBezTo>
                      <a:cubicBezTo>
                        <a:pt x="1911" y="699"/>
                        <a:pt x="1911" y="699"/>
                        <a:pt x="1911" y="691"/>
                      </a:cubicBezTo>
                      <a:cubicBezTo>
                        <a:pt x="1882" y="649"/>
                        <a:pt x="1861" y="607"/>
                        <a:pt x="1833" y="565"/>
                      </a:cubicBezTo>
                      <a:lnTo>
                        <a:pt x="1826" y="550"/>
                      </a:lnTo>
                      <a:cubicBezTo>
                        <a:pt x="1805" y="515"/>
                        <a:pt x="1777" y="480"/>
                        <a:pt x="1749" y="445"/>
                      </a:cubicBezTo>
                      <a:lnTo>
                        <a:pt x="1741" y="431"/>
                      </a:lnTo>
                      <a:lnTo>
                        <a:pt x="1720" y="417"/>
                      </a:lnTo>
                      <a:lnTo>
                        <a:pt x="1685" y="367"/>
                      </a:lnTo>
                      <a:cubicBezTo>
                        <a:pt x="1671" y="353"/>
                        <a:pt x="1657" y="339"/>
                        <a:pt x="1636" y="318"/>
                      </a:cubicBezTo>
                      <a:close/>
                      <a:moveTo>
                        <a:pt x="2030" y="988"/>
                      </a:moveTo>
                      <a:lnTo>
                        <a:pt x="2009" y="1002"/>
                      </a:lnTo>
                      <a:lnTo>
                        <a:pt x="2016" y="1023"/>
                      </a:lnTo>
                      <a:cubicBezTo>
                        <a:pt x="2016" y="1037"/>
                        <a:pt x="2023" y="1037"/>
                        <a:pt x="2023" y="1058"/>
                      </a:cubicBezTo>
                      <a:cubicBezTo>
                        <a:pt x="2030" y="1079"/>
                        <a:pt x="2038" y="1100"/>
                        <a:pt x="2045" y="1129"/>
                      </a:cubicBezTo>
                      <a:lnTo>
                        <a:pt x="2059" y="1185"/>
                      </a:lnTo>
                      <a:cubicBezTo>
                        <a:pt x="2059" y="1206"/>
                        <a:pt x="2066" y="1227"/>
                        <a:pt x="2073" y="1248"/>
                      </a:cubicBezTo>
                      <a:lnTo>
                        <a:pt x="2094" y="1241"/>
                      </a:lnTo>
                      <a:lnTo>
                        <a:pt x="2094" y="1241"/>
                      </a:lnTo>
                      <a:lnTo>
                        <a:pt x="2073" y="1255"/>
                      </a:lnTo>
                      <a:cubicBezTo>
                        <a:pt x="2073" y="1284"/>
                        <a:pt x="2087" y="1305"/>
                        <a:pt x="2087" y="1333"/>
                      </a:cubicBezTo>
                      <a:lnTo>
                        <a:pt x="2094" y="1411"/>
                      </a:lnTo>
                      <a:cubicBezTo>
                        <a:pt x="2101" y="1439"/>
                        <a:pt x="2108" y="1467"/>
                        <a:pt x="2108" y="1495"/>
                      </a:cubicBezTo>
                      <a:lnTo>
                        <a:pt x="2108" y="1551"/>
                      </a:lnTo>
                      <a:lnTo>
                        <a:pt x="2108" y="1587"/>
                      </a:lnTo>
                      <a:lnTo>
                        <a:pt x="2108" y="1615"/>
                      </a:lnTo>
                      <a:lnTo>
                        <a:pt x="2108" y="1692"/>
                      </a:lnTo>
                      <a:lnTo>
                        <a:pt x="2108" y="1798"/>
                      </a:lnTo>
                      <a:lnTo>
                        <a:pt x="2129" y="1798"/>
                      </a:lnTo>
                      <a:lnTo>
                        <a:pt x="2129" y="1700"/>
                      </a:lnTo>
                      <a:lnTo>
                        <a:pt x="2129" y="1622"/>
                      </a:lnTo>
                      <a:lnTo>
                        <a:pt x="2129" y="1594"/>
                      </a:lnTo>
                      <a:lnTo>
                        <a:pt x="2129" y="1551"/>
                      </a:lnTo>
                      <a:lnTo>
                        <a:pt x="2129" y="1495"/>
                      </a:lnTo>
                      <a:cubicBezTo>
                        <a:pt x="2129" y="1467"/>
                        <a:pt x="2122" y="1439"/>
                        <a:pt x="2122" y="1411"/>
                      </a:cubicBezTo>
                      <a:lnTo>
                        <a:pt x="2108" y="1326"/>
                      </a:lnTo>
                      <a:cubicBezTo>
                        <a:pt x="2108" y="1305"/>
                        <a:pt x="2101" y="1277"/>
                        <a:pt x="2094" y="1248"/>
                      </a:cubicBezTo>
                      <a:lnTo>
                        <a:pt x="2094" y="1241"/>
                      </a:lnTo>
                      <a:cubicBezTo>
                        <a:pt x="2094" y="1220"/>
                        <a:pt x="2087" y="1206"/>
                        <a:pt x="2087" y="1185"/>
                      </a:cubicBezTo>
                      <a:cubicBezTo>
                        <a:pt x="2080" y="1164"/>
                        <a:pt x="2073" y="1143"/>
                        <a:pt x="2066" y="1114"/>
                      </a:cubicBezTo>
                      <a:cubicBezTo>
                        <a:pt x="2066" y="1093"/>
                        <a:pt x="2059" y="1072"/>
                        <a:pt x="2052" y="1051"/>
                      </a:cubicBezTo>
                      <a:lnTo>
                        <a:pt x="2038" y="1016"/>
                      </a:lnTo>
                      <a:lnTo>
                        <a:pt x="2030" y="988"/>
                      </a:lnTo>
                      <a:close/>
                      <a:moveTo>
                        <a:pt x="1128" y="1340"/>
                      </a:moveTo>
                      <a:cubicBezTo>
                        <a:pt x="1128" y="1354"/>
                        <a:pt x="1135" y="1361"/>
                        <a:pt x="1142" y="1375"/>
                      </a:cubicBezTo>
                      <a:lnTo>
                        <a:pt x="1142" y="1389"/>
                      </a:lnTo>
                      <a:cubicBezTo>
                        <a:pt x="1156" y="1425"/>
                        <a:pt x="1170" y="1460"/>
                        <a:pt x="1178" y="1495"/>
                      </a:cubicBezTo>
                      <a:lnTo>
                        <a:pt x="1178" y="1502"/>
                      </a:lnTo>
                      <a:cubicBezTo>
                        <a:pt x="1192" y="1537"/>
                        <a:pt x="1199" y="1573"/>
                        <a:pt x="1213" y="1615"/>
                      </a:cubicBezTo>
                      <a:cubicBezTo>
                        <a:pt x="1220" y="1657"/>
                        <a:pt x="1227" y="1692"/>
                        <a:pt x="1234" y="1735"/>
                      </a:cubicBezTo>
                      <a:lnTo>
                        <a:pt x="1262" y="1728"/>
                      </a:lnTo>
                      <a:lnTo>
                        <a:pt x="1262" y="1728"/>
                      </a:lnTo>
                      <a:lnTo>
                        <a:pt x="1241" y="1742"/>
                      </a:lnTo>
                      <a:cubicBezTo>
                        <a:pt x="1248" y="1777"/>
                        <a:pt x="1248" y="1812"/>
                        <a:pt x="1255" y="1855"/>
                      </a:cubicBezTo>
                      <a:lnTo>
                        <a:pt x="1255" y="1876"/>
                      </a:lnTo>
                      <a:cubicBezTo>
                        <a:pt x="1262" y="1918"/>
                        <a:pt x="1269" y="1953"/>
                        <a:pt x="1269" y="1996"/>
                      </a:cubicBezTo>
                      <a:lnTo>
                        <a:pt x="1269" y="2017"/>
                      </a:lnTo>
                      <a:cubicBezTo>
                        <a:pt x="1269" y="2031"/>
                        <a:pt x="1269" y="2045"/>
                        <a:pt x="1269" y="2059"/>
                      </a:cubicBezTo>
                      <a:cubicBezTo>
                        <a:pt x="1255" y="2038"/>
                        <a:pt x="1234" y="2010"/>
                        <a:pt x="1220" y="1982"/>
                      </a:cubicBezTo>
                      <a:cubicBezTo>
                        <a:pt x="1220" y="1982"/>
                        <a:pt x="1220" y="1974"/>
                        <a:pt x="1220" y="1974"/>
                      </a:cubicBezTo>
                      <a:lnTo>
                        <a:pt x="1199" y="1982"/>
                      </a:lnTo>
                      <a:lnTo>
                        <a:pt x="1220" y="1967"/>
                      </a:lnTo>
                      <a:cubicBezTo>
                        <a:pt x="1213" y="1953"/>
                        <a:pt x="1206" y="1939"/>
                        <a:pt x="1199" y="1925"/>
                      </a:cubicBezTo>
                      <a:lnTo>
                        <a:pt x="1178" y="1932"/>
                      </a:lnTo>
                      <a:lnTo>
                        <a:pt x="1199" y="1918"/>
                      </a:lnTo>
                      <a:cubicBezTo>
                        <a:pt x="1192" y="1904"/>
                        <a:pt x="1185" y="1890"/>
                        <a:pt x="1185" y="1869"/>
                      </a:cubicBezTo>
                      <a:lnTo>
                        <a:pt x="1156" y="1876"/>
                      </a:lnTo>
                      <a:lnTo>
                        <a:pt x="1156" y="1876"/>
                      </a:lnTo>
                      <a:lnTo>
                        <a:pt x="1178" y="1869"/>
                      </a:lnTo>
                      <a:cubicBezTo>
                        <a:pt x="1178" y="1848"/>
                        <a:pt x="1170" y="1826"/>
                        <a:pt x="1163" y="1805"/>
                      </a:cubicBezTo>
                      <a:cubicBezTo>
                        <a:pt x="1163" y="1784"/>
                        <a:pt x="1156" y="1770"/>
                        <a:pt x="1156" y="1749"/>
                      </a:cubicBezTo>
                      <a:lnTo>
                        <a:pt x="1156" y="1735"/>
                      </a:lnTo>
                      <a:cubicBezTo>
                        <a:pt x="1149" y="1721"/>
                        <a:pt x="1142" y="1700"/>
                        <a:pt x="1142" y="1678"/>
                      </a:cubicBezTo>
                      <a:lnTo>
                        <a:pt x="1142" y="1664"/>
                      </a:lnTo>
                      <a:cubicBezTo>
                        <a:pt x="1142" y="1643"/>
                        <a:pt x="1142" y="1615"/>
                        <a:pt x="1135" y="1594"/>
                      </a:cubicBezTo>
                      <a:cubicBezTo>
                        <a:pt x="1128" y="1573"/>
                        <a:pt x="1128" y="1544"/>
                        <a:pt x="1128" y="1523"/>
                      </a:cubicBezTo>
                      <a:lnTo>
                        <a:pt x="1128" y="1502"/>
                      </a:lnTo>
                      <a:cubicBezTo>
                        <a:pt x="1128" y="1467"/>
                        <a:pt x="1128" y="1432"/>
                        <a:pt x="1128" y="1389"/>
                      </a:cubicBezTo>
                      <a:lnTo>
                        <a:pt x="1128" y="1361"/>
                      </a:lnTo>
                      <a:cubicBezTo>
                        <a:pt x="1128" y="1354"/>
                        <a:pt x="1128" y="1347"/>
                        <a:pt x="1128" y="1340"/>
                      </a:cubicBezTo>
                      <a:close/>
                      <a:moveTo>
                        <a:pt x="1072" y="1100"/>
                      </a:moveTo>
                      <a:lnTo>
                        <a:pt x="1072" y="1213"/>
                      </a:lnTo>
                      <a:lnTo>
                        <a:pt x="1072" y="1361"/>
                      </a:lnTo>
                      <a:lnTo>
                        <a:pt x="1072" y="1389"/>
                      </a:lnTo>
                      <a:cubicBezTo>
                        <a:pt x="1072" y="1432"/>
                        <a:pt x="1072" y="1467"/>
                        <a:pt x="1072" y="1509"/>
                      </a:cubicBezTo>
                      <a:lnTo>
                        <a:pt x="1072" y="1523"/>
                      </a:lnTo>
                      <a:cubicBezTo>
                        <a:pt x="1079" y="1551"/>
                        <a:pt x="1079" y="1573"/>
                        <a:pt x="1079" y="1594"/>
                      </a:cubicBezTo>
                      <a:cubicBezTo>
                        <a:pt x="1086" y="1622"/>
                        <a:pt x="1086" y="1650"/>
                        <a:pt x="1086" y="1671"/>
                      </a:cubicBezTo>
                      <a:lnTo>
                        <a:pt x="1086" y="1685"/>
                      </a:lnTo>
                      <a:cubicBezTo>
                        <a:pt x="1093" y="1707"/>
                        <a:pt x="1100" y="1728"/>
                        <a:pt x="1100" y="1749"/>
                      </a:cubicBezTo>
                      <a:lnTo>
                        <a:pt x="1100" y="1756"/>
                      </a:lnTo>
                      <a:cubicBezTo>
                        <a:pt x="1100" y="1777"/>
                        <a:pt x="1107" y="1805"/>
                        <a:pt x="1114" y="1826"/>
                      </a:cubicBezTo>
                      <a:cubicBezTo>
                        <a:pt x="1114" y="1841"/>
                        <a:pt x="1121" y="1869"/>
                        <a:pt x="1128" y="1883"/>
                      </a:cubicBezTo>
                      <a:cubicBezTo>
                        <a:pt x="1135" y="1904"/>
                        <a:pt x="1135" y="1918"/>
                        <a:pt x="1142" y="1939"/>
                      </a:cubicBezTo>
                      <a:cubicBezTo>
                        <a:pt x="1149" y="1960"/>
                        <a:pt x="1156" y="1974"/>
                        <a:pt x="1163" y="1989"/>
                      </a:cubicBezTo>
                      <a:lnTo>
                        <a:pt x="1192" y="1974"/>
                      </a:lnTo>
                      <a:lnTo>
                        <a:pt x="1170" y="1996"/>
                      </a:lnTo>
                      <a:cubicBezTo>
                        <a:pt x="1170" y="2003"/>
                        <a:pt x="1170" y="2003"/>
                        <a:pt x="1178" y="2017"/>
                      </a:cubicBezTo>
                      <a:cubicBezTo>
                        <a:pt x="1192" y="2045"/>
                        <a:pt x="1213" y="2073"/>
                        <a:pt x="1234" y="2094"/>
                      </a:cubicBezTo>
                      <a:cubicBezTo>
                        <a:pt x="1234" y="2101"/>
                        <a:pt x="1241" y="2108"/>
                        <a:pt x="1248" y="2115"/>
                      </a:cubicBezTo>
                      <a:cubicBezTo>
                        <a:pt x="1255" y="2130"/>
                        <a:pt x="1269" y="2137"/>
                        <a:pt x="1283" y="2151"/>
                      </a:cubicBezTo>
                      <a:lnTo>
                        <a:pt x="1333" y="2193"/>
                      </a:lnTo>
                      <a:lnTo>
                        <a:pt x="1333" y="2115"/>
                      </a:lnTo>
                      <a:cubicBezTo>
                        <a:pt x="1326" y="2080"/>
                        <a:pt x="1326" y="2045"/>
                        <a:pt x="1326" y="2017"/>
                      </a:cubicBezTo>
                      <a:lnTo>
                        <a:pt x="1326" y="1989"/>
                      </a:lnTo>
                      <a:cubicBezTo>
                        <a:pt x="1319" y="1946"/>
                        <a:pt x="1319" y="1911"/>
                        <a:pt x="1311" y="1869"/>
                      </a:cubicBezTo>
                      <a:lnTo>
                        <a:pt x="1311" y="1848"/>
                      </a:lnTo>
                      <a:cubicBezTo>
                        <a:pt x="1304" y="1812"/>
                        <a:pt x="1297" y="1763"/>
                        <a:pt x="1290" y="1721"/>
                      </a:cubicBezTo>
                      <a:cubicBezTo>
                        <a:pt x="1283" y="1678"/>
                        <a:pt x="1269" y="1636"/>
                        <a:pt x="1262" y="1601"/>
                      </a:cubicBezTo>
                      <a:cubicBezTo>
                        <a:pt x="1255" y="1566"/>
                        <a:pt x="1241" y="1509"/>
                        <a:pt x="1227" y="1474"/>
                      </a:cubicBezTo>
                      <a:cubicBezTo>
                        <a:pt x="1220" y="1439"/>
                        <a:pt x="1206" y="1403"/>
                        <a:pt x="1192" y="1375"/>
                      </a:cubicBezTo>
                      <a:lnTo>
                        <a:pt x="1185" y="1354"/>
                      </a:lnTo>
                      <a:cubicBezTo>
                        <a:pt x="1170" y="1326"/>
                        <a:pt x="1156" y="1291"/>
                        <a:pt x="1142" y="1255"/>
                      </a:cubicBezTo>
                      <a:lnTo>
                        <a:pt x="1135" y="1234"/>
                      </a:lnTo>
                      <a:lnTo>
                        <a:pt x="1121" y="1213"/>
                      </a:lnTo>
                      <a:lnTo>
                        <a:pt x="1072" y="1100"/>
                      </a:lnTo>
                      <a:close/>
                      <a:moveTo>
                        <a:pt x="938" y="1"/>
                      </a:moveTo>
                      <a:lnTo>
                        <a:pt x="888" y="15"/>
                      </a:lnTo>
                      <a:cubicBezTo>
                        <a:pt x="874" y="22"/>
                        <a:pt x="860" y="29"/>
                        <a:pt x="846" y="36"/>
                      </a:cubicBezTo>
                      <a:lnTo>
                        <a:pt x="0" y="529"/>
                      </a:lnTo>
                      <a:lnTo>
                        <a:pt x="28" y="572"/>
                      </a:lnTo>
                      <a:cubicBezTo>
                        <a:pt x="43" y="565"/>
                        <a:pt x="57" y="558"/>
                        <a:pt x="78" y="550"/>
                      </a:cubicBezTo>
                      <a:cubicBezTo>
                        <a:pt x="92" y="543"/>
                        <a:pt x="106" y="543"/>
                        <a:pt x="120" y="536"/>
                      </a:cubicBezTo>
                      <a:lnTo>
                        <a:pt x="120" y="522"/>
                      </a:lnTo>
                      <a:lnTo>
                        <a:pt x="134" y="536"/>
                      </a:lnTo>
                      <a:lnTo>
                        <a:pt x="233" y="536"/>
                      </a:lnTo>
                      <a:cubicBezTo>
                        <a:pt x="254" y="543"/>
                        <a:pt x="275" y="543"/>
                        <a:pt x="303" y="550"/>
                      </a:cubicBezTo>
                      <a:cubicBezTo>
                        <a:pt x="318" y="558"/>
                        <a:pt x="339" y="565"/>
                        <a:pt x="360" y="572"/>
                      </a:cubicBezTo>
                      <a:lnTo>
                        <a:pt x="367" y="543"/>
                      </a:lnTo>
                      <a:lnTo>
                        <a:pt x="367" y="572"/>
                      </a:lnTo>
                      <a:cubicBezTo>
                        <a:pt x="388" y="579"/>
                        <a:pt x="416" y="593"/>
                        <a:pt x="437" y="600"/>
                      </a:cubicBezTo>
                      <a:cubicBezTo>
                        <a:pt x="466" y="614"/>
                        <a:pt x="487" y="628"/>
                        <a:pt x="515" y="642"/>
                      </a:cubicBezTo>
                      <a:cubicBezTo>
                        <a:pt x="536" y="656"/>
                        <a:pt x="578" y="684"/>
                        <a:pt x="599" y="699"/>
                      </a:cubicBezTo>
                      <a:cubicBezTo>
                        <a:pt x="628" y="720"/>
                        <a:pt x="656" y="741"/>
                        <a:pt x="677" y="762"/>
                      </a:cubicBezTo>
                      <a:lnTo>
                        <a:pt x="684" y="762"/>
                      </a:lnTo>
                      <a:cubicBezTo>
                        <a:pt x="691" y="769"/>
                        <a:pt x="691" y="776"/>
                        <a:pt x="698" y="776"/>
                      </a:cubicBezTo>
                      <a:lnTo>
                        <a:pt x="353" y="981"/>
                      </a:lnTo>
                      <a:cubicBezTo>
                        <a:pt x="339" y="988"/>
                        <a:pt x="325" y="995"/>
                        <a:pt x="318" y="1009"/>
                      </a:cubicBezTo>
                      <a:lnTo>
                        <a:pt x="310" y="1016"/>
                      </a:lnTo>
                      <a:lnTo>
                        <a:pt x="332" y="1037"/>
                      </a:lnTo>
                      <a:lnTo>
                        <a:pt x="303" y="1023"/>
                      </a:lnTo>
                      <a:lnTo>
                        <a:pt x="296" y="1030"/>
                      </a:lnTo>
                      <a:lnTo>
                        <a:pt x="282" y="1058"/>
                      </a:lnTo>
                      <a:cubicBezTo>
                        <a:pt x="275" y="1072"/>
                        <a:pt x="275" y="1079"/>
                        <a:pt x="268" y="1093"/>
                      </a:cubicBezTo>
                      <a:lnTo>
                        <a:pt x="261" y="1121"/>
                      </a:lnTo>
                      <a:cubicBezTo>
                        <a:pt x="254" y="1136"/>
                        <a:pt x="247" y="1150"/>
                        <a:pt x="247" y="1164"/>
                      </a:cubicBezTo>
                      <a:cubicBezTo>
                        <a:pt x="247" y="1171"/>
                        <a:pt x="247" y="1178"/>
                        <a:pt x="247" y="1185"/>
                      </a:cubicBezTo>
                      <a:lnTo>
                        <a:pt x="240" y="1213"/>
                      </a:lnTo>
                      <a:cubicBezTo>
                        <a:pt x="240" y="1234"/>
                        <a:pt x="233" y="1255"/>
                        <a:pt x="233" y="1277"/>
                      </a:cubicBezTo>
                      <a:lnTo>
                        <a:pt x="226" y="1319"/>
                      </a:lnTo>
                      <a:lnTo>
                        <a:pt x="226" y="1361"/>
                      </a:lnTo>
                      <a:lnTo>
                        <a:pt x="226" y="1382"/>
                      </a:lnTo>
                      <a:lnTo>
                        <a:pt x="226" y="1439"/>
                      </a:lnTo>
                      <a:lnTo>
                        <a:pt x="226" y="1460"/>
                      </a:lnTo>
                      <a:cubicBezTo>
                        <a:pt x="226" y="1467"/>
                        <a:pt x="226" y="1474"/>
                        <a:pt x="226" y="1481"/>
                      </a:cubicBezTo>
                      <a:lnTo>
                        <a:pt x="226" y="1551"/>
                      </a:lnTo>
                      <a:lnTo>
                        <a:pt x="226" y="1671"/>
                      </a:lnTo>
                      <a:lnTo>
                        <a:pt x="226" y="1685"/>
                      </a:lnTo>
                      <a:lnTo>
                        <a:pt x="226" y="1855"/>
                      </a:lnTo>
                      <a:lnTo>
                        <a:pt x="226" y="1883"/>
                      </a:lnTo>
                      <a:cubicBezTo>
                        <a:pt x="233" y="1925"/>
                        <a:pt x="233" y="1960"/>
                        <a:pt x="233" y="2003"/>
                      </a:cubicBezTo>
                      <a:lnTo>
                        <a:pt x="233" y="2017"/>
                      </a:lnTo>
                      <a:lnTo>
                        <a:pt x="240" y="2094"/>
                      </a:lnTo>
                      <a:cubicBezTo>
                        <a:pt x="240" y="2115"/>
                        <a:pt x="247" y="2137"/>
                        <a:pt x="247" y="2165"/>
                      </a:cubicBezTo>
                      <a:lnTo>
                        <a:pt x="247" y="2186"/>
                      </a:lnTo>
                      <a:cubicBezTo>
                        <a:pt x="254" y="2200"/>
                        <a:pt x="254" y="2207"/>
                        <a:pt x="254" y="2221"/>
                      </a:cubicBezTo>
                      <a:lnTo>
                        <a:pt x="261" y="2263"/>
                      </a:lnTo>
                      <a:lnTo>
                        <a:pt x="268" y="2299"/>
                      </a:lnTo>
                      <a:lnTo>
                        <a:pt x="275" y="2334"/>
                      </a:lnTo>
                      <a:lnTo>
                        <a:pt x="282" y="2369"/>
                      </a:lnTo>
                      <a:lnTo>
                        <a:pt x="310" y="2362"/>
                      </a:lnTo>
                      <a:lnTo>
                        <a:pt x="310" y="2362"/>
                      </a:lnTo>
                      <a:lnTo>
                        <a:pt x="289" y="2376"/>
                      </a:lnTo>
                      <a:lnTo>
                        <a:pt x="296" y="2397"/>
                      </a:lnTo>
                      <a:cubicBezTo>
                        <a:pt x="296" y="2404"/>
                        <a:pt x="303" y="2412"/>
                        <a:pt x="303" y="2426"/>
                      </a:cubicBezTo>
                      <a:lnTo>
                        <a:pt x="332" y="2419"/>
                      </a:lnTo>
                      <a:lnTo>
                        <a:pt x="332" y="2419"/>
                      </a:lnTo>
                      <a:lnTo>
                        <a:pt x="303" y="2433"/>
                      </a:lnTo>
                      <a:lnTo>
                        <a:pt x="332" y="2426"/>
                      </a:lnTo>
                      <a:lnTo>
                        <a:pt x="310" y="2440"/>
                      </a:lnTo>
                      <a:lnTo>
                        <a:pt x="310" y="2447"/>
                      </a:lnTo>
                      <a:cubicBezTo>
                        <a:pt x="310" y="2454"/>
                        <a:pt x="318" y="2468"/>
                        <a:pt x="318" y="2475"/>
                      </a:cubicBezTo>
                      <a:lnTo>
                        <a:pt x="346" y="2461"/>
                      </a:lnTo>
                      <a:lnTo>
                        <a:pt x="325" y="2482"/>
                      </a:lnTo>
                      <a:cubicBezTo>
                        <a:pt x="325" y="2482"/>
                        <a:pt x="339" y="2503"/>
                        <a:pt x="339" y="2510"/>
                      </a:cubicBezTo>
                      <a:cubicBezTo>
                        <a:pt x="353" y="2538"/>
                        <a:pt x="367" y="2567"/>
                        <a:pt x="388" y="2588"/>
                      </a:cubicBezTo>
                      <a:lnTo>
                        <a:pt x="409" y="2609"/>
                      </a:lnTo>
                      <a:lnTo>
                        <a:pt x="423" y="2623"/>
                      </a:lnTo>
                      <a:lnTo>
                        <a:pt x="430" y="2637"/>
                      </a:lnTo>
                      <a:lnTo>
                        <a:pt x="451" y="2616"/>
                      </a:lnTo>
                      <a:lnTo>
                        <a:pt x="451" y="2616"/>
                      </a:lnTo>
                      <a:lnTo>
                        <a:pt x="437" y="2637"/>
                      </a:lnTo>
                      <a:lnTo>
                        <a:pt x="473" y="2665"/>
                      </a:lnTo>
                      <a:lnTo>
                        <a:pt x="487" y="2644"/>
                      </a:lnTo>
                      <a:lnTo>
                        <a:pt x="487" y="2644"/>
                      </a:lnTo>
                      <a:cubicBezTo>
                        <a:pt x="487" y="2644"/>
                        <a:pt x="473" y="2672"/>
                        <a:pt x="480" y="2672"/>
                      </a:cubicBezTo>
                      <a:lnTo>
                        <a:pt x="494" y="2679"/>
                      </a:lnTo>
                      <a:lnTo>
                        <a:pt x="508" y="2693"/>
                      </a:lnTo>
                      <a:lnTo>
                        <a:pt x="522" y="2701"/>
                      </a:lnTo>
                      <a:lnTo>
                        <a:pt x="536" y="2708"/>
                      </a:lnTo>
                      <a:lnTo>
                        <a:pt x="550" y="2715"/>
                      </a:lnTo>
                      <a:lnTo>
                        <a:pt x="557" y="2715"/>
                      </a:lnTo>
                      <a:lnTo>
                        <a:pt x="578" y="2722"/>
                      </a:lnTo>
                      <a:lnTo>
                        <a:pt x="649" y="2722"/>
                      </a:lnTo>
                      <a:lnTo>
                        <a:pt x="649" y="2693"/>
                      </a:lnTo>
                      <a:cubicBezTo>
                        <a:pt x="649" y="2693"/>
                        <a:pt x="656" y="2722"/>
                        <a:pt x="656" y="2722"/>
                      </a:cubicBezTo>
                      <a:lnTo>
                        <a:pt x="677" y="2715"/>
                      </a:lnTo>
                      <a:lnTo>
                        <a:pt x="698" y="2708"/>
                      </a:lnTo>
                      <a:lnTo>
                        <a:pt x="1269" y="2369"/>
                      </a:lnTo>
                      <a:lnTo>
                        <a:pt x="1269" y="2426"/>
                      </a:lnTo>
                      <a:lnTo>
                        <a:pt x="1269" y="2461"/>
                      </a:lnTo>
                      <a:cubicBezTo>
                        <a:pt x="1262" y="2545"/>
                        <a:pt x="1255" y="2623"/>
                        <a:pt x="1241" y="2708"/>
                      </a:cubicBezTo>
                      <a:lnTo>
                        <a:pt x="1241" y="2729"/>
                      </a:lnTo>
                      <a:cubicBezTo>
                        <a:pt x="1234" y="2764"/>
                        <a:pt x="1220" y="2792"/>
                        <a:pt x="1213" y="2827"/>
                      </a:cubicBezTo>
                      <a:lnTo>
                        <a:pt x="1206" y="2842"/>
                      </a:lnTo>
                      <a:cubicBezTo>
                        <a:pt x="1199" y="2870"/>
                        <a:pt x="1185" y="2898"/>
                        <a:pt x="1178" y="2926"/>
                      </a:cubicBezTo>
                      <a:lnTo>
                        <a:pt x="1199" y="2933"/>
                      </a:lnTo>
                      <a:lnTo>
                        <a:pt x="1170" y="2933"/>
                      </a:lnTo>
                      <a:cubicBezTo>
                        <a:pt x="1163" y="2954"/>
                        <a:pt x="1149" y="2982"/>
                        <a:pt x="1135" y="3004"/>
                      </a:cubicBezTo>
                      <a:cubicBezTo>
                        <a:pt x="1121" y="3018"/>
                        <a:pt x="1114" y="3032"/>
                        <a:pt x="1100" y="3046"/>
                      </a:cubicBezTo>
                      <a:lnTo>
                        <a:pt x="1093" y="3060"/>
                      </a:lnTo>
                      <a:cubicBezTo>
                        <a:pt x="1086" y="3060"/>
                        <a:pt x="1086" y="3067"/>
                        <a:pt x="1079" y="3067"/>
                      </a:cubicBezTo>
                      <a:cubicBezTo>
                        <a:pt x="1065" y="3088"/>
                        <a:pt x="1044" y="3102"/>
                        <a:pt x="1022" y="3116"/>
                      </a:cubicBezTo>
                      <a:lnTo>
                        <a:pt x="1044" y="3159"/>
                      </a:lnTo>
                      <a:lnTo>
                        <a:pt x="1854" y="2686"/>
                      </a:lnTo>
                      <a:cubicBezTo>
                        <a:pt x="1875" y="2672"/>
                        <a:pt x="1904" y="2651"/>
                        <a:pt x="1925" y="2630"/>
                      </a:cubicBezTo>
                      <a:lnTo>
                        <a:pt x="1939" y="2616"/>
                      </a:lnTo>
                      <a:lnTo>
                        <a:pt x="1946" y="2609"/>
                      </a:lnTo>
                      <a:cubicBezTo>
                        <a:pt x="1960" y="2588"/>
                        <a:pt x="1974" y="2574"/>
                        <a:pt x="1988" y="2552"/>
                      </a:cubicBezTo>
                      <a:cubicBezTo>
                        <a:pt x="2002" y="2524"/>
                        <a:pt x="2016" y="2503"/>
                        <a:pt x="2023" y="2482"/>
                      </a:cubicBezTo>
                      <a:lnTo>
                        <a:pt x="2002" y="2468"/>
                      </a:lnTo>
                      <a:lnTo>
                        <a:pt x="2030" y="2468"/>
                      </a:lnTo>
                      <a:cubicBezTo>
                        <a:pt x="2038" y="2454"/>
                        <a:pt x="2045" y="2433"/>
                        <a:pt x="2052" y="2412"/>
                      </a:cubicBezTo>
                      <a:cubicBezTo>
                        <a:pt x="2052" y="2404"/>
                        <a:pt x="2059" y="2397"/>
                        <a:pt x="2059" y="2390"/>
                      </a:cubicBezTo>
                      <a:lnTo>
                        <a:pt x="2073" y="2355"/>
                      </a:lnTo>
                      <a:cubicBezTo>
                        <a:pt x="2073" y="2355"/>
                        <a:pt x="2073" y="2348"/>
                        <a:pt x="2073" y="2348"/>
                      </a:cubicBezTo>
                      <a:cubicBezTo>
                        <a:pt x="2080" y="2327"/>
                        <a:pt x="2080" y="2299"/>
                        <a:pt x="2087" y="2278"/>
                      </a:cubicBezTo>
                      <a:lnTo>
                        <a:pt x="2101" y="2228"/>
                      </a:lnTo>
                      <a:cubicBezTo>
                        <a:pt x="2101" y="2221"/>
                        <a:pt x="2101" y="2214"/>
                        <a:pt x="2101" y="2200"/>
                      </a:cubicBezTo>
                      <a:cubicBezTo>
                        <a:pt x="2108" y="2179"/>
                        <a:pt x="2108" y="2144"/>
                        <a:pt x="2115" y="2122"/>
                      </a:cubicBezTo>
                      <a:cubicBezTo>
                        <a:pt x="2122" y="2094"/>
                        <a:pt x="2122" y="2066"/>
                        <a:pt x="2122" y="2031"/>
                      </a:cubicBezTo>
                      <a:lnTo>
                        <a:pt x="2122" y="2003"/>
                      </a:lnTo>
                      <a:lnTo>
                        <a:pt x="2129" y="1932"/>
                      </a:lnTo>
                      <a:lnTo>
                        <a:pt x="2129" y="1805"/>
                      </a:lnTo>
                      <a:lnTo>
                        <a:pt x="2129" y="1798"/>
                      </a:lnTo>
                      <a:lnTo>
                        <a:pt x="2108" y="1805"/>
                      </a:lnTo>
                      <a:lnTo>
                        <a:pt x="2108" y="1918"/>
                      </a:lnTo>
                      <a:lnTo>
                        <a:pt x="2108" y="1996"/>
                      </a:lnTo>
                      <a:lnTo>
                        <a:pt x="2108" y="2024"/>
                      </a:lnTo>
                      <a:cubicBezTo>
                        <a:pt x="2101" y="2052"/>
                        <a:pt x="2101" y="2080"/>
                        <a:pt x="2094" y="2108"/>
                      </a:cubicBezTo>
                      <a:cubicBezTo>
                        <a:pt x="2094" y="2137"/>
                        <a:pt x="2087" y="2165"/>
                        <a:pt x="2087" y="2186"/>
                      </a:cubicBezTo>
                      <a:cubicBezTo>
                        <a:pt x="2080" y="2200"/>
                        <a:pt x="2080" y="2207"/>
                        <a:pt x="2080" y="2214"/>
                      </a:cubicBezTo>
                      <a:lnTo>
                        <a:pt x="2073" y="2263"/>
                      </a:lnTo>
                      <a:cubicBezTo>
                        <a:pt x="2066" y="2285"/>
                        <a:pt x="2059" y="2306"/>
                        <a:pt x="2052" y="2327"/>
                      </a:cubicBezTo>
                      <a:lnTo>
                        <a:pt x="2038" y="2369"/>
                      </a:lnTo>
                      <a:lnTo>
                        <a:pt x="2030" y="2390"/>
                      </a:lnTo>
                      <a:cubicBezTo>
                        <a:pt x="2023" y="2412"/>
                        <a:pt x="2016" y="2426"/>
                        <a:pt x="2009" y="2440"/>
                      </a:cubicBezTo>
                      <a:lnTo>
                        <a:pt x="2030" y="2454"/>
                      </a:lnTo>
                      <a:lnTo>
                        <a:pt x="2009" y="2454"/>
                      </a:lnTo>
                      <a:cubicBezTo>
                        <a:pt x="1995" y="2475"/>
                        <a:pt x="1981" y="2496"/>
                        <a:pt x="1967" y="2517"/>
                      </a:cubicBezTo>
                      <a:cubicBezTo>
                        <a:pt x="1960" y="2531"/>
                        <a:pt x="1946" y="2545"/>
                        <a:pt x="1932" y="2560"/>
                      </a:cubicBezTo>
                      <a:lnTo>
                        <a:pt x="1925" y="2574"/>
                      </a:lnTo>
                      <a:lnTo>
                        <a:pt x="1918" y="2581"/>
                      </a:lnTo>
                      <a:cubicBezTo>
                        <a:pt x="1897" y="2602"/>
                        <a:pt x="1875" y="2616"/>
                        <a:pt x="1854" y="2630"/>
                      </a:cubicBezTo>
                      <a:lnTo>
                        <a:pt x="1185" y="3018"/>
                      </a:lnTo>
                      <a:cubicBezTo>
                        <a:pt x="1199" y="2997"/>
                        <a:pt x="1213" y="2975"/>
                        <a:pt x="1220" y="2954"/>
                      </a:cubicBezTo>
                      <a:lnTo>
                        <a:pt x="1199" y="2947"/>
                      </a:lnTo>
                      <a:lnTo>
                        <a:pt x="1241" y="2947"/>
                      </a:lnTo>
                      <a:cubicBezTo>
                        <a:pt x="1255" y="2919"/>
                        <a:pt x="1269" y="2891"/>
                        <a:pt x="1276" y="2856"/>
                      </a:cubicBezTo>
                      <a:lnTo>
                        <a:pt x="1276" y="2842"/>
                      </a:lnTo>
                      <a:cubicBezTo>
                        <a:pt x="1290" y="2806"/>
                        <a:pt x="1297" y="2778"/>
                        <a:pt x="1304" y="2743"/>
                      </a:cubicBezTo>
                      <a:lnTo>
                        <a:pt x="1304" y="2722"/>
                      </a:lnTo>
                      <a:cubicBezTo>
                        <a:pt x="1326" y="2637"/>
                        <a:pt x="1333" y="2552"/>
                        <a:pt x="1340" y="2468"/>
                      </a:cubicBezTo>
                      <a:lnTo>
                        <a:pt x="1340" y="2433"/>
                      </a:lnTo>
                      <a:lnTo>
                        <a:pt x="1340" y="2327"/>
                      </a:lnTo>
                      <a:lnTo>
                        <a:pt x="1340" y="2278"/>
                      </a:lnTo>
                      <a:lnTo>
                        <a:pt x="684" y="2658"/>
                      </a:lnTo>
                      <a:lnTo>
                        <a:pt x="670" y="2665"/>
                      </a:lnTo>
                      <a:lnTo>
                        <a:pt x="663" y="2665"/>
                      </a:lnTo>
                      <a:lnTo>
                        <a:pt x="663" y="2693"/>
                      </a:lnTo>
                      <a:cubicBezTo>
                        <a:pt x="663" y="2693"/>
                        <a:pt x="656" y="2665"/>
                        <a:pt x="635" y="2665"/>
                      </a:cubicBezTo>
                      <a:lnTo>
                        <a:pt x="628" y="2665"/>
                      </a:lnTo>
                      <a:lnTo>
                        <a:pt x="543" y="2623"/>
                      </a:lnTo>
                      <a:lnTo>
                        <a:pt x="529" y="2616"/>
                      </a:lnTo>
                      <a:lnTo>
                        <a:pt x="515" y="2637"/>
                      </a:lnTo>
                      <a:lnTo>
                        <a:pt x="522" y="2616"/>
                      </a:lnTo>
                      <a:lnTo>
                        <a:pt x="508" y="2637"/>
                      </a:lnTo>
                      <a:lnTo>
                        <a:pt x="522" y="2609"/>
                      </a:lnTo>
                      <a:lnTo>
                        <a:pt x="494" y="2588"/>
                      </a:lnTo>
                      <a:lnTo>
                        <a:pt x="473" y="2609"/>
                      </a:lnTo>
                      <a:lnTo>
                        <a:pt x="487" y="2588"/>
                      </a:lnTo>
                      <a:lnTo>
                        <a:pt x="480" y="2574"/>
                      </a:lnTo>
                      <a:lnTo>
                        <a:pt x="458" y="2560"/>
                      </a:lnTo>
                      <a:cubicBezTo>
                        <a:pt x="458" y="2552"/>
                        <a:pt x="451" y="2552"/>
                        <a:pt x="444" y="2538"/>
                      </a:cubicBezTo>
                      <a:cubicBezTo>
                        <a:pt x="430" y="2517"/>
                        <a:pt x="416" y="2496"/>
                        <a:pt x="402" y="2468"/>
                      </a:cubicBezTo>
                      <a:lnTo>
                        <a:pt x="395" y="2454"/>
                      </a:lnTo>
                      <a:lnTo>
                        <a:pt x="367" y="2468"/>
                      </a:lnTo>
                      <a:lnTo>
                        <a:pt x="367" y="2468"/>
                      </a:lnTo>
                      <a:lnTo>
                        <a:pt x="388" y="2447"/>
                      </a:lnTo>
                      <a:lnTo>
                        <a:pt x="367" y="2454"/>
                      </a:lnTo>
                      <a:lnTo>
                        <a:pt x="388" y="2440"/>
                      </a:lnTo>
                      <a:lnTo>
                        <a:pt x="374" y="2419"/>
                      </a:lnTo>
                      <a:lnTo>
                        <a:pt x="374" y="2404"/>
                      </a:lnTo>
                      <a:lnTo>
                        <a:pt x="346" y="2412"/>
                      </a:lnTo>
                      <a:lnTo>
                        <a:pt x="374" y="2397"/>
                      </a:lnTo>
                      <a:lnTo>
                        <a:pt x="374" y="2397"/>
                      </a:lnTo>
                      <a:lnTo>
                        <a:pt x="346" y="2404"/>
                      </a:lnTo>
                      <a:lnTo>
                        <a:pt x="367" y="2390"/>
                      </a:lnTo>
                      <a:cubicBezTo>
                        <a:pt x="367" y="2383"/>
                        <a:pt x="360" y="2376"/>
                        <a:pt x="360" y="2369"/>
                      </a:cubicBezTo>
                      <a:lnTo>
                        <a:pt x="353" y="2341"/>
                      </a:lnTo>
                      <a:lnTo>
                        <a:pt x="346" y="2313"/>
                      </a:lnTo>
                      <a:lnTo>
                        <a:pt x="339" y="2285"/>
                      </a:lnTo>
                      <a:lnTo>
                        <a:pt x="310" y="2292"/>
                      </a:lnTo>
                      <a:lnTo>
                        <a:pt x="310" y="2292"/>
                      </a:lnTo>
                      <a:lnTo>
                        <a:pt x="339" y="2278"/>
                      </a:lnTo>
                      <a:lnTo>
                        <a:pt x="332" y="2242"/>
                      </a:lnTo>
                      <a:lnTo>
                        <a:pt x="318" y="2200"/>
                      </a:lnTo>
                      <a:lnTo>
                        <a:pt x="318" y="2165"/>
                      </a:lnTo>
                      <a:lnTo>
                        <a:pt x="318" y="2144"/>
                      </a:lnTo>
                      <a:cubicBezTo>
                        <a:pt x="318" y="2122"/>
                        <a:pt x="318" y="2094"/>
                        <a:pt x="310" y="2073"/>
                      </a:cubicBezTo>
                      <a:cubicBezTo>
                        <a:pt x="310" y="2052"/>
                        <a:pt x="310" y="2031"/>
                        <a:pt x="310" y="2003"/>
                      </a:cubicBezTo>
                      <a:lnTo>
                        <a:pt x="310" y="1982"/>
                      </a:lnTo>
                      <a:cubicBezTo>
                        <a:pt x="303" y="1946"/>
                        <a:pt x="303" y="1911"/>
                        <a:pt x="303" y="1869"/>
                      </a:cubicBezTo>
                      <a:lnTo>
                        <a:pt x="303" y="1841"/>
                      </a:lnTo>
                      <a:lnTo>
                        <a:pt x="303" y="1671"/>
                      </a:lnTo>
                      <a:lnTo>
                        <a:pt x="303" y="1657"/>
                      </a:lnTo>
                      <a:lnTo>
                        <a:pt x="303" y="1537"/>
                      </a:lnTo>
                      <a:lnTo>
                        <a:pt x="303" y="1474"/>
                      </a:lnTo>
                      <a:cubicBezTo>
                        <a:pt x="303" y="1467"/>
                        <a:pt x="303" y="1460"/>
                        <a:pt x="303" y="1453"/>
                      </a:cubicBezTo>
                      <a:lnTo>
                        <a:pt x="303" y="1432"/>
                      </a:lnTo>
                      <a:lnTo>
                        <a:pt x="303" y="1375"/>
                      </a:lnTo>
                      <a:lnTo>
                        <a:pt x="303" y="1354"/>
                      </a:lnTo>
                      <a:lnTo>
                        <a:pt x="303" y="1319"/>
                      </a:lnTo>
                      <a:lnTo>
                        <a:pt x="303" y="1284"/>
                      </a:lnTo>
                      <a:lnTo>
                        <a:pt x="275" y="1284"/>
                      </a:lnTo>
                      <a:lnTo>
                        <a:pt x="303" y="1277"/>
                      </a:lnTo>
                      <a:cubicBezTo>
                        <a:pt x="303" y="1255"/>
                        <a:pt x="310" y="1241"/>
                        <a:pt x="310" y="1220"/>
                      </a:cubicBezTo>
                      <a:lnTo>
                        <a:pt x="318" y="1192"/>
                      </a:lnTo>
                      <a:lnTo>
                        <a:pt x="318" y="1171"/>
                      </a:lnTo>
                      <a:cubicBezTo>
                        <a:pt x="325" y="1157"/>
                        <a:pt x="325" y="1150"/>
                        <a:pt x="332" y="1129"/>
                      </a:cubicBezTo>
                      <a:cubicBezTo>
                        <a:pt x="332" y="1121"/>
                        <a:pt x="339" y="1114"/>
                        <a:pt x="339" y="1107"/>
                      </a:cubicBezTo>
                      <a:cubicBezTo>
                        <a:pt x="339" y="1093"/>
                        <a:pt x="346" y="1086"/>
                        <a:pt x="353" y="1079"/>
                      </a:cubicBezTo>
                      <a:cubicBezTo>
                        <a:pt x="353" y="1065"/>
                        <a:pt x="360" y="1058"/>
                        <a:pt x="367" y="1051"/>
                      </a:cubicBezTo>
                      <a:lnTo>
                        <a:pt x="374" y="1037"/>
                      </a:lnTo>
                      <a:cubicBezTo>
                        <a:pt x="381" y="1030"/>
                        <a:pt x="388" y="1023"/>
                        <a:pt x="395" y="1023"/>
                      </a:cubicBezTo>
                      <a:lnTo>
                        <a:pt x="804" y="783"/>
                      </a:lnTo>
                      <a:lnTo>
                        <a:pt x="769" y="748"/>
                      </a:lnTo>
                      <a:cubicBezTo>
                        <a:pt x="762" y="741"/>
                        <a:pt x="762" y="734"/>
                        <a:pt x="733" y="713"/>
                      </a:cubicBezTo>
                      <a:cubicBezTo>
                        <a:pt x="698" y="691"/>
                        <a:pt x="670" y="670"/>
                        <a:pt x="642" y="649"/>
                      </a:cubicBezTo>
                      <a:cubicBezTo>
                        <a:pt x="614" y="628"/>
                        <a:pt x="578" y="607"/>
                        <a:pt x="557" y="593"/>
                      </a:cubicBezTo>
                      <a:cubicBezTo>
                        <a:pt x="529" y="579"/>
                        <a:pt x="501" y="565"/>
                        <a:pt x="473" y="550"/>
                      </a:cubicBezTo>
                      <a:cubicBezTo>
                        <a:pt x="444" y="536"/>
                        <a:pt x="423" y="529"/>
                        <a:pt x="395" y="515"/>
                      </a:cubicBezTo>
                      <a:cubicBezTo>
                        <a:pt x="374" y="508"/>
                        <a:pt x="353" y="501"/>
                        <a:pt x="325" y="494"/>
                      </a:cubicBezTo>
                      <a:cubicBezTo>
                        <a:pt x="289" y="487"/>
                        <a:pt x="247" y="480"/>
                        <a:pt x="205" y="480"/>
                      </a:cubicBezTo>
                      <a:lnTo>
                        <a:pt x="881" y="85"/>
                      </a:lnTo>
                      <a:cubicBezTo>
                        <a:pt x="896" y="78"/>
                        <a:pt x="910" y="71"/>
                        <a:pt x="924" y="71"/>
                      </a:cubicBezTo>
                      <a:cubicBezTo>
                        <a:pt x="938" y="64"/>
                        <a:pt x="959" y="57"/>
                        <a:pt x="973" y="57"/>
                      </a:cubicBezTo>
                      <a:lnTo>
                        <a:pt x="966" y="29"/>
                      </a:lnTo>
                      <a:lnTo>
                        <a:pt x="966" y="29"/>
                      </a:lnTo>
                      <a:cubicBezTo>
                        <a:pt x="966" y="29"/>
                        <a:pt x="980" y="57"/>
                        <a:pt x="987" y="57"/>
                      </a:cubicBezTo>
                      <a:lnTo>
                        <a:pt x="1114" y="57"/>
                      </a:lnTo>
                      <a:lnTo>
                        <a:pt x="1142" y="64"/>
                      </a:lnTo>
                      <a:lnTo>
                        <a:pt x="1170" y="64"/>
                      </a:lnTo>
                      <a:lnTo>
                        <a:pt x="1199" y="78"/>
                      </a:lnTo>
                      <a:lnTo>
                        <a:pt x="1227" y="85"/>
                      </a:lnTo>
                      <a:lnTo>
                        <a:pt x="1262" y="99"/>
                      </a:lnTo>
                      <a:lnTo>
                        <a:pt x="1283" y="113"/>
                      </a:lnTo>
                      <a:lnTo>
                        <a:pt x="1290" y="85"/>
                      </a:lnTo>
                      <a:lnTo>
                        <a:pt x="1290" y="113"/>
                      </a:lnTo>
                      <a:lnTo>
                        <a:pt x="1297" y="92"/>
                      </a:lnTo>
                      <a:lnTo>
                        <a:pt x="1297" y="113"/>
                      </a:lnTo>
                      <a:lnTo>
                        <a:pt x="1333" y="135"/>
                      </a:lnTo>
                      <a:cubicBezTo>
                        <a:pt x="1347" y="142"/>
                        <a:pt x="1361" y="149"/>
                        <a:pt x="1375" y="156"/>
                      </a:cubicBezTo>
                      <a:cubicBezTo>
                        <a:pt x="1389" y="163"/>
                        <a:pt x="1396" y="170"/>
                        <a:pt x="1410" y="184"/>
                      </a:cubicBezTo>
                      <a:lnTo>
                        <a:pt x="1459" y="212"/>
                      </a:lnTo>
                      <a:lnTo>
                        <a:pt x="1488" y="233"/>
                      </a:lnTo>
                      <a:lnTo>
                        <a:pt x="1523" y="254"/>
                      </a:lnTo>
                      <a:lnTo>
                        <a:pt x="1558" y="290"/>
                      </a:lnTo>
                      <a:lnTo>
                        <a:pt x="1593" y="318"/>
                      </a:lnTo>
                      <a:lnTo>
                        <a:pt x="1615" y="339"/>
                      </a:lnTo>
                      <a:lnTo>
                        <a:pt x="1615" y="339"/>
                      </a:lnTo>
                      <a:lnTo>
                        <a:pt x="1629" y="311"/>
                      </a:lnTo>
                      <a:lnTo>
                        <a:pt x="1600" y="290"/>
                      </a:lnTo>
                      <a:lnTo>
                        <a:pt x="1565" y="254"/>
                      </a:lnTo>
                      <a:lnTo>
                        <a:pt x="1530" y="226"/>
                      </a:lnTo>
                      <a:lnTo>
                        <a:pt x="1488" y="198"/>
                      </a:lnTo>
                      <a:lnTo>
                        <a:pt x="1459" y="177"/>
                      </a:lnTo>
                      <a:lnTo>
                        <a:pt x="1452" y="170"/>
                      </a:lnTo>
                      <a:lnTo>
                        <a:pt x="1417" y="142"/>
                      </a:lnTo>
                      <a:lnTo>
                        <a:pt x="1375" y="120"/>
                      </a:lnTo>
                      <a:lnTo>
                        <a:pt x="1368" y="113"/>
                      </a:lnTo>
                      <a:lnTo>
                        <a:pt x="1333" y="99"/>
                      </a:lnTo>
                      <a:lnTo>
                        <a:pt x="1290" y="71"/>
                      </a:lnTo>
                      <a:lnTo>
                        <a:pt x="1276" y="99"/>
                      </a:lnTo>
                      <a:lnTo>
                        <a:pt x="1283" y="71"/>
                      </a:lnTo>
                      <a:lnTo>
                        <a:pt x="1262" y="57"/>
                      </a:lnTo>
                      <a:lnTo>
                        <a:pt x="1227" y="43"/>
                      </a:lnTo>
                      <a:lnTo>
                        <a:pt x="1192" y="36"/>
                      </a:lnTo>
                      <a:cubicBezTo>
                        <a:pt x="1185" y="29"/>
                        <a:pt x="1170" y="29"/>
                        <a:pt x="1163" y="22"/>
                      </a:cubicBezTo>
                      <a:lnTo>
                        <a:pt x="1142" y="15"/>
                      </a:lnTo>
                      <a:lnTo>
                        <a:pt x="1135" y="43"/>
                      </a:lnTo>
                      <a:cubicBezTo>
                        <a:pt x="1135" y="43"/>
                        <a:pt x="1142" y="15"/>
                        <a:pt x="1135" y="15"/>
                      </a:cubicBezTo>
                      <a:lnTo>
                        <a:pt x="1107" y="8"/>
                      </a:lnTo>
                      <a:cubicBezTo>
                        <a:pt x="1093" y="8"/>
                        <a:pt x="1086" y="8"/>
                        <a:pt x="10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4" name="Google Shape;2624;g1b4ab322049_2_64"/>
                <p:cNvSpPr/>
                <p:nvPr/>
              </p:nvSpPr>
              <p:spPr>
                <a:xfrm>
                  <a:off x="1864000" y="3700381"/>
                  <a:ext cx="310379" cy="537180"/>
                </a:xfrm>
                <a:custGeom>
                  <a:rect b="b" l="l" r="r" t="t"/>
                  <a:pathLst>
                    <a:path extrusionOk="0" h="2674" w="1545">
                      <a:moveTo>
                        <a:pt x="668" y="482"/>
                      </a:moveTo>
                      <a:cubicBezTo>
                        <a:pt x="699" y="482"/>
                        <a:pt x="735" y="495"/>
                        <a:pt x="776" y="520"/>
                      </a:cubicBezTo>
                      <a:cubicBezTo>
                        <a:pt x="973" y="633"/>
                        <a:pt x="1058" y="858"/>
                        <a:pt x="1058" y="1500"/>
                      </a:cubicBezTo>
                      <a:cubicBezTo>
                        <a:pt x="1052" y="2005"/>
                        <a:pt x="1002" y="2198"/>
                        <a:pt x="878" y="2198"/>
                      </a:cubicBezTo>
                      <a:cubicBezTo>
                        <a:pt x="847" y="2198"/>
                        <a:pt x="810" y="2185"/>
                        <a:pt x="769" y="2162"/>
                      </a:cubicBezTo>
                      <a:cubicBezTo>
                        <a:pt x="572" y="2042"/>
                        <a:pt x="494" y="1796"/>
                        <a:pt x="494" y="1175"/>
                      </a:cubicBezTo>
                      <a:cubicBezTo>
                        <a:pt x="494" y="678"/>
                        <a:pt x="547" y="482"/>
                        <a:pt x="668" y="482"/>
                      </a:cubicBezTo>
                      <a:close/>
                      <a:moveTo>
                        <a:pt x="437" y="0"/>
                      </a:moveTo>
                      <a:cubicBezTo>
                        <a:pt x="155" y="0"/>
                        <a:pt x="6" y="307"/>
                        <a:pt x="1" y="893"/>
                      </a:cubicBezTo>
                      <a:cubicBezTo>
                        <a:pt x="1" y="1676"/>
                        <a:pt x="268" y="2275"/>
                        <a:pt x="769" y="2564"/>
                      </a:cubicBezTo>
                      <a:cubicBezTo>
                        <a:pt x="898" y="2638"/>
                        <a:pt x="1012" y="2674"/>
                        <a:pt x="1110" y="2674"/>
                      </a:cubicBezTo>
                      <a:cubicBezTo>
                        <a:pt x="1396" y="2674"/>
                        <a:pt x="1544" y="2365"/>
                        <a:pt x="1544" y="1782"/>
                      </a:cubicBezTo>
                      <a:cubicBezTo>
                        <a:pt x="1544" y="992"/>
                        <a:pt x="1284" y="400"/>
                        <a:pt x="776" y="111"/>
                      </a:cubicBezTo>
                      <a:cubicBezTo>
                        <a:pt x="648" y="37"/>
                        <a:pt x="534" y="0"/>
                        <a:pt x="4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5" name="Google Shape;2625;g1b4ab322049_2_64"/>
                <p:cNvSpPr/>
                <p:nvPr/>
              </p:nvSpPr>
              <p:spPr>
                <a:xfrm>
                  <a:off x="1858375" y="3695158"/>
                  <a:ext cx="321629" cy="547425"/>
                </a:xfrm>
                <a:custGeom>
                  <a:rect b="b" l="l" r="r" t="t"/>
                  <a:pathLst>
                    <a:path extrusionOk="0" h="2725" w="1601">
                      <a:moveTo>
                        <a:pt x="698" y="532"/>
                      </a:moveTo>
                      <a:cubicBezTo>
                        <a:pt x="734" y="539"/>
                        <a:pt x="762" y="546"/>
                        <a:pt x="790" y="560"/>
                      </a:cubicBezTo>
                      <a:cubicBezTo>
                        <a:pt x="959" y="659"/>
                        <a:pt x="1051" y="849"/>
                        <a:pt x="1051" y="1519"/>
                      </a:cubicBezTo>
                      <a:cubicBezTo>
                        <a:pt x="1051" y="1779"/>
                        <a:pt x="1037" y="2125"/>
                        <a:pt x="938" y="2181"/>
                      </a:cubicBezTo>
                      <a:cubicBezTo>
                        <a:pt x="927" y="2189"/>
                        <a:pt x="915" y="2193"/>
                        <a:pt x="900" y="2193"/>
                      </a:cubicBezTo>
                      <a:cubicBezTo>
                        <a:pt x="876" y="2193"/>
                        <a:pt x="846" y="2182"/>
                        <a:pt x="811" y="2160"/>
                      </a:cubicBezTo>
                      <a:cubicBezTo>
                        <a:pt x="614" y="2047"/>
                        <a:pt x="543" y="1786"/>
                        <a:pt x="543" y="1194"/>
                      </a:cubicBezTo>
                      <a:cubicBezTo>
                        <a:pt x="543" y="941"/>
                        <a:pt x="557" y="595"/>
                        <a:pt x="663" y="539"/>
                      </a:cubicBezTo>
                      <a:cubicBezTo>
                        <a:pt x="670" y="532"/>
                        <a:pt x="684" y="532"/>
                        <a:pt x="698" y="532"/>
                      </a:cubicBezTo>
                      <a:close/>
                      <a:moveTo>
                        <a:pt x="701" y="474"/>
                      </a:moveTo>
                      <a:cubicBezTo>
                        <a:pt x="678" y="474"/>
                        <a:pt x="656" y="479"/>
                        <a:pt x="635" y="489"/>
                      </a:cubicBezTo>
                      <a:cubicBezTo>
                        <a:pt x="536" y="553"/>
                        <a:pt x="494" y="757"/>
                        <a:pt x="494" y="1194"/>
                      </a:cubicBezTo>
                      <a:cubicBezTo>
                        <a:pt x="487" y="1808"/>
                        <a:pt x="571" y="2083"/>
                        <a:pt x="783" y="2202"/>
                      </a:cubicBezTo>
                      <a:cubicBezTo>
                        <a:pt x="818" y="2231"/>
                        <a:pt x="860" y="2245"/>
                        <a:pt x="903" y="2245"/>
                      </a:cubicBezTo>
                      <a:lnTo>
                        <a:pt x="910" y="2252"/>
                      </a:lnTo>
                      <a:cubicBezTo>
                        <a:pt x="931" y="2245"/>
                        <a:pt x="952" y="2238"/>
                        <a:pt x="966" y="2224"/>
                      </a:cubicBezTo>
                      <a:cubicBezTo>
                        <a:pt x="1065" y="2167"/>
                        <a:pt x="1107" y="1963"/>
                        <a:pt x="1107" y="1519"/>
                      </a:cubicBezTo>
                      <a:cubicBezTo>
                        <a:pt x="1107" y="905"/>
                        <a:pt x="1030" y="637"/>
                        <a:pt x="811" y="511"/>
                      </a:cubicBezTo>
                      <a:cubicBezTo>
                        <a:pt x="780" y="488"/>
                        <a:pt x="740" y="474"/>
                        <a:pt x="701" y="474"/>
                      </a:cubicBezTo>
                      <a:close/>
                      <a:moveTo>
                        <a:pt x="466" y="52"/>
                      </a:moveTo>
                      <a:cubicBezTo>
                        <a:pt x="578" y="59"/>
                        <a:pt x="691" y="95"/>
                        <a:pt x="797" y="158"/>
                      </a:cubicBezTo>
                      <a:cubicBezTo>
                        <a:pt x="1283" y="440"/>
                        <a:pt x="1544" y="1025"/>
                        <a:pt x="1544" y="1801"/>
                      </a:cubicBezTo>
                      <a:cubicBezTo>
                        <a:pt x="1544" y="2252"/>
                        <a:pt x="1460" y="2534"/>
                        <a:pt x="1290" y="2632"/>
                      </a:cubicBezTo>
                      <a:cubicBezTo>
                        <a:pt x="1242" y="2659"/>
                        <a:pt x="1189" y="2673"/>
                        <a:pt x="1131" y="2673"/>
                      </a:cubicBezTo>
                      <a:cubicBezTo>
                        <a:pt x="1038" y="2673"/>
                        <a:pt x="933" y="2638"/>
                        <a:pt x="811" y="2569"/>
                      </a:cubicBezTo>
                      <a:cubicBezTo>
                        <a:pt x="325" y="2280"/>
                        <a:pt x="57" y="1695"/>
                        <a:pt x="57" y="912"/>
                      </a:cubicBezTo>
                      <a:cubicBezTo>
                        <a:pt x="57" y="468"/>
                        <a:pt x="148" y="186"/>
                        <a:pt x="318" y="88"/>
                      </a:cubicBezTo>
                      <a:cubicBezTo>
                        <a:pt x="360" y="59"/>
                        <a:pt x="409" y="52"/>
                        <a:pt x="466" y="52"/>
                      </a:cubicBezTo>
                      <a:close/>
                      <a:moveTo>
                        <a:pt x="464" y="0"/>
                      </a:moveTo>
                      <a:cubicBezTo>
                        <a:pt x="400" y="0"/>
                        <a:pt x="341" y="15"/>
                        <a:pt x="289" y="45"/>
                      </a:cubicBezTo>
                      <a:cubicBezTo>
                        <a:pt x="99" y="151"/>
                        <a:pt x="7" y="440"/>
                        <a:pt x="7" y="912"/>
                      </a:cubicBezTo>
                      <a:cubicBezTo>
                        <a:pt x="0" y="1716"/>
                        <a:pt x="282" y="2322"/>
                        <a:pt x="783" y="2611"/>
                      </a:cubicBezTo>
                      <a:cubicBezTo>
                        <a:pt x="889" y="2682"/>
                        <a:pt x="1016" y="2717"/>
                        <a:pt x="1135" y="2724"/>
                      </a:cubicBezTo>
                      <a:cubicBezTo>
                        <a:pt x="1199" y="2724"/>
                        <a:pt x="1255" y="2710"/>
                        <a:pt x="1312" y="2682"/>
                      </a:cubicBezTo>
                      <a:cubicBezTo>
                        <a:pt x="1502" y="2569"/>
                        <a:pt x="1601" y="2280"/>
                        <a:pt x="1601" y="1801"/>
                      </a:cubicBezTo>
                      <a:cubicBezTo>
                        <a:pt x="1601" y="1004"/>
                        <a:pt x="1326" y="405"/>
                        <a:pt x="818" y="116"/>
                      </a:cubicBezTo>
                      <a:cubicBezTo>
                        <a:pt x="684" y="38"/>
                        <a:pt x="566" y="0"/>
                        <a:pt x="4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6" name="Google Shape;2626;g1b4ab322049_2_64"/>
                <p:cNvSpPr/>
                <p:nvPr/>
              </p:nvSpPr>
              <p:spPr>
                <a:xfrm>
                  <a:off x="1889513" y="2940812"/>
                  <a:ext cx="306160" cy="113503"/>
                </a:xfrm>
                <a:custGeom>
                  <a:rect b="b" l="l" r="r" t="t"/>
                  <a:pathLst>
                    <a:path extrusionOk="0" h="565" w="1524">
                      <a:moveTo>
                        <a:pt x="1523" y="1"/>
                      </a:moveTo>
                      <a:lnTo>
                        <a:pt x="832" y="78"/>
                      </a:lnTo>
                      <a:lnTo>
                        <a:pt x="0" y="565"/>
                      </a:lnTo>
                      <a:lnTo>
                        <a:pt x="691" y="487"/>
                      </a:lnTo>
                      <a:lnTo>
                        <a:pt x="15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7" name="Google Shape;2627;g1b4ab322049_2_64"/>
                <p:cNvSpPr/>
                <p:nvPr/>
              </p:nvSpPr>
              <p:spPr>
                <a:xfrm>
                  <a:off x="1865406" y="2932375"/>
                  <a:ext cx="355781" cy="130378"/>
                </a:xfrm>
                <a:custGeom>
                  <a:rect b="b" l="l" r="r" t="t"/>
                  <a:pathLst>
                    <a:path extrusionOk="0" h="649" w="1771">
                      <a:moveTo>
                        <a:pt x="1523" y="85"/>
                      </a:moveTo>
                      <a:lnTo>
                        <a:pt x="804" y="501"/>
                      </a:lnTo>
                      <a:lnTo>
                        <a:pt x="247" y="564"/>
                      </a:lnTo>
                      <a:lnTo>
                        <a:pt x="247" y="564"/>
                      </a:lnTo>
                      <a:lnTo>
                        <a:pt x="966" y="148"/>
                      </a:lnTo>
                      <a:lnTo>
                        <a:pt x="1523" y="85"/>
                      </a:lnTo>
                      <a:close/>
                      <a:moveTo>
                        <a:pt x="1770" y="0"/>
                      </a:moveTo>
                      <a:lnTo>
                        <a:pt x="952" y="99"/>
                      </a:lnTo>
                      <a:lnTo>
                        <a:pt x="1" y="649"/>
                      </a:lnTo>
                      <a:lnTo>
                        <a:pt x="818" y="550"/>
                      </a:lnTo>
                      <a:lnTo>
                        <a:pt x="177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8" name="Google Shape;2628;g1b4ab322049_2_64"/>
                <p:cNvSpPr/>
                <p:nvPr/>
              </p:nvSpPr>
              <p:spPr>
                <a:xfrm>
                  <a:off x="2111900" y="2990433"/>
                  <a:ext cx="168750" cy="568117"/>
                </a:xfrm>
                <a:custGeom>
                  <a:rect b="b" l="l" r="r" t="t"/>
                  <a:pathLst>
                    <a:path extrusionOk="0" h="2828" w="840">
                      <a:moveTo>
                        <a:pt x="839" y="0"/>
                      </a:moveTo>
                      <a:lnTo>
                        <a:pt x="7" y="480"/>
                      </a:lnTo>
                      <a:lnTo>
                        <a:pt x="0" y="2827"/>
                      </a:lnTo>
                      <a:lnTo>
                        <a:pt x="832" y="2341"/>
                      </a:lnTo>
                      <a:lnTo>
                        <a:pt x="8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9" name="Google Shape;2629;g1b4ab322049_2_64"/>
                <p:cNvSpPr/>
                <p:nvPr/>
              </p:nvSpPr>
              <p:spPr>
                <a:xfrm>
                  <a:off x="2106275" y="2980589"/>
                  <a:ext cx="180000" cy="587804"/>
                </a:xfrm>
                <a:custGeom>
                  <a:rect b="b" l="l" r="r" t="t"/>
                  <a:pathLst>
                    <a:path extrusionOk="0" h="2926" w="896">
                      <a:moveTo>
                        <a:pt x="839" y="92"/>
                      </a:moveTo>
                      <a:lnTo>
                        <a:pt x="832" y="2376"/>
                      </a:lnTo>
                      <a:lnTo>
                        <a:pt x="49" y="2827"/>
                      </a:lnTo>
                      <a:lnTo>
                        <a:pt x="49" y="2827"/>
                      </a:lnTo>
                      <a:lnTo>
                        <a:pt x="56" y="543"/>
                      </a:lnTo>
                      <a:lnTo>
                        <a:pt x="839" y="92"/>
                      </a:lnTo>
                      <a:close/>
                      <a:moveTo>
                        <a:pt x="895" y="0"/>
                      </a:moveTo>
                      <a:lnTo>
                        <a:pt x="7" y="515"/>
                      </a:lnTo>
                      <a:lnTo>
                        <a:pt x="0" y="2926"/>
                      </a:lnTo>
                      <a:lnTo>
                        <a:pt x="888" y="2404"/>
                      </a:lnTo>
                      <a:lnTo>
                        <a:pt x="8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30" name="Google Shape;2630;g1b4ab322049_2_64"/>
                <p:cNvSpPr/>
                <p:nvPr/>
              </p:nvSpPr>
              <p:spPr>
                <a:xfrm>
                  <a:off x="2028329" y="2940812"/>
                  <a:ext cx="252321" cy="146047"/>
                </a:xfrm>
                <a:custGeom>
                  <a:rect b="b" l="l" r="r" t="t"/>
                  <a:pathLst>
                    <a:path extrusionOk="0" h="727" w="1256">
                      <a:moveTo>
                        <a:pt x="832" y="1"/>
                      </a:moveTo>
                      <a:lnTo>
                        <a:pt x="0" y="487"/>
                      </a:lnTo>
                      <a:lnTo>
                        <a:pt x="423" y="727"/>
                      </a:lnTo>
                      <a:lnTo>
                        <a:pt x="1255" y="247"/>
                      </a:lnTo>
                      <a:lnTo>
                        <a:pt x="8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31" name="Google Shape;2631;g1b4ab322049_2_64"/>
                <p:cNvSpPr/>
                <p:nvPr/>
              </p:nvSpPr>
              <p:spPr>
                <a:xfrm>
                  <a:off x="2016878" y="2935187"/>
                  <a:ext cx="273616" cy="158904"/>
                </a:xfrm>
                <a:custGeom>
                  <a:rect b="b" l="l" r="r" t="t"/>
                  <a:pathLst>
                    <a:path extrusionOk="0" h="791" w="1362">
                      <a:moveTo>
                        <a:pt x="889" y="64"/>
                      </a:moveTo>
                      <a:lnTo>
                        <a:pt x="1263" y="275"/>
                      </a:lnTo>
                      <a:lnTo>
                        <a:pt x="480" y="734"/>
                      </a:lnTo>
                      <a:lnTo>
                        <a:pt x="107" y="515"/>
                      </a:lnTo>
                      <a:lnTo>
                        <a:pt x="889" y="64"/>
                      </a:lnTo>
                      <a:close/>
                      <a:moveTo>
                        <a:pt x="889" y="1"/>
                      </a:moveTo>
                      <a:lnTo>
                        <a:pt x="1" y="515"/>
                      </a:lnTo>
                      <a:lnTo>
                        <a:pt x="480" y="790"/>
                      </a:lnTo>
                      <a:lnTo>
                        <a:pt x="1361" y="275"/>
                      </a:lnTo>
                      <a:lnTo>
                        <a:pt x="8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32" name="Google Shape;2632;g1b4ab322049_2_64"/>
                <p:cNvSpPr/>
                <p:nvPr/>
              </p:nvSpPr>
              <p:spPr>
                <a:xfrm>
                  <a:off x="1889513" y="3038646"/>
                  <a:ext cx="223995" cy="519903"/>
                </a:xfrm>
                <a:custGeom>
                  <a:rect b="b" l="l" r="r" t="t"/>
                  <a:pathLst>
                    <a:path extrusionOk="0" h="2588" w="1115">
                      <a:moveTo>
                        <a:pt x="691" y="0"/>
                      </a:moveTo>
                      <a:lnTo>
                        <a:pt x="0" y="78"/>
                      </a:lnTo>
                      <a:lnTo>
                        <a:pt x="205" y="564"/>
                      </a:lnTo>
                      <a:lnTo>
                        <a:pt x="642" y="508"/>
                      </a:lnTo>
                      <a:lnTo>
                        <a:pt x="642" y="2319"/>
                      </a:lnTo>
                      <a:lnTo>
                        <a:pt x="1107" y="2587"/>
                      </a:lnTo>
                      <a:lnTo>
                        <a:pt x="1114" y="240"/>
                      </a:lnTo>
                      <a:lnTo>
                        <a:pt x="6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33" name="Google Shape;2633;g1b4ab322049_2_64"/>
                <p:cNvSpPr/>
                <p:nvPr/>
              </p:nvSpPr>
              <p:spPr>
                <a:xfrm>
                  <a:off x="1881076" y="3031414"/>
                  <a:ext cx="236651" cy="536979"/>
                </a:xfrm>
                <a:custGeom>
                  <a:rect b="b" l="l" r="r" t="t"/>
                  <a:pathLst>
                    <a:path extrusionOk="0" h="2673" w="1178">
                      <a:moveTo>
                        <a:pt x="726" y="64"/>
                      </a:moveTo>
                      <a:lnTo>
                        <a:pt x="1128" y="297"/>
                      </a:lnTo>
                      <a:lnTo>
                        <a:pt x="1121" y="2581"/>
                      </a:lnTo>
                      <a:lnTo>
                        <a:pt x="705" y="2341"/>
                      </a:lnTo>
                      <a:lnTo>
                        <a:pt x="712" y="515"/>
                      </a:lnTo>
                      <a:lnTo>
                        <a:pt x="261" y="572"/>
                      </a:lnTo>
                      <a:lnTo>
                        <a:pt x="78" y="135"/>
                      </a:lnTo>
                      <a:lnTo>
                        <a:pt x="726" y="64"/>
                      </a:lnTo>
                      <a:close/>
                      <a:moveTo>
                        <a:pt x="733" y="1"/>
                      </a:moveTo>
                      <a:lnTo>
                        <a:pt x="0" y="93"/>
                      </a:lnTo>
                      <a:lnTo>
                        <a:pt x="233" y="628"/>
                      </a:lnTo>
                      <a:lnTo>
                        <a:pt x="663" y="572"/>
                      </a:lnTo>
                      <a:lnTo>
                        <a:pt x="656" y="2369"/>
                      </a:lnTo>
                      <a:lnTo>
                        <a:pt x="1177" y="2673"/>
                      </a:lnTo>
                      <a:lnTo>
                        <a:pt x="1177" y="262"/>
                      </a:lnTo>
                      <a:lnTo>
                        <a:pt x="7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34" name="Google Shape;2634;g1b4ab322049_2_64"/>
                <p:cNvSpPr/>
                <p:nvPr/>
              </p:nvSpPr>
              <p:spPr>
                <a:xfrm>
                  <a:off x="1917839" y="4983333"/>
                  <a:ext cx="425089" cy="621955"/>
                </a:xfrm>
                <a:custGeom>
                  <a:rect b="b" l="l" r="r" t="t"/>
                  <a:pathLst>
                    <a:path extrusionOk="0" h="3096" w="2116">
                      <a:moveTo>
                        <a:pt x="1058" y="1192"/>
                      </a:moveTo>
                      <a:lnTo>
                        <a:pt x="1072" y="1213"/>
                      </a:lnTo>
                      <a:lnTo>
                        <a:pt x="1086" y="1242"/>
                      </a:lnTo>
                      <a:cubicBezTo>
                        <a:pt x="1100" y="1270"/>
                        <a:pt x="1114" y="1305"/>
                        <a:pt x="1128" y="1340"/>
                      </a:cubicBezTo>
                      <a:cubicBezTo>
                        <a:pt x="1128" y="1340"/>
                        <a:pt x="1128" y="1347"/>
                        <a:pt x="1128" y="1354"/>
                      </a:cubicBezTo>
                      <a:cubicBezTo>
                        <a:pt x="1142" y="1390"/>
                        <a:pt x="1157" y="1418"/>
                        <a:pt x="1164" y="1453"/>
                      </a:cubicBezTo>
                      <a:cubicBezTo>
                        <a:pt x="1164" y="1460"/>
                        <a:pt x="1164" y="1460"/>
                        <a:pt x="1164" y="1467"/>
                      </a:cubicBezTo>
                      <a:cubicBezTo>
                        <a:pt x="1178" y="1502"/>
                        <a:pt x="1185" y="1538"/>
                        <a:pt x="1199" y="1580"/>
                      </a:cubicBezTo>
                      <a:cubicBezTo>
                        <a:pt x="1206" y="1615"/>
                        <a:pt x="1220" y="1657"/>
                        <a:pt x="1227" y="1700"/>
                      </a:cubicBezTo>
                      <a:cubicBezTo>
                        <a:pt x="1227" y="1742"/>
                        <a:pt x="1241" y="1784"/>
                        <a:pt x="1241" y="1820"/>
                      </a:cubicBezTo>
                      <a:lnTo>
                        <a:pt x="1241" y="1848"/>
                      </a:lnTo>
                      <a:cubicBezTo>
                        <a:pt x="1248" y="1883"/>
                        <a:pt x="1255" y="1925"/>
                        <a:pt x="1255" y="1961"/>
                      </a:cubicBezTo>
                      <a:lnTo>
                        <a:pt x="1255" y="1989"/>
                      </a:lnTo>
                      <a:cubicBezTo>
                        <a:pt x="1255" y="2024"/>
                        <a:pt x="1262" y="2052"/>
                        <a:pt x="1262" y="2087"/>
                      </a:cubicBezTo>
                      <a:cubicBezTo>
                        <a:pt x="1262" y="2094"/>
                        <a:pt x="1262" y="2102"/>
                        <a:pt x="1262" y="2102"/>
                      </a:cubicBezTo>
                      <a:cubicBezTo>
                        <a:pt x="1255" y="2094"/>
                        <a:pt x="1241" y="2080"/>
                        <a:pt x="1227" y="2066"/>
                      </a:cubicBezTo>
                      <a:lnTo>
                        <a:pt x="1213" y="2045"/>
                      </a:lnTo>
                      <a:cubicBezTo>
                        <a:pt x="1192" y="2024"/>
                        <a:pt x="1178" y="2003"/>
                        <a:pt x="1164" y="1975"/>
                      </a:cubicBezTo>
                      <a:lnTo>
                        <a:pt x="1157" y="1954"/>
                      </a:lnTo>
                      <a:cubicBezTo>
                        <a:pt x="1157" y="1954"/>
                        <a:pt x="1157" y="1954"/>
                        <a:pt x="1157" y="1946"/>
                      </a:cubicBezTo>
                      <a:cubicBezTo>
                        <a:pt x="1150" y="1932"/>
                        <a:pt x="1142" y="1918"/>
                        <a:pt x="1135" y="1904"/>
                      </a:cubicBezTo>
                      <a:cubicBezTo>
                        <a:pt x="1128" y="1890"/>
                        <a:pt x="1121" y="1869"/>
                        <a:pt x="1121" y="1848"/>
                      </a:cubicBezTo>
                      <a:cubicBezTo>
                        <a:pt x="1107" y="1827"/>
                        <a:pt x="1107" y="1813"/>
                        <a:pt x="1100" y="1791"/>
                      </a:cubicBezTo>
                      <a:cubicBezTo>
                        <a:pt x="1100" y="1770"/>
                        <a:pt x="1093" y="1742"/>
                        <a:pt x="1086" y="1728"/>
                      </a:cubicBezTo>
                      <a:lnTo>
                        <a:pt x="1086" y="1714"/>
                      </a:lnTo>
                      <a:cubicBezTo>
                        <a:pt x="1086" y="1693"/>
                        <a:pt x="1086" y="1672"/>
                        <a:pt x="1079" y="1657"/>
                      </a:cubicBezTo>
                      <a:cubicBezTo>
                        <a:pt x="1079" y="1650"/>
                        <a:pt x="1079" y="1643"/>
                        <a:pt x="1079" y="1643"/>
                      </a:cubicBezTo>
                      <a:cubicBezTo>
                        <a:pt x="1079" y="1615"/>
                        <a:pt x="1072" y="1594"/>
                        <a:pt x="1072" y="1566"/>
                      </a:cubicBezTo>
                      <a:cubicBezTo>
                        <a:pt x="1072" y="1538"/>
                        <a:pt x="1072" y="1516"/>
                        <a:pt x="1065" y="1495"/>
                      </a:cubicBezTo>
                      <a:lnTo>
                        <a:pt x="1065" y="1474"/>
                      </a:lnTo>
                      <a:cubicBezTo>
                        <a:pt x="1065" y="1439"/>
                        <a:pt x="1065" y="1404"/>
                        <a:pt x="1058" y="1361"/>
                      </a:cubicBezTo>
                      <a:lnTo>
                        <a:pt x="1058" y="1333"/>
                      </a:lnTo>
                      <a:cubicBezTo>
                        <a:pt x="1058" y="1284"/>
                        <a:pt x="1058" y="1234"/>
                        <a:pt x="1058" y="1192"/>
                      </a:cubicBezTo>
                      <a:close/>
                      <a:moveTo>
                        <a:pt x="959" y="1"/>
                      </a:moveTo>
                      <a:cubicBezTo>
                        <a:pt x="945" y="1"/>
                        <a:pt x="924" y="8"/>
                        <a:pt x="910" y="8"/>
                      </a:cubicBezTo>
                      <a:cubicBezTo>
                        <a:pt x="896" y="15"/>
                        <a:pt x="882" y="22"/>
                        <a:pt x="860" y="29"/>
                      </a:cubicBezTo>
                      <a:lnTo>
                        <a:pt x="0" y="515"/>
                      </a:lnTo>
                      <a:cubicBezTo>
                        <a:pt x="15" y="508"/>
                        <a:pt x="36" y="501"/>
                        <a:pt x="50" y="494"/>
                      </a:cubicBezTo>
                      <a:cubicBezTo>
                        <a:pt x="64" y="487"/>
                        <a:pt x="85" y="487"/>
                        <a:pt x="99" y="480"/>
                      </a:cubicBezTo>
                      <a:lnTo>
                        <a:pt x="226" y="480"/>
                      </a:lnTo>
                      <a:cubicBezTo>
                        <a:pt x="247" y="487"/>
                        <a:pt x="268" y="487"/>
                        <a:pt x="290" y="494"/>
                      </a:cubicBezTo>
                      <a:cubicBezTo>
                        <a:pt x="311" y="501"/>
                        <a:pt x="332" y="508"/>
                        <a:pt x="353" y="515"/>
                      </a:cubicBezTo>
                      <a:cubicBezTo>
                        <a:pt x="374" y="522"/>
                        <a:pt x="402" y="537"/>
                        <a:pt x="423" y="551"/>
                      </a:cubicBezTo>
                      <a:cubicBezTo>
                        <a:pt x="452" y="558"/>
                        <a:pt x="480" y="572"/>
                        <a:pt x="508" y="593"/>
                      </a:cubicBezTo>
                      <a:cubicBezTo>
                        <a:pt x="536" y="607"/>
                        <a:pt x="571" y="628"/>
                        <a:pt x="593" y="649"/>
                      </a:cubicBezTo>
                      <a:cubicBezTo>
                        <a:pt x="621" y="671"/>
                        <a:pt x="656" y="692"/>
                        <a:pt x="677" y="713"/>
                      </a:cubicBezTo>
                      <a:lnTo>
                        <a:pt x="684" y="713"/>
                      </a:lnTo>
                      <a:cubicBezTo>
                        <a:pt x="698" y="727"/>
                        <a:pt x="712" y="741"/>
                        <a:pt x="727" y="755"/>
                      </a:cubicBezTo>
                      <a:lnTo>
                        <a:pt x="353" y="974"/>
                      </a:lnTo>
                      <a:cubicBezTo>
                        <a:pt x="346" y="981"/>
                        <a:pt x="332" y="988"/>
                        <a:pt x="325" y="995"/>
                      </a:cubicBezTo>
                      <a:lnTo>
                        <a:pt x="318" y="1002"/>
                      </a:lnTo>
                      <a:cubicBezTo>
                        <a:pt x="318" y="1009"/>
                        <a:pt x="311" y="1009"/>
                        <a:pt x="311" y="1016"/>
                      </a:cubicBezTo>
                      <a:cubicBezTo>
                        <a:pt x="304" y="1023"/>
                        <a:pt x="304" y="1030"/>
                        <a:pt x="297" y="1037"/>
                      </a:cubicBezTo>
                      <a:cubicBezTo>
                        <a:pt x="290" y="1051"/>
                        <a:pt x="290" y="1058"/>
                        <a:pt x="282" y="1072"/>
                      </a:cubicBezTo>
                      <a:lnTo>
                        <a:pt x="275" y="1093"/>
                      </a:lnTo>
                      <a:cubicBezTo>
                        <a:pt x="268" y="1115"/>
                        <a:pt x="268" y="1129"/>
                        <a:pt x="261" y="1143"/>
                      </a:cubicBezTo>
                      <a:cubicBezTo>
                        <a:pt x="261" y="1150"/>
                        <a:pt x="261" y="1157"/>
                        <a:pt x="261" y="1164"/>
                      </a:cubicBezTo>
                      <a:lnTo>
                        <a:pt x="261" y="1178"/>
                      </a:lnTo>
                      <a:lnTo>
                        <a:pt x="261" y="1185"/>
                      </a:lnTo>
                      <a:cubicBezTo>
                        <a:pt x="261" y="1206"/>
                        <a:pt x="254" y="1227"/>
                        <a:pt x="254" y="1249"/>
                      </a:cubicBezTo>
                      <a:lnTo>
                        <a:pt x="254" y="1256"/>
                      </a:lnTo>
                      <a:lnTo>
                        <a:pt x="254" y="1284"/>
                      </a:lnTo>
                      <a:cubicBezTo>
                        <a:pt x="254" y="1298"/>
                        <a:pt x="254" y="1312"/>
                        <a:pt x="247" y="1333"/>
                      </a:cubicBezTo>
                      <a:cubicBezTo>
                        <a:pt x="240" y="1347"/>
                        <a:pt x="247" y="1347"/>
                        <a:pt x="247" y="1354"/>
                      </a:cubicBezTo>
                      <a:lnTo>
                        <a:pt x="247" y="1411"/>
                      </a:lnTo>
                      <a:lnTo>
                        <a:pt x="247" y="1453"/>
                      </a:lnTo>
                      <a:lnTo>
                        <a:pt x="247" y="1488"/>
                      </a:lnTo>
                      <a:lnTo>
                        <a:pt x="247" y="1516"/>
                      </a:lnTo>
                      <a:lnTo>
                        <a:pt x="247" y="1636"/>
                      </a:lnTo>
                      <a:lnTo>
                        <a:pt x="247" y="1650"/>
                      </a:lnTo>
                      <a:lnTo>
                        <a:pt x="247" y="1820"/>
                      </a:lnTo>
                      <a:cubicBezTo>
                        <a:pt x="247" y="1827"/>
                        <a:pt x="247" y="1827"/>
                        <a:pt x="247" y="1834"/>
                      </a:cubicBezTo>
                      <a:lnTo>
                        <a:pt x="247" y="1848"/>
                      </a:lnTo>
                      <a:cubicBezTo>
                        <a:pt x="247" y="1890"/>
                        <a:pt x="247" y="1925"/>
                        <a:pt x="254" y="1961"/>
                      </a:cubicBezTo>
                      <a:lnTo>
                        <a:pt x="254" y="1982"/>
                      </a:lnTo>
                      <a:cubicBezTo>
                        <a:pt x="254" y="2010"/>
                        <a:pt x="254" y="2031"/>
                        <a:pt x="254" y="2052"/>
                      </a:cubicBezTo>
                      <a:cubicBezTo>
                        <a:pt x="261" y="2073"/>
                        <a:pt x="261" y="2102"/>
                        <a:pt x="268" y="2123"/>
                      </a:cubicBezTo>
                      <a:cubicBezTo>
                        <a:pt x="261" y="2130"/>
                        <a:pt x="261" y="2137"/>
                        <a:pt x="268" y="2144"/>
                      </a:cubicBezTo>
                      <a:lnTo>
                        <a:pt x="268" y="2179"/>
                      </a:lnTo>
                      <a:lnTo>
                        <a:pt x="268" y="2200"/>
                      </a:lnTo>
                      <a:lnTo>
                        <a:pt x="268" y="2214"/>
                      </a:lnTo>
                      <a:lnTo>
                        <a:pt x="268" y="2221"/>
                      </a:lnTo>
                      <a:cubicBezTo>
                        <a:pt x="268" y="2235"/>
                        <a:pt x="268" y="2250"/>
                        <a:pt x="275" y="2264"/>
                      </a:cubicBezTo>
                      <a:cubicBezTo>
                        <a:pt x="275" y="2264"/>
                        <a:pt x="275" y="2271"/>
                        <a:pt x="275" y="2278"/>
                      </a:cubicBezTo>
                      <a:cubicBezTo>
                        <a:pt x="275" y="2285"/>
                        <a:pt x="275" y="2292"/>
                        <a:pt x="275" y="2292"/>
                      </a:cubicBezTo>
                      <a:lnTo>
                        <a:pt x="282" y="2327"/>
                      </a:lnTo>
                      <a:lnTo>
                        <a:pt x="297" y="2355"/>
                      </a:lnTo>
                      <a:lnTo>
                        <a:pt x="304" y="2376"/>
                      </a:lnTo>
                      <a:cubicBezTo>
                        <a:pt x="311" y="2398"/>
                        <a:pt x="311" y="2398"/>
                        <a:pt x="311" y="2405"/>
                      </a:cubicBezTo>
                      <a:lnTo>
                        <a:pt x="325" y="2426"/>
                      </a:lnTo>
                      <a:cubicBezTo>
                        <a:pt x="325" y="2433"/>
                        <a:pt x="325" y="2440"/>
                        <a:pt x="332" y="2440"/>
                      </a:cubicBezTo>
                      <a:lnTo>
                        <a:pt x="339" y="2454"/>
                      </a:lnTo>
                      <a:cubicBezTo>
                        <a:pt x="353" y="2482"/>
                        <a:pt x="367" y="2510"/>
                        <a:pt x="388" y="2532"/>
                      </a:cubicBezTo>
                      <a:cubicBezTo>
                        <a:pt x="388" y="2539"/>
                        <a:pt x="395" y="2546"/>
                        <a:pt x="402" y="2553"/>
                      </a:cubicBezTo>
                      <a:cubicBezTo>
                        <a:pt x="409" y="2560"/>
                        <a:pt x="409" y="2567"/>
                        <a:pt x="416" y="2574"/>
                      </a:cubicBezTo>
                      <a:lnTo>
                        <a:pt x="430" y="2581"/>
                      </a:lnTo>
                      <a:lnTo>
                        <a:pt x="438" y="2588"/>
                      </a:lnTo>
                      <a:lnTo>
                        <a:pt x="452" y="2602"/>
                      </a:lnTo>
                      <a:lnTo>
                        <a:pt x="466" y="2609"/>
                      </a:lnTo>
                      <a:lnTo>
                        <a:pt x="473" y="2616"/>
                      </a:lnTo>
                      <a:lnTo>
                        <a:pt x="487" y="2623"/>
                      </a:lnTo>
                      <a:lnTo>
                        <a:pt x="501" y="2630"/>
                      </a:lnTo>
                      <a:lnTo>
                        <a:pt x="515" y="2644"/>
                      </a:lnTo>
                      <a:lnTo>
                        <a:pt x="529" y="2651"/>
                      </a:lnTo>
                      <a:lnTo>
                        <a:pt x="649" y="2651"/>
                      </a:lnTo>
                      <a:lnTo>
                        <a:pt x="663" y="2644"/>
                      </a:lnTo>
                      <a:lnTo>
                        <a:pt x="1276" y="2292"/>
                      </a:lnTo>
                      <a:lnTo>
                        <a:pt x="1276" y="2391"/>
                      </a:lnTo>
                      <a:lnTo>
                        <a:pt x="1276" y="2426"/>
                      </a:lnTo>
                      <a:cubicBezTo>
                        <a:pt x="1269" y="2510"/>
                        <a:pt x="1262" y="2595"/>
                        <a:pt x="1248" y="2680"/>
                      </a:cubicBezTo>
                      <a:lnTo>
                        <a:pt x="1248" y="2694"/>
                      </a:lnTo>
                      <a:cubicBezTo>
                        <a:pt x="1241" y="2729"/>
                        <a:pt x="1227" y="2764"/>
                        <a:pt x="1220" y="2799"/>
                      </a:cubicBezTo>
                      <a:cubicBezTo>
                        <a:pt x="1220" y="2799"/>
                        <a:pt x="1213" y="2806"/>
                        <a:pt x="1213" y="2814"/>
                      </a:cubicBezTo>
                      <a:cubicBezTo>
                        <a:pt x="1206" y="2842"/>
                        <a:pt x="1192" y="2870"/>
                        <a:pt x="1185" y="2898"/>
                      </a:cubicBezTo>
                      <a:cubicBezTo>
                        <a:pt x="1171" y="2926"/>
                        <a:pt x="1157" y="2954"/>
                        <a:pt x="1135" y="2976"/>
                      </a:cubicBezTo>
                      <a:cubicBezTo>
                        <a:pt x="1128" y="2997"/>
                        <a:pt x="1114" y="3011"/>
                        <a:pt x="1100" y="3025"/>
                      </a:cubicBezTo>
                      <a:cubicBezTo>
                        <a:pt x="1093" y="3032"/>
                        <a:pt x="1086" y="3039"/>
                        <a:pt x="1079" y="3046"/>
                      </a:cubicBezTo>
                      <a:cubicBezTo>
                        <a:pt x="1058" y="3067"/>
                        <a:pt x="1037" y="3081"/>
                        <a:pt x="1016" y="3095"/>
                      </a:cubicBezTo>
                      <a:lnTo>
                        <a:pt x="1847" y="2609"/>
                      </a:lnTo>
                      <a:cubicBezTo>
                        <a:pt x="1876" y="2595"/>
                        <a:pt x="1897" y="2581"/>
                        <a:pt x="1918" y="2560"/>
                      </a:cubicBezTo>
                      <a:lnTo>
                        <a:pt x="1932" y="2539"/>
                      </a:lnTo>
                      <a:cubicBezTo>
                        <a:pt x="1946" y="2524"/>
                        <a:pt x="1960" y="2510"/>
                        <a:pt x="1974" y="2489"/>
                      </a:cubicBezTo>
                      <a:cubicBezTo>
                        <a:pt x="1988" y="2468"/>
                        <a:pt x="2002" y="2447"/>
                        <a:pt x="2010" y="2419"/>
                      </a:cubicBezTo>
                      <a:lnTo>
                        <a:pt x="2010" y="2412"/>
                      </a:lnTo>
                      <a:cubicBezTo>
                        <a:pt x="2017" y="2398"/>
                        <a:pt x="2024" y="2376"/>
                        <a:pt x="2031" y="2362"/>
                      </a:cubicBezTo>
                      <a:cubicBezTo>
                        <a:pt x="2038" y="2341"/>
                        <a:pt x="2038" y="2341"/>
                        <a:pt x="2045" y="2327"/>
                      </a:cubicBezTo>
                      <a:cubicBezTo>
                        <a:pt x="2045" y="2327"/>
                        <a:pt x="2045" y="2320"/>
                        <a:pt x="2052" y="2313"/>
                      </a:cubicBezTo>
                      <a:lnTo>
                        <a:pt x="2052" y="2299"/>
                      </a:lnTo>
                      <a:cubicBezTo>
                        <a:pt x="2059" y="2271"/>
                        <a:pt x="2066" y="2250"/>
                        <a:pt x="2073" y="2228"/>
                      </a:cubicBezTo>
                      <a:cubicBezTo>
                        <a:pt x="2073" y="2221"/>
                        <a:pt x="2073" y="2214"/>
                        <a:pt x="2073" y="2214"/>
                      </a:cubicBezTo>
                      <a:lnTo>
                        <a:pt x="2073" y="2193"/>
                      </a:lnTo>
                      <a:lnTo>
                        <a:pt x="2080" y="2151"/>
                      </a:lnTo>
                      <a:cubicBezTo>
                        <a:pt x="2080" y="2130"/>
                        <a:pt x="2087" y="2102"/>
                        <a:pt x="2094" y="2073"/>
                      </a:cubicBezTo>
                      <a:cubicBezTo>
                        <a:pt x="2094" y="2045"/>
                        <a:pt x="2101" y="2010"/>
                        <a:pt x="2101" y="1982"/>
                      </a:cubicBezTo>
                      <a:lnTo>
                        <a:pt x="2101" y="1946"/>
                      </a:lnTo>
                      <a:lnTo>
                        <a:pt x="2101" y="1911"/>
                      </a:lnTo>
                      <a:lnTo>
                        <a:pt x="2101" y="1883"/>
                      </a:lnTo>
                      <a:lnTo>
                        <a:pt x="2101" y="1770"/>
                      </a:lnTo>
                      <a:cubicBezTo>
                        <a:pt x="2101" y="1728"/>
                        <a:pt x="2115" y="1700"/>
                        <a:pt x="2108" y="1664"/>
                      </a:cubicBezTo>
                      <a:cubicBezTo>
                        <a:pt x="2108" y="1657"/>
                        <a:pt x="2108" y="1650"/>
                        <a:pt x="2108" y="1643"/>
                      </a:cubicBezTo>
                      <a:lnTo>
                        <a:pt x="2108" y="1608"/>
                      </a:lnTo>
                      <a:lnTo>
                        <a:pt x="2108" y="1559"/>
                      </a:lnTo>
                      <a:lnTo>
                        <a:pt x="2108" y="1502"/>
                      </a:lnTo>
                      <a:lnTo>
                        <a:pt x="2108" y="1481"/>
                      </a:lnTo>
                      <a:cubicBezTo>
                        <a:pt x="2108" y="1474"/>
                        <a:pt x="2108" y="1467"/>
                        <a:pt x="2108" y="1467"/>
                      </a:cubicBezTo>
                      <a:cubicBezTo>
                        <a:pt x="2108" y="1439"/>
                        <a:pt x="2101" y="1411"/>
                        <a:pt x="2101" y="1375"/>
                      </a:cubicBezTo>
                      <a:lnTo>
                        <a:pt x="2101" y="1354"/>
                      </a:lnTo>
                      <a:lnTo>
                        <a:pt x="2101" y="1333"/>
                      </a:lnTo>
                      <a:lnTo>
                        <a:pt x="2094" y="1298"/>
                      </a:lnTo>
                      <a:cubicBezTo>
                        <a:pt x="2094" y="1270"/>
                        <a:pt x="2087" y="1249"/>
                        <a:pt x="2080" y="1220"/>
                      </a:cubicBezTo>
                      <a:cubicBezTo>
                        <a:pt x="2080" y="1192"/>
                        <a:pt x="2073" y="1171"/>
                        <a:pt x="2066" y="1157"/>
                      </a:cubicBezTo>
                      <a:cubicBezTo>
                        <a:pt x="2066" y="1136"/>
                        <a:pt x="2059" y="1115"/>
                        <a:pt x="2052" y="1093"/>
                      </a:cubicBezTo>
                      <a:cubicBezTo>
                        <a:pt x="2052" y="1079"/>
                        <a:pt x="2045" y="1044"/>
                        <a:pt x="2038" y="1023"/>
                      </a:cubicBezTo>
                      <a:cubicBezTo>
                        <a:pt x="2031" y="1002"/>
                        <a:pt x="2024" y="995"/>
                        <a:pt x="2024" y="981"/>
                      </a:cubicBezTo>
                      <a:cubicBezTo>
                        <a:pt x="2024" y="974"/>
                        <a:pt x="2024" y="974"/>
                        <a:pt x="2024" y="967"/>
                      </a:cubicBezTo>
                      <a:cubicBezTo>
                        <a:pt x="2017" y="938"/>
                        <a:pt x="2010" y="917"/>
                        <a:pt x="2002" y="896"/>
                      </a:cubicBezTo>
                      <a:cubicBezTo>
                        <a:pt x="1995" y="875"/>
                        <a:pt x="1988" y="875"/>
                        <a:pt x="1988" y="868"/>
                      </a:cubicBezTo>
                      <a:cubicBezTo>
                        <a:pt x="1981" y="861"/>
                        <a:pt x="1988" y="854"/>
                        <a:pt x="1981" y="854"/>
                      </a:cubicBezTo>
                      <a:cubicBezTo>
                        <a:pt x="1974" y="847"/>
                        <a:pt x="1974" y="840"/>
                        <a:pt x="1974" y="833"/>
                      </a:cubicBezTo>
                      <a:cubicBezTo>
                        <a:pt x="1967" y="812"/>
                        <a:pt x="1953" y="790"/>
                        <a:pt x="1946" y="762"/>
                      </a:cubicBezTo>
                      <a:cubicBezTo>
                        <a:pt x="1946" y="762"/>
                        <a:pt x="1946" y="755"/>
                        <a:pt x="1939" y="755"/>
                      </a:cubicBezTo>
                      <a:cubicBezTo>
                        <a:pt x="1939" y="748"/>
                        <a:pt x="1932" y="741"/>
                        <a:pt x="1932" y="727"/>
                      </a:cubicBezTo>
                      <a:cubicBezTo>
                        <a:pt x="1925" y="720"/>
                        <a:pt x="1911" y="699"/>
                        <a:pt x="1904" y="678"/>
                      </a:cubicBezTo>
                      <a:cubicBezTo>
                        <a:pt x="1904" y="678"/>
                        <a:pt x="1904" y="671"/>
                        <a:pt x="1897" y="671"/>
                      </a:cubicBezTo>
                      <a:cubicBezTo>
                        <a:pt x="1876" y="628"/>
                        <a:pt x="1854" y="579"/>
                        <a:pt x="1826" y="544"/>
                      </a:cubicBezTo>
                      <a:lnTo>
                        <a:pt x="1819" y="530"/>
                      </a:lnTo>
                      <a:cubicBezTo>
                        <a:pt x="1791" y="494"/>
                        <a:pt x="1770" y="459"/>
                        <a:pt x="1742" y="431"/>
                      </a:cubicBezTo>
                      <a:lnTo>
                        <a:pt x="1735" y="417"/>
                      </a:lnTo>
                      <a:lnTo>
                        <a:pt x="1706" y="389"/>
                      </a:lnTo>
                      <a:cubicBezTo>
                        <a:pt x="1706" y="382"/>
                        <a:pt x="1699" y="374"/>
                        <a:pt x="1692" y="367"/>
                      </a:cubicBezTo>
                      <a:lnTo>
                        <a:pt x="1678" y="353"/>
                      </a:lnTo>
                      <a:lnTo>
                        <a:pt x="1636" y="304"/>
                      </a:lnTo>
                      <a:lnTo>
                        <a:pt x="1629" y="297"/>
                      </a:lnTo>
                      <a:lnTo>
                        <a:pt x="1615" y="290"/>
                      </a:lnTo>
                      <a:lnTo>
                        <a:pt x="1601" y="269"/>
                      </a:lnTo>
                      <a:lnTo>
                        <a:pt x="1558" y="241"/>
                      </a:lnTo>
                      <a:lnTo>
                        <a:pt x="1544" y="226"/>
                      </a:lnTo>
                      <a:lnTo>
                        <a:pt x="1537" y="219"/>
                      </a:lnTo>
                      <a:lnTo>
                        <a:pt x="1523" y="212"/>
                      </a:lnTo>
                      <a:lnTo>
                        <a:pt x="1488" y="184"/>
                      </a:lnTo>
                      <a:lnTo>
                        <a:pt x="1460" y="163"/>
                      </a:lnTo>
                      <a:cubicBezTo>
                        <a:pt x="1439" y="149"/>
                        <a:pt x="1424" y="135"/>
                        <a:pt x="1417" y="128"/>
                      </a:cubicBezTo>
                      <a:lnTo>
                        <a:pt x="1375" y="107"/>
                      </a:lnTo>
                      <a:lnTo>
                        <a:pt x="1368" y="100"/>
                      </a:lnTo>
                      <a:lnTo>
                        <a:pt x="1333" y="85"/>
                      </a:lnTo>
                      <a:lnTo>
                        <a:pt x="1298" y="64"/>
                      </a:lnTo>
                      <a:lnTo>
                        <a:pt x="1262" y="50"/>
                      </a:lnTo>
                      <a:lnTo>
                        <a:pt x="1227" y="36"/>
                      </a:lnTo>
                      <a:lnTo>
                        <a:pt x="1220" y="36"/>
                      </a:lnTo>
                      <a:lnTo>
                        <a:pt x="1199" y="29"/>
                      </a:lnTo>
                      <a:lnTo>
                        <a:pt x="1171" y="15"/>
                      </a:lnTo>
                      <a:lnTo>
                        <a:pt x="1150" y="15"/>
                      </a:lnTo>
                      <a:lnTo>
                        <a:pt x="11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35" name="Google Shape;2635;g1b4ab322049_2_64"/>
                <p:cNvSpPr/>
                <p:nvPr/>
              </p:nvSpPr>
              <p:spPr>
                <a:xfrm>
                  <a:off x="1912214" y="4977708"/>
                  <a:ext cx="427901" cy="634612"/>
                </a:xfrm>
                <a:custGeom>
                  <a:rect b="b" l="l" r="r" t="t"/>
                  <a:pathLst>
                    <a:path extrusionOk="0" h="3159" w="2130">
                      <a:moveTo>
                        <a:pt x="1636" y="318"/>
                      </a:moveTo>
                      <a:lnTo>
                        <a:pt x="1615" y="339"/>
                      </a:lnTo>
                      <a:lnTo>
                        <a:pt x="1629" y="353"/>
                      </a:lnTo>
                      <a:lnTo>
                        <a:pt x="1671" y="395"/>
                      </a:lnTo>
                      <a:lnTo>
                        <a:pt x="1706" y="445"/>
                      </a:lnTo>
                      <a:lnTo>
                        <a:pt x="1720" y="459"/>
                      </a:lnTo>
                      <a:cubicBezTo>
                        <a:pt x="1727" y="459"/>
                        <a:pt x="1727" y="466"/>
                        <a:pt x="1727" y="466"/>
                      </a:cubicBezTo>
                      <a:cubicBezTo>
                        <a:pt x="1727" y="466"/>
                        <a:pt x="1734" y="473"/>
                        <a:pt x="1734" y="473"/>
                      </a:cubicBezTo>
                      <a:cubicBezTo>
                        <a:pt x="1756" y="508"/>
                        <a:pt x="1784" y="536"/>
                        <a:pt x="1805" y="572"/>
                      </a:cubicBezTo>
                      <a:lnTo>
                        <a:pt x="1819" y="586"/>
                      </a:lnTo>
                      <a:cubicBezTo>
                        <a:pt x="1840" y="621"/>
                        <a:pt x="1861" y="663"/>
                        <a:pt x="1889" y="706"/>
                      </a:cubicBezTo>
                      <a:lnTo>
                        <a:pt x="1897" y="720"/>
                      </a:lnTo>
                      <a:cubicBezTo>
                        <a:pt x="1897" y="734"/>
                        <a:pt x="1904" y="741"/>
                        <a:pt x="1911" y="755"/>
                      </a:cubicBezTo>
                      <a:lnTo>
                        <a:pt x="1932" y="804"/>
                      </a:lnTo>
                      <a:lnTo>
                        <a:pt x="1960" y="875"/>
                      </a:lnTo>
                      <a:lnTo>
                        <a:pt x="1988" y="938"/>
                      </a:lnTo>
                      <a:cubicBezTo>
                        <a:pt x="1995" y="952"/>
                        <a:pt x="2002" y="973"/>
                        <a:pt x="2009" y="995"/>
                      </a:cubicBezTo>
                      <a:lnTo>
                        <a:pt x="2030" y="988"/>
                      </a:lnTo>
                      <a:cubicBezTo>
                        <a:pt x="2023" y="966"/>
                        <a:pt x="2016" y="945"/>
                        <a:pt x="2009" y="924"/>
                      </a:cubicBezTo>
                      <a:lnTo>
                        <a:pt x="1988" y="861"/>
                      </a:lnTo>
                      <a:cubicBezTo>
                        <a:pt x="1974" y="840"/>
                        <a:pt x="1967" y="811"/>
                        <a:pt x="1953" y="790"/>
                      </a:cubicBezTo>
                      <a:lnTo>
                        <a:pt x="1932" y="741"/>
                      </a:lnTo>
                      <a:cubicBezTo>
                        <a:pt x="1925" y="727"/>
                        <a:pt x="1918" y="713"/>
                        <a:pt x="1918" y="706"/>
                      </a:cubicBezTo>
                      <a:cubicBezTo>
                        <a:pt x="1911" y="699"/>
                        <a:pt x="1911" y="699"/>
                        <a:pt x="1911" y="691"/>
                      </a:cubicBezTo>
                      <a:cubicBezTo>
                        <a:pt x="1882" y="649"/>
                        <a:pt x="1861" y="607"/>
                        <a:pt x="1833" y="565"/>
                      </a:cubicBezTo>
                      <a:lnTo>
                        <a:pt x="1826" y="550"/>
                      </a:lnTo>
                      <a:cubicBezTo>
                        <a:pt x="1805" y="515"/>
                        <a:pt x="1777" y="480"/>
                        <a:pt x="1749" y="445"/>
                      </a:cubicBezTo>
                      <a:lnTo>
                        <a:pt x="1741" y="431"/>
                      </a:lnTo>
                      <a:lnTo>
                        <a:pt x="1720" y="417"/>
                      </a:lnTo>
                      <a:lnTo>
                        <a:pt x="1685" y="367"/>
                      </a:lnTo>
                      <a:cubicBezTo>
                        <a:pt x="1671" y="353"/>
                        <a:pt x="1657" y="339"/>
                        <a:pt x="1636" y="318"/>
                      </a:cubicBezTo>
                      <a:close/>
                      <a:moveTo>
                        <a:pt x="2030" y="988"/>
                      </a:moveTo>
                      <a:lnTo>
                        <a:pt x="2009" y="1002"/>
                      </a:lnTo>
                      <a:lnTo>
                        <a:pt x="2016" y="1023"/>
                      </a:lnTo>
                      <a:cubicBezTo>
                        <a:pt x="2016" y="1037"/>
                        <a:pt x="2023" y="1037"/>
                        <a:pt x="2023" y="1058"/>
                      </a:cubicBezTo>
                      <a:cubicBezTo>
                        <a:pt x="2030" y="1079"/>
                        <a:pt x="2038" y="1100"/>
                        <a:pt x="2045" y="1129"/>
                      </a:cubicBezTo>
                      <a:lnTo>
                        <a:pt x="2059" y="1185"/>
                      </a:lnTo>
                      <a:cubicBezTo>
                        <a:pt x="2059" y="1206"/>
                        <a:pt x="2066" y="1227"/>
                        <a:pt x="2073" y="1248"/>
                      </a:cubicBezTo>
                      <a:lnTo>
                        <a:pt x="2094" y="1241"/>
                      </a:lnTo>
                      <a:lnTo>
                        <a:pt x="2094" y="1241"/>
                      </a:lnTo>
                      <a:lnTo>
                        <a:pt x="2073" y="1255"/>
                      </a:lnTo>
                      <a:cubicBezTo>
                        <a:pt x="2073" y="1284"/>
                        <a:pt x="2087" y="1305"/>
                        <a:pt x="2087" y="1333"/>
                      </a:cubicBezTo>
                      <a:lnTo>
                        <a:pt x="2094" y="1411"/>
                      </a:lnTo>
                      <a:cubicBezTo>
                        <a:pt x="2101" y="1439"/>
                        <a:pt x="2108" y="1467"/>
                        <a:pt x="2108" y="1495"/>
                      </a:cubicBezTo>
                      <a:lnTo>
                        <a:pt x="2108" y="1551"/>
                      </a:lnTo>
                      <a:lnTo>
                        <a:pt x="2108" y="1587"/>
                      </a:lnTo>
                      <a:lnTo>
                        <a:pt x="2108" y="1615"/>
                      </a:lnTo>
                      <a:lnTo>
                        <a:pt x="2108" y="1692"/>
                      </a:lnTo>
                      <a:lnTo>
                        <a:pt x="2108" y="1798"/>
                      </a:lnTo>
                      <a:lnTo>
                        <a:pt x="2129" y="1798"/>
                      </a:lnTo>
                      <a:lnTo>
                        <a:pt x="2129" y="1700"/>
                      </a:lnTo>
                      <a:lnTo>
                        <a:pt x="2129" y="1622"/>
                      </a:lnTo>
                      <a:lnTo>
                        <a:pt x="2129" y="1594"/>
                      </a:lnTo>
                      <a:lnTo>
                        <a:pt x="2129" y="1551"/>
                      </a:lnTo>
                      <a:lnTo>
                        <a:pt x="2129" y="1495"/>
                      </a:lnTo>
                      <a:cubicBezTo>
                        <a:pt x="2129" y="1467"/>
                        <a:pt x="2122" y="1439"/>
                        <a:pt x="2122" y="1411"/>
                      </a:cubicBezTo>
                      <a:lnTo>
                        <a:pt x="2108" y="1326"/>
                      </a:lnTo>
                      <a:cubicBezTo>
                        <a:pt x="2108" y="1305"/>
                        <a:pt x="2101" y="1277"/>
                        <a:pt x="2094" y="1248"/>
                      </a:cubicBezTo>
                      <a:lnTo>
                        <a:pt x="2094" y="1241"/>
                      </a:lnTo>
                      <a:cubicBezTo>
                        <a:pt x="2094" y="1220"/>
                        <a:pt x="2087" y="1206"/>
                        <a:pt x="2087" y="1185"/>
                      </a:cubicBezTo>
                      <a:cubicBezTo>
                        <a:pt x="2080" y="1164"/>
                        <a:pt x="2073" y="1143"/>
                        <a:pt x="2066" y="1114"/>
                      </a:cubicBezTo>
                      <a:cubicBezTo>
                        <a:pt x="2066" y="1093"/>
                        <a:pt x="2059" y="1072"/>
                        <a:pt x="2052" y="1051"/>
                      </a:cubicBezTo>
                      <a:lnTo>
                        <a:pt x="2038" y="1016"/>
                      </a:lnTo>
                      <a:lnTo>
                        <a:pt x="2030" y="988"/>
                      </a:lnTo>
                      <a:close/>
                      <a:moveTo>
                        <a:pt x="1128" y="1340"/>
                      </a:moveTo>
                      <a:cubicBezTo>
                        <a:pt x="1128" y="1354"/>
                        <a:pt x="1135" y="1361"/>
                        <a:pt x="1142" y="1375"/>
                      </a:cubicBezTo>
                      <a:lnTo>
                        <a:pt x="1142" y="1389"/>
                      </a:lnTo>
                      <a:cubicBezTo>
                        <a:pt x="1156" y="1425"/>
                        <a:pt x="1170" y="1460"/>
                        <a:pt x="1178" y="1495"/>
                      </a:cubicBezTo>
                      <a:lnTo>
                        <a:pt x="1178" y="1502"/>
                      </a:lnTo>
                      <a:cubicBezTo>
                        <a:pt x="1192" y="1537"/>
                        <a:pt x="1199" y="1573"/>
                        <a:pt x="1213" y="1615"/>
                      </a:cubicBezTo>
                      <a:cubicBezTo>
                        <a:pt x="1220" y="1657"/>
                        <a:pt x="1227" y="1692"/>
                        <a:pt x="1234" y="1735"/>
                      </a:cubicBezTo>
                      <a:lnTo>
                        <a:pt x="1262" y="1728"/>
                      </a:lnTo>
                      <a:lnTo>
                        <a:pt x="1262" y="1728"/>
                      </a:lnTo>
                      <a:lnTo>
                        <a:pt x="1241" y="1742"/>
                      </a:lnTo>
                      <a:cubicBezTo>
                        <a:pt x="1248" y="1777"/>
                        <a:pt x="1248" y="1812"/>
                        <a:pt x="1255" y="1855"/>
                      </a:cubicBezTo>
                      <a:lnTo>
                        <a:pt x="1255" y="1876"/>
                      </a:lnTo>
                      <a:cubicBezTo>
                        <a:pt x="1262" y="1918"/>
                        <a:pt x="1269" y="1953"/>
                        <a:pt x="1269" y="1996"/>
                      </a:cubicBezTo>
                      <a:lnTo>
                        <a:pt x="1269" y="2017"/>
                      </a:lnTo>
                      <a:cubicBezTo>
                        <a:pt x="1269" y="2031"/>
                        <a:pt x="1269" y="2045"/>
                        <a:pt x="1269" y="2059"/>
                      </a:cubicBezTo>
                      <a:cubicBezTo>
                        <a:pt x="1255" y="2038"/>
                        <a:pt x="1234" y="2010"/>
                        <a:pt x="1220" y="1982"/>
                      </a:cubicBezTo>
                      <a:cubicBezTo>
                        <a:pt x="1220" y="1982"/>
                        <a:pt x="1220" y="1974"/>
                        <a:pt x="1220" y="1974"/>
                      </a:cubicBezTo>
                      <a:lnTo>
                        <a:pt x="1199" y="1982"/>
                      </a:lnTo>
                      <a:lnTo>
                        <a:pt x="1220" y="1967"/>
                      </a:lnTo>
                      <a:cubicBezTo>
                        <a:pt x="1213" y="1953"/>
                        <a:pt x="1206" y="1939"/>
                        <a:pt x="1199" y="1925"/>
                      </a:cubicBezTo>
                      <a:lnTo>
                        <a:pt x="1178" y="1932"/>
                      </a:lnTo>
                      <a:lnTo>
                        <a:pt x="1199" y="1918"/>
                      </a:lnTo>
                      <a:cubicBezTo>
                        <a:pt x="1192" y="1904"/>
                        <a:pt x="1185" y="1890"/>
                        <a:pt x="1185" y="1869"/>
                      </a:cubicBezTo>
                      <a:lnTo>
                        <a:pt x="1156" y="1876"/>
                      </a:lnTo>
                      <a:lnTo>
                        <a:pt x="1156" y="1876"/>
                      </a:lnTo>
                      <a:lnTo>
                        <a:pt x="1178" y="1869"/>
                      </a:lnTo>
                      <a:cubicBezTo>
                        <a:pt x="1178" y="1848"/>
                        <a:pt x="1170" y="1826"/>
                        <a:pt x="1163" y="1805"/>
                      </a:cubicBezTo>
                      <a:cubicBezTo>
                        <a:pt x="1163" y="1784"/>
                        <a:pt x="1156" y="1770"/>
                        <a:pt x="1156" y="1749"/>
                      </a:cubicBezTo>
                      <a:lnTo>
                        <a:pt x="1156" y="1735"/>
                      </a:lnTo>
                      <a:cubicBezTo>
                        <a:pt x="1149" y="1721"/>
                        <a:pt x="1142" y="1700"/>
                        <a:pt x="1142" y="1678"/>
                      </a:cubicBezTo>
                      <a:lnTo>
                        <a:pt x="1142" y="1664"/>
                      </a:lnTo>
                      <a:cubicBezTo>
                        <a:pt x="1142" y="1643"/>
                        <a:pt x="1142" y="1615"/>
                        <a:pt x="1135" y="1594"/>
                      </a:cubicBezTo>
                      <a:cubicBezTo>
                        <a:pt x="1128" y="1573"/>
                        <a:pt x="1128" y="1544"/>
                        <a:pt x="1128" y="1523"/>
                      </a:cubicBezTo>
                      <a:lnTo>
                        <a:pt x="1128" y="1502"/>
                      </a:lnTo>
                      <a:cubicBezTo>
                        <a:pt x="1128" y="1467"/>
                        <a:pt x="1128" y="1432"/>
                        <a:pt x="1128" y="1389"/>
                      </a:cubicBezTo>
                      <a:lnTo>
                        <a:pt x="1128" y="1361"/>
                      </a:lnTo>
                      <a:cubicBezTo>
                        <a:pt x="1128" y="1354"/>
                        <a:pt x="1128" y="1347"/>
                        <a:pt x="1128" y="1340"/>
                      </a:cubicBezTo>
                      <a:close/>
                      <a:moveTo>
                        <a:pt x="1072" y="1100"/>
                      </a:moveTo>
                      <a:lnTo>
                        <a:pt x="1072" y="1213"/>
                      </a:lnTo>
                      <a:lnTo>
                        <a:pt x="1072" y="1361"/>
                      </a:lnTo>
                      <a:lnTo>
                        <a:pt x="1072" y="1389"/>
                      </a:lnTo>
                      <a:cubicBezTo>
                        <a:pt x="1072" y="1432"/>
                        <a:pt x="1072" y="1467"/>
                        <a:pt x="1072" y="1509"/>
                      </a:cubicBezTo>
                      <a:lnTo>
                        <a:pt x="1072" y="1523"/>
                      </a:lnTo>
                      <a:cubicBezTo>
                        <a:pt x="1079" y="1551"/>
                        <a:pt x="1079" y="1573"/>
                        <a:pt x="1079" y="1594"/>
                      </a:cubicBezTo>
                      <a:cubicBezTo>
                        <a:pt x="1086" y="1622"/>
                        <a:pt x="1086" y="1650"/>
                        <a:pt x="1086" y="1671"/>
                      </a:cubicBezTo>
                      <a:lnTo>
                        <a:pt x="1086" y="1685"/>
                      </a:lnTo>
                      <a:cubicBezTo>
                        <a:pt x="1093" y="1707"/>
                        <a:pt x="1100" y="1728"/>
                        <a:pt x="1100" y="1749"/>
                      </a:cubicBezTo>
                      <a:lnTo>
                        <a:pt x="1100" y="1756"/>
                      </a:lnTo>
                      <a:cubicBezTo>
                        <a:pt x="1100" y="1777"/>
                        <a:pt x="1107" y="1805"/>
                        <a:pt x="1114" y="1826"/>
                      </a:cubicBezTo>
                      <a:cubicBezTo>
                        <a:pt x="1114" y="1841"/>
                        <a:pt x="1121" y="1869"/>
                        <a:pt x="1128" y="1883"/>
                      </a:cubicBezTo>
                      <a:cubicBezTo>
                        <a:pt x="1135" y="1904"/>
                        <a:pt x="1135" y="1918"/>
                        <a:pt x="1142" y="1939"/>
                      </a:cubicBezTo>
                      <a:cubicBezTo>
                        <a:pt x="1149" y="1960"/>
                        <a:pt x="1156" y="1974"/>
                        <a:pt x="1163" y="1989"/>
                      </a:cubicBezTo>
                      <a:lnTo>
                        <a:pt x="1192" y="1974"/>
                      </a:lnTo>
                      <a:lnTo>
                        <a:pt x="1170" y="1996"/>
                      </a:lnTo>
                      <a:cubicBezTo>
                        <a:pt x="1170" y="2003"/>
                        <a:pt x="1170" y="2003"/>
                        <a:pt x="1178" y="2017"/>
                      </a:cubicBezTo>
                      <a:cubicBezTo>
                        <a:pt x="1192" y="2045"/>
                        <a:pt x="1213" y="2073"/>
                        <a:pt x="1234" y="2094"/>
                      </a:cubicBezTo>
                      <a:cubicBezTo>
                        <a:pt x="1234" y="2101"/>
                        <a:pt x="1241" y="2108"/>
                        <a:pt x="1248" y="2115"/>
                      </a:cubicBezTo>
                      <a:cubicBezTo>
                        <a:pt x="1255" y="2130"/>
                        <a:pt x="1269" y="2137"/>
                        <a:pt x="1283" y="2151"/>
                      </a:cubicBezTo>
                      <a:lnTo>
                        <a:pt x="1333" y="2193"/>
                      </a:lnTo>
                      <a:lnTo>
                        <a:pt x="1333" y="2115"/>
                      </a:lnTo>
                      <a:cubicBezTo>
                        <a:pt x="1326" y="2080"/>
                        <a:pt x="1326" y="2045"/>
                        <a:pt x="1326" y="2017"/>
                      </a:cubicBezTo>
                      <a:lnTo>
                        <a:pt x="1326" y="1989"/>
                      </a:lnTo>
                      <a:cubicBezTo>
                        <a:pt x="1319" y="1946"/>
                        <a:pt x="1319" y="1911"/>
                        <a:pt x="1311" y="1869"/>
                      </a:cubicBezTo>
                      <a:lnTo>
                        <a:pt x="1311" y="1848"/>
                      </a:lnTo>
                      <a:cubicBezTo>
                        <a:pt x="1304" y="1812"/>
                        <a:pt x="1297" y="1763"/>
                        <a:pt x="1290" y="1721"/>
                      </a:cubicBezTo>
                      <a:cubicBezTo>
                        <a:pt x="1283" y="1678"/>
                        <a:pt x="1269" y="1636"/>
                        <a:pt x="1262" y="1601"/>
                      </a:cubicBezTo>
                      <a:cubicBezTo>
                        <a:pt x="1255" y="1566"/>
                        <a:pt x="1241" y="1509"/>
                        <a:pt x="1227" y="1474"/>
                      </a:cubicBezTo>
                      <a:cubicBezTo>
                        <a:pt x="1220" y="1439"/>
                        <a:pt x="1206" y="1403"/>
                        <a:pt x="1192" y="1375"/>
                      </a:cubicBezTo>
                      <a:lnTo>
                        <a:pt x="1185" y="1354"/>
                      </a:lnTo>
                      <a:cubicBezTo>
                        <a:pt x="1170" y="1326"/>
                        <a:pt x="1156" y="1291"/>
                        <a:pt x="1142" y="1255"/>
                      </a:cubicBezTo>
                      <a:lnTo>
                        <a:pt x="1135" y="1234"/>
                      </a:lnTo>
                      <a:lnTo>
                        <a:pt x="1121" y="1213"/>
                      </a:lnTo>
                      <a:lnTo>
                        <a:pt x="1072" y="1100"/>
                      </a:lnTo>
                      <a:close/>
                      <a:moveTo>
                        <a:pt x="938" y="1"/>
                      </a:moveTo>
                      <a:lnTo>
                        <a:pt x="888" y="15"/>
                      </a:lnTo>
                      <a:cubicBezTo>
                        <a:pt x="874" y="22"/>
                        <a:pt x="860" y="29"/>
                        <a:pt x="846" y="36"/>
                      </a:cubicBezTo>
                      <a:lnTo>
                        <a:pt x="0" y="529"/>
                      </a:lnTo>
                      <a:lnTo>
                        <a:pt x="28" y="572"/>
                      </a:lnTo>
                      <a:cubicBezTo>
                        <a:pt x="43" y="565"/>
                        <a:pt x="57" y="558"/>
                        <a:pt x="78" y="550"/>
                      </a:cubicBezTo>
                      <a:cubicBezTo>
                        <a:pt x="92" y="543"/>
                        <a:pt x="106" y="543"/>
                        <a:pt x="120" y="536"/>
                      </a:cubicBezTo>
                      <a:lnTo>
                        <a:pt x="120" y="522"/>
                      </a:lnTo>
                      <a:lnTo>
                        <a:pt x="134" y="536"/>
                      </a:lnTo>
                      <a:lnTo>
                        <a:pt x="233" y="536"/>
                      </a:lnTo>
                      <a:cubicBezTo>
                        <a:pt x="254" y="543"/>
                        <a:pt x="275" y="543"/>
                        <a:pt x="303" y="550"/>
                      </a:cubicBezTo>
                      <a:cubicBezTo>
                        <a:pt x="318" y="558"/>
                        <a:pt x="339" y="565"/>
                        <a:pt x="360" y="572"/>
                      </a:cubicBezTo>
                      <a:lnTo>
                        <a:pt x="367" y="543"/>
                      </a:lnTo>
                      <a:lnTo>
                        <a:pt x="367" y="572"/>
                      </a:lnTo>
                      <a:cubicBezTo>
                        <a:pt x="388" y="579"/>
                        <a:pt x="416" y="593"/>
                        <a:pt x="437" y="600"/>
                      </a:cubicBezTo>
                      <a:cubicBezTo>
                        <a:pt x="466" y="614"/>
                        <a:pt x="487" y="628"/>
                        <a:pt x="515" y="642"/>
                      </a:cubicBezTo>
                      <a:cubicBezTo>
                        <a:pt x="536" y="656"/>
                        <a:pt x="578" y="684"/>
                        <a:pt x="599" y="699"/>
                      </a:cubicBezTo>
                      <a:cubicBezTo>
                        <a:pt x="628" y="720"/>
                        <a:pt x="656" y="741"/>
                        <a:pt x="677" y="762"/>
                      </a:cubicBezTo>
                      <a:lnTo>
                        <a:pt x="684" y="762"/>
                      </a:lnTo>
                      <a:cubicBezTo>
                        <a:pt x="691" y="769"/>
                        <a:pt x="691" y="776"/>
                        <a:pt x="698" y="776"/>
                      </a:cubicBezTo>
                      <a:lnTo>
                        <a:pt x="353" y="981"/>
                      </a:lnTo>
                      <a:cubicBezTo>
                        <a:pt x="339" y="988"/>
                        <a:pt x="325" y="995"/>
                        <a:pt x="318" y="1009"/>
                      </a:cubicBezTo>
                      <a:lnTo>
                        <a:pt x="310" y="1016"/>
                      </a:lnTo>
                      <a:lnTo>
                        <a:pt x="332" y="1037"/>
                      </a:lnTo>
                      <a:lnTo>
                        <a:pt x="303" y="1023"/>
                      </a:lnTo>
                      <a:lnTo>
                        <a:pt x="296" y="1030"/>
                      </a:lnTo>
                      <a:lnTo>
                        <a:pt x="282" y="1058"/>
                      </a:lnTo>
                      <a:cubicBezTo>
                        <a:pt x="275" y="1072"/>
                        <a:pt x="275" y="1079"/>
                        <a:pt x="268" y="1093"/>
                      </a:cubicBezTo>
                      <a:lnTo>
                        <a:pt x="261" y="1121"/>
                      </a:lnTo>
                      <a:cubicBezTo>
                        <a:pt x="254" y="1136"/>
                        <a:pt x="247" y="1150"/>
                        <a:pt x="247" y="1164"/>
                      </a:cubicBezTo>
                      <a:cubicBezTo>
                        <a:pt x="247" y="1171"/>
                        <a:pt x="247" y="1178"/>
                        <a:pt x="247" y="1185"/>
                      </a:cubicBezTo>
                      <a:lnTo>
                        <a:pt x="240" y="1213"/>
                      </a:lnTo>
                      <a:cubicBezTo>
                        <a:pt x="240" y="1234"/>
                        <a:pt x="233" y="1255"/>
                        <a:pt x="233" y="1277"/>
                      </a:cubicBezTo>
                      <a:lnTo>
                        <a:pt x="226" y="1319"/>
                      </a:lnTo>
                      <a:lnTo>
                        <a:pt x="226" y="1361"/>
                      </a:lnTo>
                      <a:lnTo>
                        <a:pt x="226" y="1382"/>
                      </a:lnTo>
                      <a:lnTo>
                        <a:pt x="226" y="1439"/>
                      </a:lnTo>
                      <a:lnTo>
                        <a:pt x="226" y="1460"/>
                      </a:lnTo>
                      <a:cubicBezTo>
                        <a:pt x="226" y="1467"/>
                        <a:pt x="226" y="1474"/>
                        <a:pt x="226" y="1481"/>
                      </a:cubicBezTo>
                      <a:lnTo>
                        <a:pt x="226" y="1551"/>
                      </a:lnTo>
                      <a:lnTo>
                        <a:pt x="226" y="1671"/>
                      </a:lnTo>
                      <a:lnTo>
                        <a:pt x="226" y="1685"/>
                      </a:lnTo>
                      <a:lnTo>
                        <a:pt x="226" y="1855"/>
                      </a:lnTo>
                      <a:lnTo>
                        <a:pt x="226" y="1883"/>
                      </a:lnTo>
                      <a:cubicBezTo>
                        <a:pt x="233" y="1925"/>
                        <a:pt x="233" y="1960"/>
                        <a:pt x="233" y="2003"/>
                      </a:cubicBezTo>
                      <a:lnTo>
                        <a:pt x="233" y="2017"/>
                      </a:lnTo>
                      <a:lnTo>
                        <a:pt x="240" y="2094"/>
                      </a:lnTo>
                      <a:cubicBezTo>
                        <a:pt x="240" y="2115"/>
                        <a:pt x="247" y="2137"/>
                        <a:pt x="247" y="2165"/>
                      </a:cubicBezTo>
                      <a:lnTo>
                        <a:pt x="247" y="2186"/>
                      </a:lnTo>
                      <a:cubicBezTo>
                        <a:pt x="254" y="2200"/>
                        <a:pt x="254" y="2207"/>
                        <a:pt x="254" y="2221"/>
                      </a:cubicBezTo>
                      <a:lnTo>
                        <a:pt x="261" y="2263"/>
                      </a:lnTo>
                      <a:lnTo>
                        <a:pt x="268" y="2299"/>
                      </a:lnTo>
                      <a:lnTo>
                        <a:pt x="275" y="2334"/>
                      </a:lnTo>
                      <a:lnTo>
                        <a:pt x="282" y="2369"/>
                      </a:lnTo>
                      <a:lnTo>
                        <a:pt x="310" y="2362"/>
                      </a:lnTo>
                      <a:lnTo>
                        <a:pt x="310" y="2362"/>
                      </a:lnTo>
                      <a:lnTo>
                        <a:pt x="289" y="2376"/>
                      </a:lnTo>
                      <a:lnTo>
                        <a:pt x="296" y="2397"/>
                      </a:lnTo>
                      <a:cubicBezTo>
                        <a:pt x="296" y="2404"/>
                        <a:pt x="303" y="2412"/>
                        <a:pt x="303" y="2426"/>
                      </a:cubicBezTo>
                      <a:lnTo>
                        <a:pt x="332" y="2419"/>
                      </a:lnTo>
                      <a:lnTo>
                        <a:pt x="332" y="2419"/>
                      </a:lnTo>
                      <a:lnTo>
                        <a:pt x="303" y="2433"/>
                      </a:lnTo>
                      <a:lnTo>
                        <a:pt x="332" y="2426"/>
                      </a:lnTo>
                      <a:lnTo>
                        <a:pt x="310" y="2440"/>
                      </a:lnTo>
                      <a:lnTo>
                        <a:pt x="310" y="2447"/>
                      </a:lnTo>
                      <a:cubicBezTo>
                        <a:pt x="310" y="2454"/>
                        <a:pt x="318" y="2468"/>
                        <a:pt x="318" y="2475"/>
                      </a:cubicBezTo>
                      <a:lnTo>
                        <a:pt x="346" y="2461"/>
                      </a:lnTo>
                      <a:lnTo>
                        <a:pt x="325" y="2482"/>
                      </a:lnTo>
                      <a:cubicBezTo>
                        <a:pt x="325" y="2482"/>
                        <a:pt x="339" y="2503"/>
                        <a:pt x="339" y="2510"/>
                      </a:cubicBezTo>
                      <a:cubicBezTo>
                        <a:pt x="353" y="2538"/>
                        <a:pt x="367" y="2567"/>
                        <a:pt x="388" y="2588"/>
                      </a:cubicBezTo>
                      <a:lnTo>
                        <a:pt x="409" y="2609"/>
                      </a:lnTo>
                      <a:lnTo>
                        <a:pt x="423" y="2623"/>
                      </a:lnTo>
                      <a:lnTo>
                        <a:pt x="430" y="2637"/>
                      </a:lnTo>
                      <a:lnTo>
                        <a:pt x="451" y="2616"/>
                      </a:lnTo>
                      <a:lnTo>
                        <a:pt x="451" y="2616"/>
                      </a:lnTo>
                      <a:lnTo>
                        <a:pt x="437" y="2637"/>
                      </a:lnTo>
                      <a:lnTo>
                        <a:pt x="473" y="2665"/>
                      </a:lnTo>
                      <a:lnTo>
                        <a:pt x="487" y="2644"/>
                      </a:lnTo>
                      <a:lnTo>
                        <a:pt x="487" y="2644"/>
                      </a:lnTo>
                      <a:cubicBezTo>
                        <a:pt x="487" y="2644"/>
                        <a:pt x="473" y="2672"/>
                        <a:pt x="480" y="2672"/>
                      </a:cubicBezTo>
                      <a:lnTo>
                        <a:pt x="494" y="2679"/>
                      </a:lnTo>
                      <a:lnTo>
                        <a:pt x="508" y="2693"/>
                      </a:lnTo>
                      <a:lnTo>
                        <a:pt x="522" y="2701"/>
                      </a:lnTo>
                      <a:lnTo>
                        <a:pt x="536" y="2708"/>
                      </a:lnTo>
                      <a:lnTo>
                        <a:pt x="550" y="2715"/>
                      </a:lnTo>
                      <a:lnTo>
                        <a:pt x="557" y="2715"/>
                      </a:lnTo>
                      <a:lnTo>
                        <a:pt x="578" y="2722"/>
                      </a:lnTo>
                      <a:lnTo>
                        <a:pt x="649" y="2722"/>
                      </a:lnTo>
                      <a:lnTo>
                        <a:pt x="649" y="2693"/>
                      </a:lnTo>
                      <a:cubicBezTo>
                        <a:pt x="649" y="2693"/>
                        <a:pt x="656" y="2722"/>
                        <a:pt x="656" y="2722"/>
                      </a:cubicBezTo>
                      <a:lnTo>
                        <a:pt x="677" y="2715"/>
                      </a:lnTo>
                      <a:lnTo>
                        <a:pt x="698" y="2708"/>
                      </a:lnTo>
                      <a:lnTo>
                        <a:pt x="1269" y="2369"/>
                      </a:lnTo>
                      <a:lnTo>
                        <a:pt x="1269" y="2426"/>
                      </a:lnTo>
                      <a:lnTo>
                        <a:pt x="1269" y="2461"/>
                      </a:lnTo>
                      <a:cubicBezTo>
                        <a:pt x="1262" y="2545"/>
                        <a:pt x="1255" y="2623"/>
                        <a:pt x="1241" y="2708"/>
                      </a:cubicBezTo>
                      <a:lnTo>
                        <a:pt x="1241" y="2729"/>
                      </a:lnTo>
                      <a:cubicBezTo>
                        <a:pt x="1234" y="2764"/>
                        <a:pt x="1220" y="2792"/>
                        <a:pt x="1213" y="2827"/>
                      </a:cubicBezTo>
                      <a:lnTo>
                        <a:pt x="1206" y="2842"/>
                      </a:lnTo>
                      <a:cubicBezTo>
                        <a:pt x="1199" y="2870"/>
                        <a:pt x="1185" y="2898"/>
                        <a:pt x="1178" y="2926"/>
                      </a:cubicBezTo>
                      <a:lnTo>
                        <a:pt x="1199" y="2933"/>
                      </a:lnTo>
                      <a:lnTo>
                        <a:pt x="1170" y="2933"/>
                      </a:lnTo>
                      <a:cubicBezTo>
                        <a:pt x="1163" y="2954"/>
                        <a:pt x="1149" y="2982"/>
                        <a:pt x="1135" y="3004"/>
                      </a:cubicBezTo>
                      <a:cubicBezTo>
                        <a:pt x="1121" y="3018"/>
                        <a:pt x="1114" y="3032"/>
                        <a:pt x="1100" y="3046"/>
                      </a:cubicBezTo>
                      <a:lnTo>
                        <a:pt x="1093" y="3060"/>
                      </a:lnTo>
                      <a:cubicBezTo>
                        <a:pt x="1086" y="3060"/>
                        <a:pt x="1086" y="3067"/>
                        <a:pt x="1079" y="3067"/>
                      </a:cubicBezTo>
                      <a:cubicBezTo>
                        <a:pt x="1065" y="3088"/>
                        <a:pt x="1044" y="3102"/>
                        <a:pt x="1022" y="3116"/>
                      </a:cubicBezTo>
                      <a:lnTo>
                        <a:pt x="1044" y="3159"/>
                      </a:lnTo>
                      <a:lnTo>
                        <a:pt x="1854" y="2686"/>
                      </a:lnTo>
                      <a:cubicBezTo>
                        <a:pt x="1875" y="2672"/>
                        <a:pt x="1904" y="2651"/>
                        <a:pt x="1925" y="2630"/>
                      </a:cubicBezTo>
                      <a:lnTo>
                        <a:pt x="1939" y="2616"/>
                      </a:lnTo>
                      <a:lnTo>
                        <a:pt x="1946" y="2609"/>
                      </a:lnTo>
                      <a:cubicBezTo>
                        <a:pt x="1960" y="2588"/>
                        <a:pt x="1974" y="2574"/>
                        <a:pt x="1988" y="2552"/>
                      </a:cubicBezTo>
                      <a:cubicBezTo>
                        <a:pt x="2002" y="2524"/>
                        <a:pt x="2016" y="2503"/>
                        <a:pt x="2023" y="2482"/>
                      </a:cubicBezTo>
                      <a:lnTo>
                        <a:pt x="2002" y="2468"/>
                      </a:lnTo>
                      <a:lnTo>
                        <a:pt x="2030" y="2468"/>
                      </a:lnTo>
                      <a:cubicBezTo>
                        <a:pt x="2038" y="2454"/>
                        <a:pt x="2045" y="2433"/>
                        <a:pt x="2052" y="2412"/>
                      </a:cubicBezTo>
                      <a:cubicBezTo>
                        <a:pt x="2052" y="2404"/>
                        <a:pt x="2059" y="2397"/>
                        <a:pt x="2059" y="2390"/>
                      </a:cubicBezTo>
                      <a:lnTo>
                        <a:pt x="2073" y="2355"/>
                      </a:lnTo>
                      <a:cubicBezTo>
                        <a:pt x="2073" y="2355"/>
                        <a:pt x="2073" y="2348"/>
                        <a:pt x="2073" y="2348"/>
                      </a:cubicBezTo>
                      <a:cubicBezTo>
                        <a:pt x="2080" y="2327"/>
                        <a:pt x="2080" y="2299"/>
                        <a:pt x="2087" y="2278"/>
                      </a:cubicBezTo>
                      <a:lnTo>
                        <a:pt x="2101" y="2228"/>
                      </a:lnTo>
                      <a:cubicBezTo>
                        <a:pt x="2101" y="2221"/>
                        <a:pt x="2101" y="2214"/>
                        <a:pt x="2101" y="2200"/>
                      </a:cubicBezTo>
                      <a:cubicBezTo>
                        <a:pt x="2108" y="2179"/>
                        <a:pt x="2108" y="2144"/>
                        <a:pt x="2115" y="2122"/>
                      </a:cubicBezTo>
                      <a:cubicBezTo>
                        <a:pt x="2122" y="2094"/>
                        <a:pt x="2122" y="2066"/>
                        <a:pt x="2122" y="2031"/>
                      </a:cubicBezTo>
                      <a:lnTo>
                        <a:pt x="2122" y="2003"/>
                      </a:lnTo>
                      <a:lnTo>
                        <a:pt x="2129" y="1932"/>
                      </a:lnTo>
                      <a:lnTo>
                        <a:pt x="2129" y="1805"/>
                      </a:lnTo>
                      <a:lnTo>
                        <a:pt x="2129" y="1798"/>
                      </a:lnTo>
                      <a:lnTo>
                        <a:pt x="2108" y="1805"/>
                      </a:lnTo>
                      <a:lnTo>
                        <a:pt x="2108" y="1918"/>
                      </a:lnTo>
                      <a:lnTo>
                        <a:pt x="2108" y="1996"/>
                      </a:lnTo>
                      <a:lnTo>
                        <a:pt x="2108" y="2024"/>
                      </a:lnTo>
                      <a:cubicBezTo>
                        <a:pt x="2101" y="2052"/>
                        <a:pt x="2101" y="2080"/>
                        <a:pt x="2094" y="2108"/>
                      </a:cubicBezTo>
                      <a:cubicBezTo>
                        <a:pt x="2094" y="2137"/>
                        <a:pt x="2087" y="2165"/>
                        <a:pt x="2087" y="2186"/>
                      </a:cubicBezTo>
                      <a:cubicBezTo>
                        <a:pt x="2080" y="2200"/>
                        <a:pt x="2080" y="2207"/>
                        <a:pt x="2080" y="2214"/>
                      </a:cubicBezTo>
                      <a:lnTo>
                        <a:pt x="2073" y="2263"/>
                      </a:lnTo>
                      <a:cubicBezTo>
                        <a:pt x="2066" y="2285"/>
                        <a:pt x="2059" y="2306"/>
                        <a:pt x="2052" y="2327"/>
                      </a:cubicBezTo>
                      <a:lnTo>
                        <a:pt x="2038" y="2369"/>
                      </a:lnTo>
                      <a:lnTo>
                        <a:pt x="2030" y="2390"/>
                      </a:lnTo>
                      <a:cubicBezTo>
                        <a:pt x="2023" y="2412"/>
                        <a:pt x="2016" y="2426"/>
                        <a:pt x="2009" y="2440"/>
                      </a:cubicBezTo>
                      <a:lnTo>
                        <a:pt x="2030" y="2454"/>
                      </a:lnTo>
                      <a:lnTo>
                        <a:pt x="2009" y="2454"/>
                      </a:lnTo>
                      <a:cubicBezTo>
                        <a:pt x="1995" y="2475"/>
                        <a:pt x="1981" y="2496"/>
                        <a:pt x="1967" y="2517"/>
                      </a:cubicBezTo>
                      <a:cubicBezTo>
                        <a:pt x="1960" y="2531"/>
                        <a:pt x="1946" y="2545"/>
                        <a:pt x="1932" y="2560"/>
                      </a:cubicBezTo>
                      <a:lnTo>
                        <a:pt x="1925" y="2574"/>
                      </a:lnTo>
                      <a:lnTo>
                        <a:pt x="1918" y="2581"/>
                      </a:lnTo>
                      <a:cubicBezTo>
                        <a:pt x="1897" y="2602"/>
                        <a:pt x="1875" y="2616"/>
                        <a:pt x="1854" y="2630"/>
                      </a:cubicBezTo>
                      <a:lnTo>
                        <a:pt x="1185" y="3018"/>
                      </a:lnTo>
                      <a:cubicBezTo>
                        <a:pt x="1199" y="2997"/>
                        <a:pt x="1213" y="2975"/>
                        <a:pt x="1220" y="2954"/>
                      </a:cubicBezTo>
                      <a:lnTo>
                        <a:pt x="1199" y="2947"/>
                      </a:lnTo>
                      <a:lnTo>
                        <a:pt x="1241" y="2947"/>
                      </a:lnTo>
                      <a:cubicBezTo>
                        <a:pt x="1255" y="2919"/>
                        <a:pt x="1269" y="2891"/>
                        <a:pt x="1276" y="2856"/>
                      </a:cubicBezTo>
                      <a:lnTo>
                        <a:pt x="1276" y="2842"/>
                      </a:lnTo>
                      <a:cubicBezTo>
                        <a:pt x="1290" y="2806"/>
                        <a:pt x="1297" y="2778"/>
                        <a:pt x="1304" y="2743"/>
                      </a:cubicBezTo>
                      <a:lnTo>
                        <a:pt x="1304" y="2722"/>
                      </a:lnTo>
                      <a:cubicBezTo>
                        <a:pt x="1326" y="2637"/>
                        <a:pt x="1333" y="2552"/>
                        <a:pt x="1340" y="2468"/>
                      </a:cubicBezTo>
                      <a:lnTo>
                        <a:pt x="1340" y="2433"/>
                      </a:lnTo>
                      <a:lnTo>
                        <a:pt x="1340" y="2327"/>
                      </a:lnTo>
                      <a:lnTo>
                        <a:pt x="1340" y="2278"/>
                      </a:lnTo>
                      <a:lnTo>
                        <a:pt x="684" y="2658"/>
                      </a:lnTo>
                      <a:lnTo>
                        <a:pt x="670" y="2665"/>
                      </a:lnTo>
                      <a:lnTo>
                        <a:pt x="663" y="2665"/>
                      </a:lnTo>
                      <a:lnTo>
                        <a:pt x="663" y="2693"/>
                      </a:lnTo>
                      <a:cubicBezTo>
                        <a:pt x="663" y="2693"/>
                        <a:pt x="656" y="2665"/>
                        <a:pt x="635" y="2665"/>
                      </a:cubicBezTo>
                      <a:lnTo>
                        <a:pt x="628" y="2665"/>
                      </a:lnTo>
                      <a:lnTo>
                        <a:pt x="543" y="2623"/>
                      </a:lnTo>
                      <a:lnTo>
                        <a:pt x="529" y="2616"/>
                      </a:lnTo>
                      <a:lnTo>
                        <a:pt x="515" y="2637"/>
                      </a:lnTo>
                      <a:lnTo>
                        <a:pt x="522" y="2616"/>
                      </a:lnTo>
                      <a:lnTo>
                        <a:pt x="508" y="2637"/>
                      </a:lnTo>
                      <a:lnTo>
                        <a:pt x="522" y="2609"/>
                      </a:lnTo>
                      <a:lnTo>
                        <a:pt x="494" y="2588"/>
                      </a:lnTo>
                      <a:lnTo>
                        <a:pt x="473" y="2609"/>
                      </a:lnTo>
                      <a:lnTo>
                        <a:pt x="487" y="2588"/>
                      </a:lnTo>
                      <a:lnTo>
                        <a:pt x="480" y="2574"/>
                      </a:lnTo>
                      <a:lnTo>
                        <a:pt x="458" y="2560"/>
                      </a:lnTo>
                      <a:cubicBezTo>
                        <a:pt x="458" y="2552"/>
                        <a:pt x="451" y="2552"/>
                        <a:pt x="444" y="2538"/>
                      </a:cubicBezTo>
                      <a:cubicBezTo>
                        <a:pt x="430" y="2517"/>
                        <a:pt x="416" y="2496"/>
                        <a:pt x="402" y="2468"/>
                      </a:cubicBezTo>
                      <a:lnTo>
                        <a:pt x="395" y="2454"/>
                      </a:lnTo>
                      <a:lnTo>
                        <a:pt x="367" y="2468"/>
                      </a:lnTo>
                      <a:lnTo>
                        <a:pt x="367" y="2468"/>
                      </a:lnTo>
                      <a:lnTo>
                        <a:pt x="388" y="2447"/>
                      </a:lnTo>
                      <a:lnTo>
                        <a:pt x="367" y="2454"/>
                      </a:lnTo>
                      <a:lnTo>
                        <a:pt x="388" y="2440"/>
                      </a:lnTo>
                      <a:lnTo>
                        <a:pt x="374" y="2419"/>
                      </a:lnTo>
                      <a:lnTo>
                        <a:pt x="374" y="2404"/>
                      </a:lnTo>
                      <a:lnTo>
                        <a:pt x="346" y="2412"/>
                      </a:lnTo>
                      <a:lnTo>
                        <a:pt x="374" y="2397"/>
                      </a:lnTo>
                      <a:lnTo>
                        <a:pt x="374" y="2397"/>
                      </a:lnTo>
                      <a:lnTo>
                        <a:pt x="346" y="2404"/>
                      </a:lnTo>
                      <a:lnTo>
                        <a:pt x="367" y="2390"/>
                      </a:lnTo>
                      <a:cubicBezTo>
                        <a:pt x="367" y="2383"/>
                        <a:pt x="360" y="2376"/>
                        <a:pt x="360" y="2369"/>
                      </a:cubicBezTo>
                      <a:lnTo>
                        <a:pt x="353" y="2341"/>
                      </a:lnTo>
                      <a:lnTo>
                        <a:pt x="346" y="2313"/>
                      </a:lnTo>
                      <a:lnTo>
                        <a:pt x="339" y="2285"/>
                      </a:lnTo>
                      <a:lnTo>
                        <a:pt x="310" y="2292"/>
                      </a:lnTo>
                      <a:lnTo>
                        <a:pt x="310" y="2292"/>
                      </a:lnTo>
                      <a:lnTo>
                        <a:pt x="339" y="2278"/>
                      </a:lnTo>
                      <a:lnTo>
                        <a:pt x="332" y="2242"/>
                      </a:lnTo>
                      <a:lnTo>
                        <a:pt x="318" y="2200"/>
                      </a:lnTo>
                      <a:lnTo>
                        <a:pt x="318" y="2165"/>
                      </a:lnTo>
                      <a:lnTo>
                        <a:pt x="318" y="2144"/>
                      </a:lnTo>
                      <a:cubicBezTo>
                        <a:pt x="318" y="2122"/>
                        <a:pt x="318" y="2094"/>
                        <a:pt x="310" y="2073"/>
                      </a:cubicBezTo>
                      <a:cubicBezTo>
                        <a:pt x="310" y="2052"/>
                        <a:pt x="310" y="2031"/>
                        <a:pt x="310" y="2003"/>
                      </a:cubicBezTo>
                      <a:lnTo>
                        <a:pt x="310" y="1982"/>
                      </a:lnTo>
                      <a:cubicBezTo>
                        <a:pt x="303" y="1946"/>
                        <a:pt x="303" y="1911"/>
                        <a:pt x="303" y="1869"/>
                      </a:cubicBezTo>
                      <a:lnTo>
                        <a:pt x="303" y="1841"/>
                      </a:lnTo>
                      <a:lnTo>
                        <a:pt x="303" y="1671"/>
                      </a:lnTo>
                      <a:lnTo>
                        <a:pt x="303" y="1657"/>
                      </a:lnTo>
                      <a:lnTo>
                        <a:pt x="303" y="1537"/>
                      </a:lnTo>
                      <a:lnTo>
                        <a:pt x="303" y="1474"/>
                      </a:lnTo>
                      <a:cubicBezTo>
                        <a:pt x="303" y="1467"/>
                        <a:pt x="303" y="1460"/>
                        <a:pt x="303" y="1453"/>
                      </a:cubicBezTo>
                      <a:lnTo>
                        <a:pt x="303" y="1432"/>
                      </a:lnTo>
                      <a:lnTo>
                        <a:pt x="303" y="1375"/>
                      </a:lnTo>
                      <a:lnTo>
                        <a:pt x="303" y="1354"/>
                      </a:lnTo>
                      <a:lnTo>
                        <a:pt x="303" y="1319"/>
                      </a:lnTo>
                      <a:lnTo>
                        <a:pt x="303" y="1284"/>
                      </a:lnTo>
                      <a:lnTo>
                        <a:pt x="275" y="1284"/>
                      </a:lnTo>
                      <a:lnTo>
                        <a:pt x="303" y="1277"/>
                      </a:lnTo>
                      <a:cubicBezTo>
                        <a:pt x="303" y="1255"/>
                        <a:pt x="310" y="1241"/>
                        <a:pt x="310" y="1220"/>
                      </a:cubicBezTo>
                      <a:lnTo>
                        <a:pt x="318" y="1192"/>
                      </a:lnTo>
                      <a:lnTo>
                        <a:pt x="318" y="1171"/>
                      </a:lnTo>
                      <a:cubicBezTo>
                        <a:pt x="325" y="1157"/>
                        <a:pt x="325" y="1150"/>
                        <a:pt x="332" y="1129"/>
                      </a:cubicBezTo>
                      <a:cubicBezTo>
                        <a:pt x="332" y="1121"/>
                        <a:pt x="339" y="1114"/>
                        <a:pt x="339" y="1107"/>
                      </a:cubicBezTo>
                      <a:cubicBezTo>
                        <a:pt x="339" y="1093"/>
                        <a:pt x="346" y="1086"/>
                        <a:pt x="353" y="1079"/>
                      </a:cubicBezTo>
                      <a:cubicBezTo>
                        <a:pt x="353" y="1065"/>
                        <a:pt x="360" y="1058"/>
                        <a:pt x="367" y="1051"/>
                      </a:cubicBezTo>
                      <a:lnTo>
                        <a:pt x="374" y="1037"/>
                      </a:lnTo>
                      <a:cubicBezTo>
                        <a:pt x="381" y="1030"/>
                        <a:pt x="388" y="1023"/>
                        <a:pt x="395" y="1023"/>
                      </a:cubicBezTo>
                      <a:lnTo>
                        <a:pt x="804" y="783"/>
                      </a:lnTo>
                      <a:lnTo>
                        <a:pt x="769" y="748"/>
                      </a:lnTo>
                      <a:cubicBezTo>
                        <a:pt x="762" y="741"/>
                        <a:pt x="762" y="734"/>
                        <a:pt x="733" y="713"/>
                      </a:cubicBezTo>
                      <a:cubicBezTo>
                        <a:pt x="698" y="691"/>
                        <a:pt x="670" y="670"/>
                        <a:pt x="642" y="649"/>
                      </a:cubicBezTo>
                      <a:cubicBezTo>
                        <a:pt x="614" y="628"/>
                        <a:pt x="578" y="607"/>
                        <a:pt x="557" y="593"/>
                      </a:cubicBezTo>
                      <a:cubicBezTo>
                        <a:pt x="529" y="579"/>
                        <a:pt x="501" y="565"/>
                        <a:pt x="473" y="550"/>
                      </a:cubicBezTo>
                      <a:cubicBezTo>
                        <a:pt x="444" y="536"/>
                        <a:pt x="423" y="529"/>
                        <a:pt x="395" y="515"/>
                      </a:cubicBezTo>
                      <a:cubicBezTo>
                        <a:pt x="374" y="508"/>
                        <a:pt x="353" y="501"/>
                        <a:pt x="325" y="494"/>
                      </a:cubicBezTo>
                      <a:cubicBezTo>
                        <a:pt x="289" y="487"/>
                        <a:pt x="247" y="480"/>
                        <a:pt x="205" y="480"/>
                      </a:cubicBezTo>
                      <a:lnTo>
                        <a:pt x="881" y="85"/>
                      </a:lnTo>
                      <a:cubicBezTo>
                        <a:pt x="896" y="78"/>
                        <a:pt x="910" y="71"/>
                        <a:pt x="924" y="71"/>
                      </a:cubicBezTo>
                      <a:cubicBezTo>
                        <a:pt x="938" y="64"/>
                        <a:pt x="959" y="57"/>
                        <a:pt x="973" y="57"/>
                      </a:cubicBezTo>
                      <a:lnTo>
                        <a:pt x="966" y="29"/>
                      </a:lnTo>
                      <a:lnTo>
                        <a:pt x="966" y="29"/>
                      </a:lnTo>
                      <a:cubicBezTo>
                        <a:pt x="966" y="29"/>
                        <a:pt x="980" y="57"/>
                        <a:pt x="987" y="57"/>
                      </a:cubicBezTo>
                      <a:lnTo>
                        <a:pt x="1114" y="57"/>
                      </a:lnTo>
                      <a:lnTo>
                        <a:pt x="1142" y="64"/>
                      </a:lnTo>
                      <a:lnTo>
                        <a:pt x="1170" y="64"/>
                      </a:lnTo>
                      <a:lnTo>
                        <a:pt x="1199" y="78"/>
                      </a:lnTo>
                      <a:lnTo>
                        <a:pt x="1227" y="85"/>
                      </a:lnTo>
                      <a:lnTo>
                        <a:pt x="1262" y="99"/>
                      </a:lnTo>
                      <a:lnTo>
                        <a:pt x="1283" y="113"/>
                      </a:lnTo>
                      <a:lnTo>
                        <a:pt x="1290" y="85"/>
                      </a:lnTo>
                      <a:lnTo>
                        <a:pt x="1290" y="113"/>
                      </a:lnTo>
                      <a:lnTo>
                        <a:pt x="1297" y="92"/>
                      </a:lnTo>
                      <a:lnTo>
                        <a:pt x="1297" y="113"/>
                      </a:lnTo>
                      <a:lnTo>
                        <a:pt x="1333" y="135"/>
                      </a:lnTo>
                      <a:cubicBezTo>
                        <a:pt x="1347" y="142"/>
                        <a:pt x="1361" y="149"/>
                        <a:pt x="1375" y="156"/>
                      </a:cubicBezTo>
                      <a:cubicBezTo>
                        <a:pt x="1389" y="163"/>
                        <a:pt x="1396" y="170"/>
                        <a:pt x="1410" y="184"/>
                      </a:cubicBezTo>
                      <a:lnTo>
                        <a:pt x="1459" y="212"/>
                      </a:lnTo>
                      <a:lnTo>
                        <a:pt x="1488" y="233"/>
                      </a:lnTo>
                      <a:lnTo>
                        <a:pt x="1523" y="254"/>
                      </a:lnTo>
                      <a:lnTo>
                        <a:pt x="1558" y="290"/>
                      </a:lnTo>
                      <a:lnTo>
                        <a:pt x="1593" y="318"/>
                      </a:lnTo>
                      <a:lnTo>
                        <a:pt x="1615" y="339"/>
                      </a:lnTo>
                      <a:lnTo>
                        <a:pt x="1615" y="339"/>
                      </a:lnTo>
                      <a:lnTo>
                        <a:pt x="1629" y="311"/>
                      </a:lnTo>
                      <a:lnTo>
                        <a:pt x="1600" y="290"/>
                      </a:lnTo>
                      <a:lnTo>
                        <a:pt x="1565" y="254"/>
                      </a:lnTo>
                      <a:lnTo>
                        <a:pt x="1530" y="226"/>
                      </a:lnTo>
                      <a:lnTo>
                        <a:pt x="1488" y="198"/>
                      </a:lnTo>
                      <a:lnTo>
                        <a:pt x="1459" y="177"/>
                      </a:lnTo>
                      <a:lnTo>
                        <a:pt x="1452" y="170"/>
                      </a:lnTo>
                      <a:lnTo>
                        <a:pt x="1417" y="142"/>
                      </a:lnTo>
                      <a:lnTo>
                        <a:pt x="1375" y="120"/>
                      </a:lnTo>
                      <a:lnTo>
                        <a:pt x="1368" y="113"/>
                      </a:lnTo>
                      <a:lnTo>
                        <a:pt x="1333" y="99"/>
                      </a:lnTo>
                      <a:lnTo>
                        <a:pt x="1290" y="71"/>
                      </a:lnTo>
                      <a:lnTo>
                        <a:pt x="1276" y="99"/>
                      </a:lnTo>
                      <a:lnTo>
                        <a:pt x="1283" y="71"/>
                      </a:lnTo>
                      <a:lnTo>
                        <a:pt x="1262" y="57"/>
                      </a:lnTo>
                      <a:lnTo>
                        <a:pt x="1227" y="43"/>
                      </a:lnTo>
                      <a:lnTo>
                        <a:pt x="1192" y="36"/>
                      </a:lnTo>
                      <a:cubicBezTo>
                        <a:pt x="1185" y="29"/>
                        <a:pt x="1170" y="29"/>
                        <a:pt x="1163" y="22"/>
                      </a:cubicBezTo>
                      <a:lnTo>
                        <a:pt x="1142" y="15"/>
                      </a:lnTo>
                      <a:lnTo>
                        <a:pt x="1135" y="43"/>
                      </a:lnTo>
                      <a:cubicBezTo>
                        <a:pt x="1135" y="43"/>
                        <a:pt x="1142" y="15"/>
                        <a:pt x="1135" y="15"/>
                      </a:cubicBezTo>
                      <a:lnTo>
                        <a:pt x="1107" y="8"/>
                      </a:lnTo>
                      <a:cubicBezTo>
                        <a:pt x="1093" y="8"/>
                        <a:pt x="1086" y="8"/>
                        <a:pt x="10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36" name="Google Shape;2636;g1b4ab322049_2_64"/>
                <p:cNvSpPr/>
                <p:nvPr/>
              </p:nvSpPr>
              <p:spPr>
                <a:xfrm>
                  <a:off x="1864000" y="5078756"/>
                  <a:ext cx="310379" cy="537180"/>
                </a:xfrm>
                <a:custGeom>
                  <a:rect b="b" l="l" r="r" t="t"/>
                  <a:pathLst>
                    <a:path extrusionOk="0" h="2674" w="1545">
                      <a:moveTo>
                        <a:pt x="668" y="482"/>
                      </a:moveTo>
                      <a:cubicBezTo>
                        <a:pt x="699" y="482"/>
                        <a:pt x="735" y="495"/>
                        <a:pt x="776" y="520"/>
                      </a:cubicBezTo>
                      <a:cubicBezTo>
                        <a:pt x="973" y="633"/>
                        <a:pt x="1058" y="858"/>
                        <a:pt x="1058" y="1500"/>
                      </a:cubicBezTo>
                      <a:cubicBezTo>
                        <a:pt x="1052" y="2005"/>
                        <a:pt x="1002" y="2198"/>
                        <a:pt x="878" y="2198"/>
                      </a:cubicBezTo>
                      <a:cubicBezTo>
                        <a:pt x="847" y="2198"/>
                        <a:pt x="810" y="2185"/>
                        <a:pt x="769" y="2162"/>
                      </a:cubicBezTo>
                      <a:cubicBezTo>
                        <a:pt x="572" y="2042"/>
                        <a:pt x="494" y="1796"/>
                        <a:pt x="494" y="1175"/>
                      </a:cubicBezTo>
                      <a:cubicBezTo>
                        <a:pt x="494" y="678"/>
                        <a:pt x="547" y="482"/>
                        <a:pt x="668" y="482"/>
                      </a:cubicBezTo>
                      <a:close/>
                      <a:moveTo>
                        <a:pt x="437" y="0"/>
                      </a:moveTo>
                      <a:cubicBezTo>
                        <a:pt x="155" y="0"/>
                        <a:pt x="6" y="307"/>
                        <a:pt x="1" y="893"/>
                      </a:cubicBezTo>
                      <a:cubicBezTo>
                        <a:pt x="1" y="1676"/>
                        <a:pt x="268" y="2275"/>
                        <a:pt x="769" y="2564"/>
                      </a:cubicBezTo>
                      <a:cubicBezTo>
                        <a:pt x="898" y="2638"/>
                        <a:pt x="1012" y="2674"/>
                        <a:pt x="1110" y="2674"/>
                      </a:cubicBezTo>
                      <a:cubicBezTo>
                        <a:pt x="1396" y="2674"/>
                        <a:pt x="1544" y="2365"/>
                        <a:pt x="1544" y="1782"/>
                      </a:cubicBezTo>
                      <a:cubicBezTo>
                        <a:pt x="1544" y="992"/>
                        <a:pt x="1284" y="400"/>
                        <a:pt x="776" y="111"/>
                      </a:cubicBezTo>
                      <a:cubicBezTo>
                        <a:pt x="648" y="37"/>
                        <a:pt x="534" y="0"/>
                        <a:pt x="4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37" name="Google Shape;2637;g1b4ab322049_2_64"/>
                <p:cNvSpPr/>
                <p:nvPr/>
              </p:nvSpPr>
              <p:spPr>
                <a:xfrm>
                  <a:off x="1858375" y="5073533"/>
                  <a:ext cx="321629" cy="547425"/>
                </a:xfrm>
                <a:custGeom>
                  <a:rect b="b" l="l" r="r" t="t"/>
                  <a:pathLst>
                    <a:path extrusionOk="0" h="2725" w="1601">
                      <a:moveTo>
                        <a:pt x="698" y="532"/>
                      </a:moveTo>
                      <a:cubicBezTo>
                        <a:pt x="734" y="539"/>
                        <a:pt x="762" y="546"/>
                        <a:pt x="790" y="560"/>
                      </a:cubicBezTo>
                      <a:cubicBezTo>
                        <a:pt x="959" y="659"/>
                        <a:pt x="1051" y="849"/>
                        <a:pt x="1051" y="1519"/>
                      </a:cubicBezTo>
                      <a:cubicBezTo>
                        <a:pt x="1051" y="1779"/>
                        <a:pt x="1037" y="2125"/>
                        <a:pt x="938" y="2181"/>
                      </a:cubicBezTo>
                      <a:cubicBezTo>
                        <a:pt x="927" y="2189"/>
                        <a:pt x="915" y="2193"/>
                        <a:pt x="900" y="2193"/>
                      </a:cubicBezTo>
                      <a:cubicBezTo>
                        <a:pt x="876" y="2193"/>
                        <a:pt x="846" y="2182"/>
                        <a:pt x="811" y="2160"/>
                      </a:cubicBezTo>
                      <a:cubicBezTo>
                        <a:pt x="614" y="2047"/>
                        <a:pt x="543" y="1786"/>
                        <a:pt x="543" y="1194"/>
                      </a:cubicBezTo>
                      <a:cubicBezTo>
                        <a:pt x="543" y="941"/>
                        <a:pt x="557" y="595"/>
                        <a:pt x="663" y="539"/>
                      </a:cubicBezTo>
                      <a:cubicBezTo>
                        <a:pt x="670" y="532"/>
                        <a:pt x="684" y="532"/>
                        <a:pt x="698" y="532"/>
                      </a:cubicBezTo>
                      <a:close/>
                      <a:moveTo>
                        <a:pt x="701" y="474"/>
                      </a:moveTo>
                      <a:cubicBezTo>
                        <a:pt x="678" y="474"/>
                        <a:pt x="656" y="479"/>
                        <a:pt x="635" y="489"/>
                      </a:cubicBezTo>
                      <a:cubicBezTo>
                        <a:pt x="536" y="553"/>
                        <a:pt x="494" y="757"/>
                        <a:pt x="494" y="1194"/>
                      </a:cubicBezTo>
                      <a:cubicBezTo>
                        <a:pt x="487" y="1808"/>
                        <a:pt x="571" y="2083"/>
                        <a:pt x="783" y="2202"/>
                      </a:cubicBezTo>
                      <a:cubicBezTo>
                        <a:pt x="818" y="2231"/>
                        <a:pt x="860" y="2245"/>
                        <a:pt x="903" y="2245"/>
                      </a:cubicBezTo>
                      <a:lnTo>
                        <a:pt x="910" y="2252"/>
                      </a:lnTo>
                      <a:cubicBezTo>
                        <a:pt x="931" y="2245"/>
                        <a:pt x="952" y="2238"/>
                        <a:pt x="966" y="2224"/>
                      </a:cubicBezTo>
                      <a:cubicBezTo>
                        <a:pt x="1065" y="2167"/>
                        <a:pt x="1107" y="1963"/>
                        <a:pt x="1107" y="1519"/>
                      </a:cubicBezTo>
                      <a:cubicBezTo>
                        <a:pt x="1107" y="905"/>
                        <a:pt x="1030" y="637"/>
                        <a:pt x="811" y="511"/>
                      </a:cubicBezTo>
                      <a:cubicBezTo>
                        <a:pt x="780" y="488"/>
                        <a:pt x="740" y="474"/>
                        <a:pt x="701" y="474"/>
                      </a:cubicBezTo>
                      <a:close/>
                      <a:moveTo>
                        <a:pt x="466" y="52"/>
                      </a:moveTo>
                      <a:cubicBezTo>
                        <a:pt x="578" y="59"/>
                        <a:pt x="691" y="95"/>
                        <a:pt x="797" y="158"/>
                      </a:cubicBezTo>
                      <a:cubicBezTo>
                        <a:pt x="1283" y="440"/>
                        <a:pt x="1544" y="1025"/>
                        <a:pt x="1544" y="1801"/>
                      </a:cubicBezTo>
                      <a:cubicBezTo>
                        <a:pt x="1544" y="2252"/>
                        <a:pt x="1460" y="2534"/>
                        <a:pt x="1290" y="2632"/>
                      </a:cubicBezTo>
                      <a:cubicBezTo>
                        <a:pt x="1242" y="2659"/>
                        <a:pt x="1189" y="2673"/>
                        <a:pt x="1131" y="2673"/>
                      </a:cubicBezTo>
                      <a:cubicBezTo>
                        <a:pt x="1038" y="2673"/>
                        <a:pt x="933" y="2638"/>
                        <a:pt x="811" y="2569"/>
                      </a:cubicBezTo>
                      <a:cubicBezTo>
                        <a:pt x="325" y="2280"/>
                        <a:pt x="57" y="1695"/>
                        <a:pt x="57" y="912"/>
                      </a:cubicBezTo>
                      <a:cubicBezTo>
                        <a:pt x="57" y="468"/>
                        <a:pt x="148" y="186"/>
                        <a:pt x="318" y="88"/>
                      </a:cubicBezTo>
                      <a:cubicBezTo>
                        <a:pt x="360" y="59"/>
                        <a:pt x="409" y="52"/>
                        <a:pt x="466" y="52"/>
                      </a:cubicBezTo>
                      <a:close/>
                      <a:moveTo>
                        <a:pt x="464" y="0"/>
                      </a:moveTo>
                      <a:cubicBezTo>
                        <a:pt x="400" y="0"/>
                        <a:pt x="341" y="15"/>
                        <a:pt x="289" y="45"/>
                      </a:cubicBezTo>
                      <a:cubicBezTo>
                        <a:pt x="99" y="151"/>
                        <a:pt x="7" y="440"/>
                        <a:pt x="7" y="912"/>
                      </a:cubicBezTo>
                      <a:cubicBezTo>
                        <a:pt x="0" y="1716"/>
                        <a:pt x="282" y="2322"/>
                        <a:pt x="783" y="2611"/>
                      </a:cubicBezTo>
                      <a:cubicBezTo>
                        <a:pt x="889" y="2682"/>
                        <a:pt x="1016" y="2717"/>
                        <a:pt x="1135" y="2724"/>
                      </a:cubicBezTo>
                      <a:cubicBezTo>
                        <a:pt x="1199" y="2724"/>
                        <a:pt x="1255" y="2710"/>
                        <a:pt x="1312" y="2682"/>
                      </a:cubicBezTo>
                      <a:cubicBezTo>
                        <a:pt x="1502" y="2569"/>
                        <a:pt x="1601" y="2280"/>
                        <a:pt x="1601" y="1801"/>
                      </a:cubicBezTo>
                      <a:cubicBezTo>
                        <a:pt x="1601" y="1004"/>
                        <a:pt x="1326" y="405"/>
                        <a:pt x="818" y="116"/>
                      </a:cubicBezTo>
                      <a:cubicBezTo>
                        <a:pt x="684" y="38"/>
                        <a:pt x="566" y="0"/>
                        <a:pt x="4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38" name="Google Shape;2638;g1b4ab322049_2_64"/>
                <p:cNvSpPr/>
                <p:nvPr/>
              </p:nvSpPr>
              <p:spPr>
                <a:xfrm>
                  <a:off x="1889513" y="4319187"/>
                  <a:ext cx="306160" cy="113503"/>
                </a:xfrm>
                <a:custGeom>
                  <a:rect b="b" l="l" r="r" t="t"/>
                  <a:pathLst>
                    <a:path extrusionOk="0" h="565" w="1524">
                      <a:moveTo>
                        <a:pt x="1523" y="1"/>
                      </a:moveTo>
                      <a:lnTo>
                        <a:pt x="832" y="78"/>
                      </a:lnTo>
                      <a:lnTo>
                        <a:pt x="0" y="565"/>
                      </a:lnTo>
                      <a:lnTo>
                        <a:pt x="691" y="487"/>
                      </a:lnTo>
                      <a:lnTo>
                        <a:pt x="15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39" name="Google Shape;2639;g1b4ab322049_2_64"/>
                <p:cNvSpPr/>
                <p:nvPr/>
              </p:nvSpPr>
              <p:spPr>
                <a:xfrm>
                  <a:off x="1865406" y="4310750"/>
                  <a:ext cx="355781" cy="130378"/>
                </a:xfrm>
                <a:custGeom>
                  <a:rect b="b" l="l" r="r" t="t"/>
                  <a:pathLst>
                    <a:path extrusionOk="0" h="649" w="1771">
                      <a:moveTo>
                        <a:pt x="1523" y="85"/>
                      </a:moveTo>
                      <a:lnTo>
                        <a:pt x="804" y="501"/>
                      </a:lnTo>
                      <a:lnTo>
                        <a:pt x="247" y="564"/>
                      </a:lnTo>
                      <a:lnTo>
                        <a:pt x="247" y="564"/>
                      </a:lnTo>
                      <a:lnTo>
                        <a:pt x="966" y="148"/>
                      </a:lnTo>
                      <a:lnTo>
                        <a:pt x="1523" y="85"/>
                      </a:lnTo>
                      <a:close/>
                      <a:moveTo>
                        <a:pt x="1770" y="0"/>
                      </a:moveTo>
                      <a:lnTo>
                        <a:pt x="952" y="99"/>
                      </a:lnTo>
                      <a:lnTo>
                        <a:pt x="1" y="649"/>
                      </a:lnTo>
                      <a:lnTo>
                        <a:pt x="818" y="550"/>
                      </a:lnTo>
                      <a:lnTo>
                        <a:pt x="177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40" name="Google Shape;2640;g1b4ab322049_2_64"/>
                <p:cNvSpPr/>
                <p:nvPr/>
              </p:nvSpPr>
              <p:spPr>
                <a:xfrm>
                  <a:off x="2111900" y="4368808"/>
                  <a:ext cx="168750" cy="568117"/>
                </a:xfrm>
                <a:custGeom>
                  <a:rect b="b" l="l" r="r" t="t"/>
                  <a:pathLst>
                    <a:path extrusionOk="0" h="2828" w="840">
                      <a:moveTo>
                        <a:pt x="839" y="0"/>
                      </a:moveTo>
                      <a:lnTo>
                        <a:pt x="7" y="480"/>
                      </a:lnTo>
                      <a:lnTo>
                        <a:pt x="0" y="2827"/>
                      </a:lnTo>
                      <a:lnTo>
                        <a:pt x="832" y="2341"/>
                      </a:lnTo>
                      <a:lnTo>
                        <a:pt x="8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41" name="Google Shape;2641;g1b4ab322049_2_64"/>
                <p:cNvSpPr/>
                <p:nvPr/>
              </p:nvSpPr>
              <p:spPr>
                <a:xfrm>
                  <a:off x="2106275" y="4358964"/>
                  <a:ext cx="180000" cy="587804"/>
                </a:xfrm>
                <a:custGeom>
                  <a:rect b="b" l="l" r="r" t="t"/>
                  <a:pathLst>
                    <a:path extrusionOk="0" h="2926" w="896">
                      <a:moveTo>
                        <a:pt x="839" y="92"/>
                      </a:moveTo>
                      <a:lnTo>
                        <a:pt x="832" y="2376"/>
                      </a:lnTo>
                      <a:lnTo>
                        <a:pt x="49" y="2827"/>
                      </a:lnTo>
                      <a:lnTo>
                        <a:pt x="49" y="2827"/>
                      </a:lnTo>
                      <a:lnTo>
                        <a:pt x="56" y="543"/>
                      </a:lnTo>
                      <a:lnTo>
                        <a:pt x="839" y="92"/>
                      </a:lnTo>
                      <a:close/>
                      <a:moveTo>
                        <a:pt x="895" y="0"/>
                      </a:moveTo>
                      <a:lnTo>
                        <a:pt x="7" y="515"/>
                      </a:lnTo>
                      <a:lnTo>
                        <a:pt x="0" y="2926"/>
                      </a:lnTo>
                      <a:lnTo>
                        <a:pt x="888" y="2404"/>
                      </a:lnTo>
                      <a:lnTo>
                        <a:pt x="8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42" name="Google Shape;2642;g1b4ab322049_2_64"/>
                <p:cNvSpPr/>
                <p:nvPr/>
              </p:nvSpPr>
              <p:spPr>
                <a:xfrm>
                  <a:off x="2028329" y="4319187"/>
                  <a:ext cx="252321" cy="146047"/>
                </a:xfrm>
                <a:custGeom>
                  <a:rect b="b" l="l" r="r" t="t"/>
                  <a:pathLst>
                    <a:path extrusionOk="0" h="727" w="1256">
                      <a:moveTo>
                        <a:pt x="832" y="1"/>
                      </a:moveTo>
                      <a:lnTo>
                        <a:pt x="0" y="487"/>
                      </a:lnTo>
                      <a:lnTo>
                        <a:pt x="423" y="727"/>
                      </a:lnTo>
                      <a:lnTo>
                        <a:pt x="1255" y="247"/>
                      </a:lnTo>
                      <a:lnTo>
                        <a:pt x="8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43" name="Google Shape;2643;g1b4ab322049_2_64"/>
                <p:cNvSpPr/>
                <p:nvPr/>
              </p:nvSpPr>
              <p:spPr>
                <a:xfrm>
                  <a:off x="2016878" y="4313562"/>
                  <a:ext cx="273616" cy="158904"/>
                </a:xfrm>
                <a:custGeom>
                  <a:rect b="b" l="l" r="r" t="t"/>
                  <a:pathLst>
                    <a:path extrusionOk="0" h="791" w="1362">
                      <a:moveTo>
                        <a:pt x="889" y="64"/>
                      </a:moveTo>
                      <a:lnTo>
                        <a:pt x="1263" y="275"/>
                      </a:lnTo>
                      <a:lnTo>
                        <a:pt x="480" y="734"/>
                      </a:lnTo>
                      <a:lnTo>
                        <a:pt x="107" y="515"/>
                      </a:lnTo>
                      <a:lnTo>
                        <a:pt x="889" y="64"/>
                      </a:lnTo>
                      <a:close/>
                      <a:moveTo>
                        <a:pt x="889" y="1"/>
                      </a:moveTo>
                      <a:lnTo>
                        <a:pt x="1" y="515"/>
                      </a:lnTo>
                      <a:lnTo>
                        <a:pt x="480" y="790"/>
                      </a:lnTo>
                      <a:lnTo>
                        <a:pt x="1361" y="275"/>
                      </a:lnTo>
                      <a:lnTo>
                        <a:pt x="8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44" name="Google Shape;2644;g1b4ab322049_2_64"/>
                <p:cNvSpPr/>
                <p:nvPr/>
              </p:nvSpPr>
              <p:spPr>
                <a:xfrm>
                  <a:off x="1889513" y="4417021"/>
                  <a:ext cx="223995" cy="519903"/>
                </a:xfrm>
                <a:custGeom>
                  <a:rect b="b" l="l" r="r" t="t"/>
                  <a:pathLst>
                    <a:path extrusionOk="0" h="2588" w="1115">
                      <a:moveTo>
                        <a:pt x="691" y="0"/>
                      </a:moveTo>
                      <a:lnTo>
                        <a:pt x="0" y="78"/>
                      </a:lnTo>
                      <a:lnTo>
                        <a:pt x="205" y="564"/>
                      </a:lnTo>
                      <a:lnTo>
                        <a:pt x="642" y="508"/>
                      </a:lnTo>
                      <a:lnTo>
                        <a:pt x="642" y="2319"/>
                      </a:lnTo>
                      <a:lnTo>
                        <a:pt x="1107" y="2587"/>
                      </a:lnTo>
                      <a:lnTo>
                        <a:pt x="1114" y="240"/>
                      </a:lnTo>
                      <a:lnTo>
                        <a:pt x="6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45" name="Google Shape;2645;g1b4ab322049_2_64"/>
                <p:cNvSpPr/>
                <p:nvPr/>
              </p:nvSpPr>
              <p:spPr>
                <a:xfrm>
                  <a:off x="1881076" y="4409789"/>
                  <a:ext cx="236651" cy="536979"/>
                </a:xfrm>
                <a:custGeom>
                  <a:rect b="b" l="l" r="r" t="t"/>
                  <a:pathLst>
                    <a:path extrusionOk="0" h="2673" w="1178">
                      <a:moveTo>
                        <a:pt x="726" y="64"/>
                      </a:moveTo>
                      <a:lnTo>
                        <a:pt x="1128" y="297"/>
                      </a:lnTo>
                      <a:lnTo>
                        <a:pt x="1121" y="2581"/>
                      </a:lnTo>
                      <a:lnTo>
                        <a:pt x="705" y="2341"/>
                      </a:lnTo>
                      <a:lnTo>
                        <a:pt x="712" y="515"/>
                      </a:lnTo>
                      <a:lnTo>
                        <a:pt x="261" y="572"/>
                      </a:lnTo>
                      <a:lnTo>
                        <a:pt x="78" y="135"/>
                      </a:lnTo>
                      <a:lnTo>
                        <a:pt x="726" y="64"/>
                      </a:lnTo>
                      <a:close/>
                      <a:moveTo>
                        <a:pt x="733" y="1"/>
                      </a:moveTo>
                      <a:lnTo>
                        <a:pt x="0" y="93"/>
                      </a:lnTo>
                      <a:lnTo>
                        <a:pt x="233" y="628"/>
                      </a:lnTo>
                      <a:lnTo>
                        <a:pt x="663" y="572"/>
                      </a:lnTo>
                      <a:lnTo>
                        <a:pt x="656" y="2369"/>
                      </a:lnTo>
                      <a:lnTo>
                        <a:pt x="1177" y="2673"/>
                      </a:lnTo>
                      <a:lnTo>
                        <a:pt x="1177" y="262"/>
                      </a:lnTo>
                      <a:lnTo>
                        <a:pt x="7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646" name="Google Shape;2646;g1b4ab322049_2_64"/>
          <p:cNvSpPr txBox="1"/>
          <p:nvPr/>
        </p:nvSpPr>
        <p:spPr>
          <a:xfrm>
            <a:off x="8749725" y="6463275"/>
            <a:ext cx="360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latin typeface="Roboto"/>
                <a:ea typeface="Roboto"/>
                <a:cs typeface="Roboto"/>
                <a:sym typeface="Roboto"/>
              </a:rPr>
              <a:t>This presentation template was created by Slidesgo,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latin typeface="Roboto"/>
                <a:ea typeface="Roboto"/>
                <a:cs typeface="Roboto"/>
                <a:sym typeface="Roboto"/>
              </a:rPr>
              <a:t>including icons by Flaticon and infographics &amp; images by Freepik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3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g1b5069d1262_0_97"/>
          <p:cNvSpPr/>
          <p:nvPr/>
        </p:nvSpPr>
        <p:spPr>
          <a:xfrm rot="5400000">
            <a:off x="3636300" y="-3195908"/>
            <a:ext cx="1091100" cy="8363700"/>
          </a:xfrm>
          <a:prstGeom prst="round2SameRect">
            <a:avLst>
              <a:gd fmla="val 47889" name="adj1"/>
              <a:gd fmla="val 0" name="adj2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5" name="Google Shape;1725;g1b5069d1262_0_97"/>
          <p:cNvSpPr txBox="1"/>
          <p:nvPr>
            <p:ph type="title"/>
          </p:nvPr>
        </p:nvSpPr>
        <p:spPr>
          <a:xfrm>
            <a:off x="1017975" y="424800"/>
            <a:ext cx="67401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-KR">
                <a:solidFill>
                  <a:schemeClr val="lt1"/>
                </a:solidFill>
              </a:rPr>
              <a:t>Problem definition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26" name="Google Shape;1726;g1b5069d1262_0_97"/>
          <p:cNvSpPr txBox="1"/>
          <p:nvPr>
            <p:ph idx="1" type="subTitle"/>
          </p:nvPr>
        </p:nvSpPr>
        <p:spPr>
          <a:xfrm>
            <a:off x="7987575" y="2505000"/>
            <a:ext cx="3967800" cy="15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2100"/>
              </a:spcAft>
              <a:buSzPts val="1900"/>
              <a:buNone/>
            </a:pPr>
            <a:r>
              <a:rPr lang="ko-KR"/>
              <a:t>After submission, the civil complaint goes through the confirmation of the district officer </a:t>
            </a:r>
            <a:r>
              <a:rPr lang="ko-KR" u="sng"/>
              <a:t>and then</a:t>
            </a:r>
            <a:r>
              <a:rPr lang="ko-KR"/>
              <a:t> gets </a:t>
            </a:r>
            <a:r>
              <a:rPr lang="ko-KR"/>
              <a:t>allocated</a:t>
            </a:r>
            <a:r>
              <a:rPr lang="ko-KR"/>
              <a:t> to departments.</a:t>
            </a:r>
            <a:endParaRPr/>
          </a:p>
        </p:txBody>
      </p:sp>
      <p:sp>
        <p:nvSpPr>
          <p:cNvPr id="1727" name="Google Shape;1727;g1b5069d1262_0_97"/>
          <p:cNvSpPr/>
          <p:nvPr/>
        </p:nvSpPr>
        <p:spPr>
          <a:xfrm>
            <a:off x="8263424" y="4701020"/>
            <a:ext cx="90882" cy="47504"/>
          </a:xfrm>
          <a:custGeom>
            <a:rect b="b" l="l" r="r" t="t"/>
            <a:pathLst>
              <a:path extrusionOk="0" h="380" w="727">
                <a:moveTo>
                  <a:pt x="364" y="1"/>
                </a:moveTo>
                <a:cubicBezTo>
                  <a:pt x="284" y="1"/>
                  <a:pt x="205" y="18"/>
                  <a:pt x="134" y="54"/>
                </a:cubicBezTo>
                <a:cubicBezTo>
                  <a:pt x="0" y="131"/>
                  <a:pt x="7" y="251"/>
                  <a:pt x="134" y="321"/>
                </a:cubicBezTo>
                <a:cubicBezTo>
                  <a:pt x="205" y="360"/>
                  <a:pt x="284" y="380"/>
                  <a:pt x="364" y="380"/>
                </a:cubicBezTo>
                <a:cubicBezTo>
                  <a:pt x="444" y="380"/>
                  <a:pt x="526" y="360"/>
                  <a:pt x="600" y="321"/>
                </a:cubicBezTo>
                <a:cubicBezTo>
                  <a:pt x="726" y="251"/>
                  <a:pt x="726" y="131"/>
                  <a:pt x="600" y="54"/>
                </a:cubicBezTo>
                <a:cubicBezTo>
                  <a:pt x="526" y="18"/>
                  <a:pt x="444" y="1"/>
                  <a:pt x="3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8" name="Google Shape;1728;g1b5069d1262_0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99" y="1699500"/>
            <a:ext cx="7476901" cy="2643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9" name="Google Shape;1729;g1b5069d1262_0_97"/>
          <p:cNvCxnSpPr/>
          <p:nvPr/>
        </p:nvCxnSpPr>
        <p:spPr>
          <a:xfrm flipH="1" rot="10800000">
            <a:off x="3951375" y="3696775"/>
            <a:ext cx="2772600" cy="13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30" name="Google Shape;1730;g1b5069d1262_0_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900" y="4511075"/>
            <a:ext cx="10642449" cy="223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1b4b0e4ccdf_1_522"/>
          <p:cNvSpPr/>
          <p:nvPr/>
        </p:nvSpPr>
        <p:spPr>
          <a:xfrm rot="5400000">
            <a:off x="3626900" y="-1642133"/>
            <a:ext cx="1091100" cy="8363700"/>
          </a:xfrm>
          <a:prstGeom prst="round2SameRect">
            <a:avLst>
              <a:gd fmla="val 47889" name="adj1"/>
              <a:gd fmla="val 0" name="adj2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6" name="Google Shape;1736;g1b4b0e4ccdf_1_522"/>
          <p:cNvSpPr txBox="1"/>
          <p:nvPr>
            <p:ph type="title"/>
          </p:nvPr>
        </p:nvSpPr>
        <p:spPr>
          <a:xfrm>
            <a:off x="1533733" y="1978567"/>
            <a:ext cx="62148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-KR">
                <a:solidFill>
                  <a:schemeClr val="lt1"/>
                </a:solidFill>
              </a:rPr>
              <a:t>Project necessity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37" name="Google Shape;1737;g1b4b0e4ccdf_1_522"/>
          <p:cNvSpPr txBox="1"/>
          <p:nvPr>
            <p:ph idx="1" type="subTitle"/>
          </p:nvPr>
        </p:nvSpPr>
        <p:spPr>
          <a:xfrm>
            <a:off x="463350" y="3359950"/>
            <a:ext cx="7397700" cy="15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2100"/>
              </a:spcAft>
              <a:buSzPts val="1900"/>
              <a:buNone/>
            </a:pPr>
            <a:r>
              <a:rPr lang="ko-KR"/>
              <a:t>This machine learning model will help classify the new 	</a:t>
            </a:r>
            <a:r>
              <a:rPr b="1" lang="ko-KR"/>
              <a:t>Civil Complaints of Seongdong-Gu(성동구)</a:t>
            </a:r>
            <a:r>
              <a:rPr lang="ko-KR"/>
              <a:t> into groups of management department based on existing data. 	Such a model is meaningful for </a:t>
            </a:r>
            <a:r>
              <a:rPr b="1" lang="ko-KR">
                <a:solidFill>
                  <a:schemeClr val="dk2"/>
                </a:solidFill>
                <a:highlight>
                  <a:srgbClr val="FFD966"/>
                </a:highlight>
              </a:rPr>
              <a:t>efficient civil service provision</a:t>
            </a:r>
            <a:r>
              <a:rPr b="1" lang="ko-KR">
                <a:highlight>
                  <a:srgbClr val="FFD966"/>
                </a:highlight>
              </a:rPr>
              <a:t> </a:t>
            </a:r>
            <a:r>
              <a:rPr lang="ko-KR"/>
              <a:t>as the current system uses one-by-one manpower. 		Through this model, the local government will be able to manage complaints </a:t>
            </a:r>
            <a:r>
              <a:rPr lang="ko-KR" u="sng"/>
              <a:t>efficiently</a:t>
            </a:r>
            <a:r>
              <a:rPr lang="ko-KR"/>
              <a:t> and </a:t>
            </a:r>
            <a:r>
              <a:rPr lang="ko-KR" u="sng"/>
              <a:t>prompt</a:t>
            </a:r>
            <a:r>
              <a:rPr lang="ko-KR" u="sng"/>
              <a:t>ly</a:t>
            </a:r>
            <a:r>
              <a:rPr lang="ko-KR"/>
              <a:t>.</a:t>
            </a:r>
            <a:endParaRPr/>
          </a:p>
        </p:txBody>
      </p:sp>
      <p:sp>
        <p:nvSpPr>
          <p:cNvPr id="1738" name="Google Shape;1738;g1b4b0e4ccdf_1_522"/>
          <p:cNvSpPr/>
          <p:nvPr/>
        </p:nvSpPr>
        <p:spPr>
          <a:xfrm>
            <a:off x="8263424" y="4701020"/>
            <a:ext cx="90882" cy="47504"/>
          </a:xfrm>
          <a:custGeom>
            <a:rect b="b" l="l" r="r" t="t"/>
            <a:pathLst>
              <a:path extrusionOk="0" h="380" w="727">
                <a:moveTo>
                  <a:pt x="364" y="1"/>
                </a:moveTo>
                <a:cubicBezTo>
                  <a:pt x="284" y="1"/>
                  <a:pt x="205" y="18"/>
                  <a:pt x="134" y="54"/>
                </a:cubicBezTo>
                <a:cubicBezTo>
                  <a:pt x="0" y="131"/>
                  <a:pt x="7" y="251"/>
                  <a:pt x="134" y="321"/>
                </a:cubicBezTo>
                <a:cubicBezTo>
                  <a:pt x="205" y="360"/>
                  <a:pt x="284" y="380"/>
                  <a:pt x="364" y="380"/>
                </a:cubicBezTo>
                <a:cubicBezTo>
                  <a:pt x="444" y="380"/>
                  <a:pt x="526" y="360"/>
                  <a:pt x="600" y="321"/>
                </a:cubicBezTo>
                <a:cubicBezTo>
                  <a:pt x="726" y="251"/>
                  <a:pt x="726" y="131"/>
                  <a:pt x="600" y="54"/>
                </a:cubicBezTo>
                <a:cubicBezTo>
                  <a:pt x="526" y="18"/>
                  <a:pt x="444" y="1"/>
                  <a:pt x="3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39" name="Google Shape;1739;g1b4b0e4ccdf_1_522"/>
          <p:cNvGrpSpPr/>
          <p:nvPr/>
        </p:nvGrpSpPr>
        <p:grpSpPr>
          <a:xfrm>
            <a:off x="8406826" y="1637810"/>
            <a:ext cx="2618363" cy="4104023"/>
            <a:chOff x="6230350" y="1407238"/>
            <a:chExt cx="2042405" cy="3201266"/>
          </a:xfrm>
        </p:grpSpPr>
        <p:sp>
          <p:nvSpPr>
            <p:cNvPr id="1740" name="Google Shape;1740;g1b4b0e4ccdf_1_522"/>
            <p:cNvSpPr/>
            <p:nvPr/>
          </p:nvSpPr>
          <p:spPr>
            <a:xfrm>
              <a:off x="6230350" y="3435007"/>
              <a:ext cx="2042405" cy="1173497"/>
            </a:xfrm>
            <a:custGeom>
              <a:rect b="b" l="l" r="r" t="t"/>
              <a:pathLst>
                <a:path extrusionOk="0" h="9077" w="15798">
                  <a:moveTo>
                    <a:pt x="5179" y="1"/>
                  </a:moveTo>
                  <a:cubicBezTo>
                    <a:pt x="5051" y="1"/>
                    <a:pt x="4924" y="31"/>
                    <a:pt x="4808" y="91"/>
                  </a:cubicBezTo>
                  <a:lnTo>
                    <a:pt x="205" y="2763"/>
                  </a:lnTo>
                  <a:cubicBezTo>
                    <a:pt x="0" y="2882"/>
                    <a:pt x="0" y="3073"/>
                    <a:pt x="205" y="3193"/>
                  </a:cubicBezTo>
                  <a:lnTo>
                    <a:pt x="10243" y="8987"/>
                  </a:lnTo>
                  <a:cubicBezTo>
                    <a:pt x="10359" y="9047"/>
                    <a:pt x="10486" y="9077"/>
                    <a:pt x="10614" y="9077"/>
                  </a:cubicBezTo>
                  <a:cubicBezTo>
                    <a:pt x="10742" y="9077"/>
                    <a:pt x="10870" y="9047"/>
                    <a:pt x="10990" y="8987"/>
                  </a:cubicBezTo>
                  <a:lnTo>
                    <a:pt x="15593" y="6315"/>
                  </a:lnTo>
                  <a:cubicBezTo>
                    <a:pt x="15798" y="6196"/>
                    <a:pt x="15798" y="6005"/>
                    <a:pt x="15593" y="5885"/>
                  </a:cubicBezTo>
                  <a:lnTo>
                    <a:pt x="5555" y="91"/>
                  </a:lnTo>
                  <a:cubicBezTo>
                    <a:pt x="5435" y="31"/>
                    <a:pt x="5307" y="1"/>
                    <a:pt x="5179" y="1"/>
                  </a:cubicBezTo>
                  <a:close/>
                </a:path>
              </a:pathLst>
            </a:custGeom>
            <a:solidFill>
              <a:srgbClr val="1E1B1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g1b4b0e4ccdf_1_522"/>
            <p:cNvSpPr/>
            <p:nvPr/>
          </p:nvSpPr>
          <p:spPr>
            <a:xfrm>
              <a:off x="6443535" y="2712199"/>
              <a:ext cx="1790950" cy="1669683"/>
            </a:xfrm>
            <a:custGeom>
              <a:rect b="b" l="l" r="r" t="t"/>
              <a:pathLst>
                <a:path extrusionOk="0" h="12915" w="13853">
                  <a:moveTo>
                    <a:pt x="5471" y="0"/>
                  </a:moveTo>
                  <a:cubicBezTo>
                    <a:pt x="5429" y="0"/>
                    <a:pt x="5408" y="0"/>
                    <a:pt x="5387" y="7"/>
                  </a:cubicBezTo>
                  <a:lnTo>
                    <a:pt x="5316" y="14"/>
                  </a:lnTo>
                  <a:cubicBezTo>
                    <a:pt x="5281" y="21"/>
                    <a:pt x="5260" y="21"/>
                    <a:pt x="5239" y="28"/>
                  </a:cubicBezTo>
                  <a:cubicBezTo>
                    <a:pt x="5210" y="28"/>
                    <a:pt x="5175" y="35"/>
                    <a:pt x="5147" y="49"/>
                  </a:cubicBezTo>
                  <a:cubicBezTo>
                    <a:pt x="5105" y="57"/>
                    <a:pt x="5076" y="64"/>
                    <a:pt x="5055" y="78"/>
                  </a:cubicBezTo>
                  <a:cubicBezTo>
                    <a:pt x="4858" y="162"/>
                    <a:pt x="4844" y="169"/>
                    <a:pt x="4830" y="176"/>
                  </a:cubicBezTo>
                  <a:lnTo>
                    <a:pt x="1" y="2982"/>
                  </a:lnTo>
                  <a:lnTo>
                    <a:pt x="50" y="2961"/>
                  </a:lnTo>
                  <a:cubicBezTo>
                    <a:pt x="128" y="2919"/>
                    <a:pt x="220" y="2883"/>
                    <a:pt x="304" y="2855"/>
                  </a:cubicBezTo>
                  <a:cubicBezTo>
                    <a:pt x="346" y="2848"/>
                    <a:pt x="375" y="2841"/>
                    <a:pt x="403" y="2834"/>
                  </a:cubicBezTo>
                  <a:lnTo>
                    <a:pt x="473" y="2820"/>
                  </a:lnTo>
                  <a:lnTo>
                    <a:pt x="551" y="2813"/>
                  </a:lnTo>
                  <a:lnTo>
                    <a:pt x="621" y="2806"/>
                  </a:lnTo>
                  <a:lnTo>
                    <a:pt x="692" y="2806"/>
                  </a:lnTo>
                  <a:cubicBezTo>
                    <a:pt x="868" y="2813"/>
                    <a:pt x="903" y="2820"/>
                    <a:pt x="931" y="2820"/>
                  </a:cubicBezTo>
                  <a:cubicBezTo>
                    <a:pt x="988" y="2827"/>
                    <a:pt x="1023" y="2834"/>
                    <a:pt x="1051" y="2841"/>
                  </a:cubicBezTo>
                  <a:cubicBezTo>
                    <a:pt x="1101" y="2848"/>
                    <a:pt x="1136" y="2855"/>
                    <a:pt x="1171" y="2869"/>
                  </a:cubicBezTo>
                  <a:lnTo>
                    <a:pt x="1270" y="2890"/>
                  </a:lnTo>
                  <a:cubicBezTo>
                    <a:pt x="1319" y="2904"/>
                    <a:pt x="1347" y="2919"/>
                    <a:pt x="1376" y="2926"/>
                  </a:cubicBezTo>
                  <a:cubicBezTo>
                    <a:pt x="1432" y="2947"/>
                    <a:pt x="1460" y="2961"/>
                    <a:pt x="1495" y="2975"/>
                  </a:cubicBezTo>
                  <a:lnTo>
                    <a:pt x="1587" y="3010"/>
                  </a:lnTo>
                  <a:lnTo>
                    <a:pt x="1707" y="3067"/>
                  </a:lnTo>
                  <a:lnTo>
                    <a:pt x="1806" y="3123"/>
                  </a:lnTo>
                  <a:lnTo>
                    <a:pt x="1904" y="3172"/>
                  </a:lnTo>
                  <a:lnTo>
                    <a:pt x="6352" y="5738"/>
                  </a:lnTo>
                  <a:cubicBezTo>
                    <a:pt x="6395" y="5766"/>
                    <a:pt x="6444" y="5795"/>
                    <a:pt x="6479" y="5823"/>
                  </a:cubicBezTo>
                  <a:cubicBezTo>
                    <a:pt x="6522" y="5844"/>
                    <a:pt x="6578" y="5879"/>
                    <a:pt x="6620" y="5907"/>
                  </a:cubicBezTo>
                  <a:lnTo>
                    <a:pt x="6663" y="5943"/>
                  </a:lnTo>
                  <a:cubicBezTo>
                    <a:pt x="6691" y="5957"/>
                    <a:pt x="6719" y="5978"/>
                    <a:pt x="6747" y="5999"/>
                  </a:cubicBezTo>
                  <a:lnTo>
                    <a:pt x="6797" y="6041"/>
                  </a:lnTo>
                  <a:lnTo>
                    <a:pt x="6874" y="6098"/>
                  </a:lnTo>
                  <a:lnTo>
                    <a:pt x="6930" y="6147"/>
                  </a:lnTo>
                  <a:lnTo>
                    <a:pt x="6994" y="6203"/>
                  </a:lnTo>
                  <a:lnTo>
                    <a:pt x="7078" y="6274"/>
                  </a:lnTo>
                  <a:lnTo>
                    <a:pt x="7128" y="6323"/>
                  </a:lnTo>
                  <a:cubicBezTo>
                    <a:pt x="7170" y="6359"/>
                    <a:pt x="7205" y="6394"/>
                    <a:pt x="7241" y="6429"/>
                  </a:cubicBezTo>
                  <a:lnTo>
                    <a:pt x="7269" y="6457"/>
                  </a:lnTo>
                  <a:cubicBezTo>
                    <a:pt x="7318" y="6500"/>
                    <a:pt x="7346" y="6535"/>
                    <a:pt x="7382" y="6570"/>
                  </a:cubicBezTo>
                  <a:lnTo>
                    <a:pt x="7410" y="6598"/>
                  </a:lnTo>
                  <a:lnTo>
                    <a:pt x="7480" y="6676"/>
                  </a:lnTo>
                  <a:lnTo>
                    <a:pt x="7530" y="6732"/>
                  </a:lnTo>
                  <a:lnTo>
                    <a:pt x="7593" y="6803"/>
                  </a:lnTo>
                  <a:lnTo>
                    <a:pt x="7642" y="6866"/>
                  </a:lnTo>
                  <a:lnTo>
                    <a:pt x="7706" y="6944"/>
                  </a:lnTo>
                  <a:cubicBezTo>
                    <a:pt x="7720" y="6958"/>
                    <a:pt x="7734" y="6979"/>
                    <a:pt x="7748" y="7000"/>
                  </a:cubicBezTo>
                  <a:cubicBezTo>
                    <a:pt x="7769" y="7021"/>
                    <a:pt x="7790" y="7056"/>
                    <a:pt x="7812" y="7085"/>
                  </a:cubicBezTo>
                  <a:lnTo>
                    <a:pt x="7854" y="7141"/>
                  </a:lnTo>
                  <a:lnTo>
                    <a:pt x="7917" y="7226"/>
                  </a:lnTo>
                  <a:lnTo>
                    <a:pt x="7960" y="7282"/>
                  </a:lnTo>
                  <a:cubicBezTo>
                    <a:pt x="7981" y="7317"/>
                    <a:pt x="8009" y="7353"/>
                    <a:pt x="8030" y="7388"/>
                  </a:cubicBezTo>
                  <a:cubicBezTo>
                    <a:pt x="8037" y="7402"/>
                    <a:pt x="8044" y="7416"/>
                    <a:pt x="8058" y="7430"/>
                  </a:cubicBezTo>
                  <a:cubicBezTo>
                    <a:pt x="8087" y="7479"/>
                    <a:pt x="8122" y="7529"/>
                    <a:pt x="8150" y="7578"/>
                  </a:cubicBezTo>
                  <a:cubicBezTo>
                    <a:pt x="8192" y="7649"/>
                    <a:pt x="8220" y="7691"/>
                    <a:pt x="8242" y="7726"/>
                  </a:cubicBezTo>
                  <a:lnTo>
                    <a:pt x="8270" y="7783"/>
                  </a:lnTo>
                  <a:cubicBezTo>
                    <a:pt x="8291" y="7818"/>
                    <a:pt x="8305" y="7853"/>
                    <a:pt x="8326" y="7881"/>
                  </a:cubicBezTo>
                  <a:lnTo>
                    <a:pt x="8361" y="7945"/>
                  </a:lnTo>
                  <a:lnTo>
                    <a:pt x="8404" y="8036"/>
                  </a:lnTo>
                  <a:lnTo>
                    <a:pt x="8439" y="8107"/>
                  </a:lnTo>
                  <a:cubicBezTo>
                    <a:pt x="8453" y="8135"/>
                    <a:pt x="8467" y="8163"/>
                    <a:pt x="8481" y="8191"/>
                  </a:cubicBezTo>
                  <a:cubicBezTo>
                    <a:pt x="8495" y="8220"/>
                    <a:pt x="8502" y="8241"/>
                    <a:pt x="8517" y="8262"/>
                  </a:cubicBezTo>
                  <a:lnTo>
                    <a:pt x="8559" y="8354"/>
                  </a:lnTo>
                  <a:lnTo>
                    <a:pt x="8580" y="8396"/>
                  </a:lnTo>
                  <a:cubicBezTo>
                    <a:pt x="8594" y="8438"/>
                    <a:pt x="8608" y="8473"/>
                    <a:pt x="8622" y="8516"/>
                  </a:cubicBezTo>
                  <a:lnTo>
                    <a:pt x="8643" y="8551"/>
                  </a:lnTo>
                  <a:lnTo>
                    <a:pt x="8665" y="8607"/>
                  </a:lnTo>
                  <a:cubicBezTo>
                    <a:pt x="8679" y="8650"/>
                    <a:pt x="8700" y="8692"/>
                    <a:pt x="8714" y="8748"/>
                  </a:cubicBezTo>
                  <a:cubicBezTo>
                    <a:pt x="8721" y="8769"/>
                    <a:pt x="8735" y="8798"/>
                    <a:pt x="8742" y="8819"/>
                  </a:cubicBezTo>
                  <a:cubicBezTo>
                    <a:pt x="8749" y="8847"/>
                    <a:pt x="8763" y="8882"/>
                    <a:pt x="8770" y="8917"/>
                  </a:cubicBezTo>
                  <a:cubicBezTo>
                    <a:pt x="8784" y="8946"/>
                    <a:pt x="8791" y="8967"/>
                    <a:pt x="8799" y="8995"/>
                  </a:cubicBezTo>
                  <a:cubicBezTo>
                    <a:pt x="8806" y="9023"/>
                    <a:pt x="8820" y="9051"/>
                    <a:pt x="8827" y="9087"/>
                  </a:cubicBezTo>
                  <a:cubicBezTo>
                    <a:pt x="8834" y="9115"/>
                    <a:pt x="8841" y="9143"/>
                    <a:pt x="8848" y="9171"/>
                  </a:cubicBezTo>
                  <a:cubicBezTo>
                    <a:pt x="8855" y="9206"/>
                    <a:pt x="8862" y="9221"/>
                    <a:pt x="8869" y="9249"/>
                  </a:cubicBezTo>
                  <a:cubicBezTo>
                    <a:pt x="8876" y="9270"/>
                    <a:pt x="8883" y="9305"/>
                    <a:pt x="8890" y="9333"/>
                  </a:cubicBezTo>
                  <a:cubicBezTo>
                    <a:pt x="8897" y="9362"/>
                    <a:pt x="8904" y="9376"/>
                    <a:pt x="8904" y="9397"/>
                  </a:cubicBezTo>
                  <a:lnTo>
                    <a:pt x="8925" y="9503"/>
                  </a:lnTo>
                  <a:cubicBezTo>
                    <a:pt x="8925" y="9517"/>
                    <a:pt x="8939" y="9538"/>
                    <a:pt x="8939" y="9559"/>
                  </a:cubicBezTo>
                  <a:cubicBezTo>
                    <a:pt x="8947" y="9601"/>
                    <a:pt x="8961" y="9644"/>
                    <a:pt x="8968" y="9693"/>
                  </a:cubicBezTo>
                  <a:cubicBezTo>
                    <a:pt x="8975" y="9763"/>
                    <a:pt x="8982" y="9813"/>
                    <a:pt x="8989" y="9862"/>
                  </a:cubicBezTo>
                  <a:lnTo>
                    <a:pt x="8996" y="9904"/>
                  </a:lnTo>
                  <a:cubicBezTo>
                    <a:pt x="8996" y="9940"/>
                    <a:pt x="9003" y="9975"/>
                    <a:pt x="9003" y="10010"/>
                  </a:cubicBezTo>
                  <a:cubicBezTo>
                    <a:pt x="9003" y="10031"/>
                    <a:pt x="9003" y="10045"/>
                    <a:pt x="9010" y="10066"/>
                  </a:cubicBezTo>
                  <a:cubicBezTo>
                    <a:pt x="9010" y="10102"/>
                    <a:pt x="9010" y="10137"/>
                    <a:pt x="9017" y="10165"/>
                  </a:cubicBezTo>
                  <a:lnTo>
                    <a:pt x="9017" y="10215"/>
                  </a:lnTo>
                  <a:lnTo>
                    <a:pt x="9017" y="10363"/>
                  </a:lnTo>
                  <a:lnTo>
                    <a:pt x="9010" y="12914"/>
                  </a:lnTo>
                  <a:lnTo>
                    <a:pt x="13839" y="10109"/>
                  </a:lnTo>
                  <a:lnTo>
                    <a:pt x="13846" y="7550"/>
                  </a:lnTo>
                  <a:cubicBezTo>
                    <a:pt x="13853" y="7515"/>
                    <a:pt x="13853" y="7472"/>
                    <a:pt x="13853" y="7430"/>
                  </a:cubicBezTo>
                  <a:lnTo>
                    <a:pt x="13853" y="7360"/>
                  </a:lnTo>
                  <a:lnTo>
                    <a:pt x="13853" y="7303"/>
                  </a:lnTo>
                  <a:lnTo>
                    <a:pt x="13853" y="7261"/>
                  </a:lnTo>
                  <a:cubicBezTo>
                    <a:pt x="13853" y="7240"/>
                    <a:pt x="13853" y="7226"/>
                    <a:pt x="13846" y="7204"/>
                  </a:cubicBezTo>
                  <a:cubicBezTo>
                    <a:pt x="13846" y="7148"/>
                    <a:pt x="13839" y="7120"/>
                    <a:pt x="13839" y="7099"/>
                  </a:cubicBezTo>
                  <a:lnTo>
                    <a:pt x="13832" y="7056"/>
                  </a:lnTo>
                  <a:cubicBezTo>
                    <a:pt x="13825" y="6993"/>
                    <a:pt x="13818" y="6951"/>
                    <a:pt x="13811" y="6901"/>
                  </a:cubicBezTo>
                  <a:cubicBezTo>
                    <a:pt x="13804" y="6859"/>
                    <a:pt x="13796" y="6810"/>
                    <a:pt x="13789" y="6767"/>
                  </a:cubicBezTo>
                  <a:cubicBezTo>
                    <a:pt x="13782" y="6725"/>
                    <a:pt x="13775" y="6711"/>
                    <a:pt x="13775" y="6690"/>
                  </a:cubicBezTo>
                  <a:cubicBezTo>
                    <a:pt x="13768" y="6676"/>
                    <a:pt x="13768" y="6648"/>
                    <a:pt x="13761" y="6619"/>
                  </a:cubicBezTo>
                  <a:cubicBezTo>
                    <a:pt x="13747" y="6570"/>
                    <a:pt x="13740" y="6549"/>
                    <a:pt x="13740" y="6528"/>
                  </a:cubicBezTo>
                  <a:lnTo>
                    <a:pt x="13726" y="6471"/>
                  </a:lnTo>
                  <a:cubicBezTo>
                    <a:pt x="13726" y="6464"/>
                    <a:pt x="13719" y="6450"/>
                    <a:pt x="13712" y="6436"/>
                  </a:cubicBezTo>
                  <a:lnTo>
                    <a:pt x="13698" y="6359"/>
                  </a:lnTo>
                  <a:cubicBezTo>
                    <a:pt x="13691" y="6344"/>
                    <a:pt x="13684" y="6330"/>
                    <a:pt x="13684" y="6316"/>
                  </a:cubicBezTo>
                  <a:cubicBezTo>
                    <a:pt x="13677" y="6302"/>
                    <a:pt x="13677" y="6288"/>
                    <a:pt x="13670" y="6274"/>
                  </a:cubicBezTo>
                  <a:cubicBezTo>
                    <a:pt x="13663" y="6246"/>
                    <a:pt x="13655" y="6218"/>
                    <a:pt x="13641" y="6189"/>
                  </a:cubicBezTo>
                  <a:lnTo>
                    <a:pt x="13634" y="6147"/>
                  </a:lnTo>
                  <a:cubicBezTo>
                    <a:pt x="13634" y="6133"/>
                    <a:pt x="13620" y="6119"/>
                    <a:pt x="13620" y="6105"/>
                  </a:cubicBezTo>
                  <a:cubicBezTo>
                    <a:pt x="13606" y="6077"/>
                    <a:pt x="13599" y="6041"/>
                    <a:pt x="13585" y="6013"/>
                  </a:cubicBezTo>
                  <a:lnTo>
                    <a:pt x="13571" y="5964"/>
                  </a:lnTo>
                  <a:cubicBezTo>
                    <a:pt x="13543" y="5893"/>
                    <a:pt x="13529" y="5844"/>
                    <a:pt x="13507" y="5795"/>
                  </a:cubicBezTo>
                  <a:lnTo>
                    <a:pt x="13493" y="5759"/>
                  </a:lnTo>
                  <a:lnTo>
                    <a:pt x="13472" y="5703"/>
                  </a:lnTo>
                  <a:cubicBezTo>
                    <a:pt x="13458" y="5668"/>
                    <a:pt x="13437" y="5625"/>
                    <a:pt x="13423" y="5590"/>
                  </a:cubicBezTo>
                  <a:lnTo>
                    <a:pt x="13402" y="5548"/>
                  </a:lnTo>
                  <a:lnTo>
                    <a:pt x="13359" y="5456"/>
                  </a:lnTo>
                  <a:lnTo>
                    <a:pt x="13331" y="5379"/>
                  </a:lnTo>
                  <a:cubicBezTo>
                    <a:pt x="13317" y="5351"/>
                    <a:pt x="13303" y="5322"/>
                    <a:pt x="13289" y="5294"/>
                  </a:cubicBezTo>
                  <a:lnTo>
                    <a:pt x="13254" y="5224"/>
                  </a:lnTo>
                  <a:cubicBezTo>
                    <a:pt x="13233" y="5181"/>
                    <a:pt x="13218" y="5160"/>
                    <a:pt x="13204" y="5139"/>
                  </a:cubicBezTo>
                  <a:cubicBezTo>
                    <a:pt x="13190" y="5118"/>
                    <a:pt x="13183" y="5097"/>
                    <a:pt x="13169" y="5076"/>
                  </a:cubicBezTo>
                  <a:cubicBezTo>
                    <a:pt x="13155" y="5040"/>
                    <a:pt x="13134" y="5005"/>
                    <a:pt x="13113" y="4977"/>
                  </a:cubicBezTo>
                  <a:lnTo>
                    <a:pt x="13084" y="4921"/>
                  </a:lnTo>
                  <a:lnTo>
                    <a:pt x="13014" y="4801"/>
                  </a:lnTo>
                  <a:cubicBezTo>
                    <a:pt x="12965" y="4716"/>
                    <a:pt x="12929" y="4667"/>
                    <a:pt x="12901" y="4624"/>
                  </a:cubicBezTo>
                  <a:lnTo>
                    <a:pt x="12873" y="4582"/>
                  </a:lnTo>
                  <a:lnTo>
                    <a:pt x="12803" y="4476"/>
                  </a:lnTo>
                  <a:lnTo>
                    <a:pt x="12760" y="4420"/>
                  </a:lnTo>
                  <a:cubicBezTo>
                    <a:pt x="12739" y="4392"/>
                    <a:pt x="12718" y="4364"/>
                    <a:pt x="12697" y="4335"/>
                  </a:cubicBezTo>
                  <a:lnTo>
                    <a:pt x="12654" y="4279"/>
                  </a:lnTo>
                  <a:lnTo>
                    <a:pt x="12591" y="4194"/>
                  </a:lnTo>
                  <a:lnTo>
                    <a:pt x="12549" y="4138"/>
                  </a:lnTo>
                  <a:cubicBezTo>
                    <a:pt x="12535" y="4117"/>
                    <a:pt x="12513" y="4096"/>
                    <a:pt x="12499" y="4082"/>
                  </a:cubicBezTo>
                  <a:lnTo>
                    <a:pt x="12436" y="3997"/>
                  </a:lnTo>
                  <a:cubicBezTo>
                    <a:pt x="12415" y="3976"/>
                    <a:pt x="12394" y="3955"/>
                    <a:pt x="12372" y="3927"/>
                  </a:cubicBezTo>
                  <a:lnTo>
                    <a:pt x="12323" y="3870"/>
                  </a:lnTo>
                  <a:lnTo>
                    <a:pt x="12281" y="3821"/>
                  </a:lnTo>
                  <a:lnTo>
                    <a:pt x="12224" y="3764"/>
                  </a:lnTo>
                  <a:cubicBezTo>
                    <a:pt x="12189" y="3729"/>
                    <a:pt x="12161" y="3701"/>
                    <a:pt x="12126" y="3666"/>
                  </a:cubicBezTo>
                  <a:lnTo>
                    <a:pt x="12083" y="3623"/>
                  </a:lnTo>
                  <a:cubicBezTo>
                    <a:pt x="12048" y="3588"/>
                    <a:pt x="12013" y="3553"/>
                    <a:pt x="11971" y="3518"/>
                  </a:cubicBezTo>
                  <a:cubicBezTo>
                    <a:pt x="11935" y="3482"/>
                    <a:pt x="11928" y="3475"/>
                    <a:pt x="11921" y="3468"/>
                  </a:cubicBezTo>
                  <a:lnTo>
                    <a:pt x="11844" y="3398"/>
                  </a:lnTo>
                  <a:cubicBezTo>
                    <a:pt x="11802" y="3363"/>
                    <a:pt x="11787" y="3356"/>
                    <a:pt x="11773" y="3341"/>
                  </a:cubicBezTo>
                  <a:cubicBezTo>
                    <a:pt x="11759" y="3334"/>
                    <a:pt x="11738" y="3306"/>
                    <a:pt x="11717" y="3292"/>
                  </a:cubicBezTo>
                  <a:cubicBezTo>
                    <a:pt x="11675" y="3264"/>
                    <a:pt x="11661" y="3250"/>
                    <a:pt x="11639" y="3236"/>
                  </a:cubicBezTo>
                  <a:lnTo>
                    <a:pt x="11590" y="3193"/>
                  </a:lnTo>
                  <a:lnTo>
                    <a:pt x="11505" y="3137"/>
                  </a:lnTo>
                  <a:lnTo>
                    <a:pt x="11463" y="3102"/>
                  </a:lnTo>
                  <a:cubicBezTo>
                    <a:pt x="11414" y="3067"/>
                    <a:pt x="11371" y="3045"/>
                    <a:pt x="11336" y="3017"/>
                  </a:cubicBezTo>
                  <a:lnTo>
                    <a:pt x="11209" y="2947"/>
                  </a:lnTo>
                  <a:lnTo>
                    <a:pt x="6733" y="360"/>
                  </a:lnTo>
                  <a:lnTo>
                    <a:pt x="6656" y="317"/>
                  </a:lnTo>
                  <a:lnTo>
                    <a:pt x="6550" y="261"/>
                  </a:lnTo>
                  <a:cubicBezTo>
                    <a:pt x="6500" y="240"/>
                    <a:pt x="6472" y="226"/>
                    <a:pt x="6444" y="212"/>
                  </a:cubicBezTo>
                  <a:cubicBezTo>
                    <a:pt x="6388" y="183"/>
                    <a:pt x="6352" y="169"/>
                    <a:pt x="6324" y="162"/>
                  </a:cubicBezTo>
                  <a:cubicBezTo>
                    <a:pt x="6296" y="148"/>
                    <a:pt x="6261" y="134"/>
                    <a:pt x="6226" y="127"/>
                  </a:cubicBezTo>
                  <a:lnTo>
                    <a:pt x="6113" y="85"/>
                  </a:lnTo>
                  <a:cubicBezTo>
                    <a:pt x="6063" y="71"/>
                    <a:pt x="6035" y="64"/>
                    <a:pt x="6000" y="57"/>
                  </a:cubicBezTo>
                  <a:lnTo>
                    <a:pt x="5901" y="28"/>
                  </a:lnTo>
                  <a:cubicBezTo>
                    <a:pt x="5852" y="21"/>
                    <a:pt x="5817" y="14"/>
                    <a:pt x="5781" y="14"/>
                  </a:cubicBezTo>
                  <a:cubicBezTo>
                    <a:pt x="5732" y="7"/>
                    <a:pt x="5690" y="0"/>
                    <a:pt x="5662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g1b4b0e4ccdf_1_522"/>
            <p:cNvSpPr/>
            <p:nvPr/>
          </p:nvSpPr>
          <p:spPr>
            <a:xfrm>
              <a:off x="6443535" y="2709354"/>
              <a:ext cx="1793665" cy="1675243"/>
            </a:xfrm>
            <a:custGeom>
              <a:rect b="b" l="l" r="r" t="t"/>
              <a:pathLst>
                <a:path extrusionOk="0" h="12958" w="13874">
                  <a:moveTo>
                    <a:pt x="5662" y="36"/>
                  </a:moveTo>
                  <a:cubicBezTo>
                    <a:pt x="5690" y="36"/>
                    <a:pt x="5732" y="36"/>
                    <a:pt x="5781" y="43"/>
                  </a:cubicBezTo>
                  <a:cubicBezTo>
                    <a:pt x="5817" y="50"/>
                    <a:pt x="5845" y="57"/>
                    <a:pt x="5894" y="64"/>
                  </a:cubicBezTo>
                  <a:cubicBezTo>
                    <a:pt x="5929" y="71"/>
                    <a:pt x="5965" y="79"/>
                    <a:pt x="6000" y="86"/>
                  </a:cubicBezTo>
                  <a:cubicBezTo>
                    <a:pt x="6028" y="100"/>
                    <a:pt x="6063" y="107"/>
                    <a:pt x="6113" y="121"/>
                  </a:cubicBezTo>
                  <a:cubicBezTo>
                    <a:pt x="6141" y="128"/>
                    <a:pt x="6169" y="142"/>
                    <a:pt x="6226" y="156"/>
                  </a:cubicBezTo>
                  <a:cubicBezTo>
                    <a:pt x="6254" y="170"/>
                    <a:pt x="6289" y="184"/>
                    <a:pt x="6317" y="191"/>
                  </a:cubicBezTo>
                  <a:cubicBezTo>
                    <a:pt x="6345" y="205"/>
                    <a:pt x="6381" y="220"/>
                    <a:pt x="6437" y="241"/>
                  </a:cubicBezTo>
                  <a:cubicBezTo>
                    <a:pt x="6465" y="255"/>
                    <a:pt x="6500" y="269"/>
                    <a:pt x="6543" y="297"/>
                  </a:cubicBezTo>
                  <a:lnTo>
                    <a:pt x="6648" y="346"/>
                  </a:lnTo>
                  <a:lnTo>
                    <a:pt x="6726" y="396"/>
                  </a:lnTo>
                  <a:cubicBezTo>
                    <a:pt x="6726" y="396"/>
                    <a:pt x="11167" y="2955"/>
                    <a:pt x="11202" y="2976"/>
                  </a:cubicBezTo>
                  <a:cubicBezTo>
                    <a:pt x="11238" y="2997"/>
                    <a:pt x="11280" y="3018"/>
                    <a:pt x="11315" y="3046"/>
                  </a:cubicBezTo>
                  <a:cubicBezTo>
                    <a:pt x="11350" y="3067"/>
                    <a:pt x="11393" y="3096"/>
                    <a:pt x="11463" y="3145"/>
                  </a:cubicBezTo>
                  <a:lnTo>
                    <a:pt x="11505" y="3173"/>
                  </a:lnTo>
                  <a:cubicBezTo>
                    <a:pt x="11520" y="3187"/>
                    <a:pt x="11534" y="3194"/>
                    <a:pt x="11569" y="3223"/>
                  </a:cubicBezTo>
                  <a:lnTo>
                    <a:pt x="11689" y="3314"/>
                  </a:lnTo>
                  <a:lnTo>
                    <a:pt x="11816" y="3420"/>
                  </a:lnTo>
                  <a:cubicBezTo>
                    <a:pt x="11844" y="3441"/>
                    <a:pt x="11872" y="3469"/>
                    <a:pt x="11950" y="3540"/>
                  </a:cubicBezTo>
                  <a:cubicBezTo>
                    <a:pt x="11985" y="3575"/>
                    <a:pt x="12020" y="3610"/>
                    <a:pt x="12105" y="3688"/>
                  </a:cubicBezTo>
                  <a:cubicBezTo>
                    <a:pt x="12133" y="3723"/>
                    <a:pt x="12168" y="3751"/>
                    <a:pt x="12196" y="3786"/>
                  </a:cubicBezTo>
                  <a:cubicBezTo>
                    <a:pt x="12196" y="3786"/>
                    <a:pt x="12253" y="3843"/>
                    <a:pt x="12302" y="3899"/>
                  </a:cubicBezTo>
                  <a:lnTo>
                    <a:pt x="12351" y="3949"/>
                  </a:lnTo>
                  <a:lnTo>
                    <a:pt x="12422" y="4040"/>
                  </a:lnTo>
                  <a:lnTo>
                    <a:pt x="12478" y="4104"/>
                  </a:lnTo>
                  <a:lnTo>
                    <a:pt x="12506" y="4139"/>
                  </a:lnTo>
                  <a:lnTo>
                    <a:pt x="12535" y="4181"/>
                  </a:lnTo>
                  <a:lnTo>
                    <a:pt x="12570" y="4224"/>
                  </a:lnTo>
                  <a:lnTo>
                    <a:pt x="12647" y="4322"/>
                  </a:lnTo>
                  <a:lnTo>
                    <a:pt x="12676" y="4364"/>
                  </a:lnTo>
                  <a:lnTo>
                    <a:pt x="12753" y="4470"/>
                  </a:lnTo>
                  <a:lnTo>
                    <a:pt x="12774" y="4505"/>
                  </a:lnTo>
                  <a:cubicBezTo>
                    <a:pt x="12795" y="4541"/>
                    <a:pt x="12824" y="4576"/>
                    <a:pt x="12873" y="4646"/>
                  </a:cubicBezTo>
                  <a:cubicBezTo>
                    <a:pt x="12901" y="4696"/>
                    <a:pt x="12936" y="4745"/>
                    <a:pt x="12986" y="4823"/>
                  </a:cubicBezTo>
                  <a:cubicBezTo>
                    <a:pt x="13007" y="4865"/>
                    <a:pt x="13035" y="4907"/>
                    <a:pt x="13092" y="5006"/>
                  </a:cubicBezTo>
                  <a:cubicBezTo>
                    <a:pt x="13113" y="5034"/>
                    <a:pt x="13127" y="5069"/>
                    <a:pt x="13141" y="5098"/>
                  </a:cubicBezTo>
                  <a:lnTo>
                    <a:pt x="13162" y="5140"/>
                  </a:lnTo>
                  <a:lnTo>
                    <a:pt x="13190" y="5182"/>
                  </a:lnTo>
                  <a:cubicBezTo>
                    <a:pt x="13197" y="5203"/>
                    <a:pt x="13204" y="5217"/>
                    <a:pt x="13225" y="5253"/>
                  </a:cubicBezTo>
                  <a:lnTo>
                    <a:pt x="13261" y="5330"/>
                  </a:lnTo>
                  <a:cubicBezTo>
                    <a:pt x="13275" y="5358"/>
                    <a:pt x="13289" y="5380"/>
                    <a:pt x="13303" y="5408"/>
                  </a:cubicBezTo>
                  <a:lnTo>
                    <a:pt x="13324" y="5464"/>
                  </a:lnTo>
                  <a:lnTo>
                    <a:pt x="13345" y="5506"/>
                  </a:lnTo>
                  <a:lnTo>
                    <a:pt x="13366" y="5542"/>
                  </a:lnTo>
                  <a:lnTo>
                    <a:pt x="13395" y="5612"/>
                  </a:lnTo>
                  <a:lnTo>
                    <a:pt x="13444" y="5732"/>
                  </a:lnTo>
                  <a:cubicBezTo>
                    <a:pt x="13444" y="5732"/>
                    <a:pt x="13465" y="5774"/>
                    <a:pt x="13479" y="5817"/>
                  </a:cubicBezTo>
                  <a:cubicBezTo>
                    <a:pt x="13500" y="5866"/>
                    <a:pt x="13514" y="5908"/>
                    <a:pt x="13557" y="6028"/>
                  </a:cubicBezTo>
                  <a:cubicBezTo>
                    <a:pt x="13571" y="6063"/>
                    <a:pt x="13578" y="6092"/>
                    <a:pt x="13613" y="6204"/>
                  </a:cubicBezTo>
                  <a:cubicBezTo>
                    <a:pt x="13627" y="6233"/>
                    <a:pt x="13634" y="6261"/>
                    <a:pt x="13663" y="6381"/>
                  </a:cubicBezTo>
                  <a:cubicBezTo>
                    <a:pt x="13670" y="6402"/>
                    <a:pt x="13677" y="6430"/>
                    <a:pt x="13712" y="6557"/>
                  </a:cubicBezTo>
                  <a:lnTo>
                    <a:pt x="13733" y="6641"/>
                  </a:lnTo>
                  <a:cubicBezTo>
                    <a:pt x="13733" y="6655"/>
                    <a:pt x="13740" y="6670"/>
                    <a:pt x="13740" y="6684"/>
                  </a:cubicBezTo>
                  <a:lnTo>
                    <a:pt x="13747" y="6726"/>
                  </a:lnTo>
                  <a:lnTo>
                    <a:pt x="13761" y="6789"/>
                  </a:lnTo>
                  <a:lnTo>
                    <a:pt x="13782" y="6923"/>
                  </a:lnTo>
                  <a:cubicBezTo>
                    <a:pt x="13789" y="6973"/>
                    <a:pt x="13796" y="7015"/>
                    <a:pt x="13804" y="7057"/>
                  </a:cubicBezTo>
                  <a:lnTo>
                    <a:pt x="13811" y="7135"/>
                  </a:lnTo>
                  <a:cubicBezTo>
                    <a:pt x="13811" y="7156"/>
                    <a:pt x="13818" y="7170"/>
                    <a:pt x="13818" y="7226"/>
                  </a:cubicBezTo>
                  <a:cubicBezTo>
                    <a:pt x="13825" y="7241"/>
                    <a:pt x="13825" y="7262"/>
                    <a:pt x="13832" y="7452"/>
                  </a:cubicBezTo>
                  <a:lnTo>
                    <a:pt x="13832" y="7572"/>
                  </a:lnTo>
                  <a:lnTo>
                    <a:pt x="13825" y="10117"/>
                  </a:lnTo>
                  <a:lnTo>
                    <a:pt x="9038" y="12901"/>
                  </a:lnTo>
                  <a:lnTo>
                    <a:pt x="9045" y="10378"/>
                  </a:lnTo>
                  <a:cubicBezTo>
                    <a:pt x="9045" y="10335"/>
                    <a:pt x="9038" y="10286"/>
                    <a:pt x="9038" y="10180"/>
                  </a:cubicBezTo>
                  <a:cubicBezTo>
                    <a:pt x="9038" y="10145"/>
                    <a:pt x="9031" y="10117"/>
                    <a:pt x="9031" y="10081"/>
                  </a:cubicBezTo>
                  <a:cubicBezTo>
                    <a:pt x="9031" y="10060"/>
                    <a:pt x="9031" y="10046"/>
                    <a:pt x="9031" y="10025"/>
                  </a:cubicBezTo>
                  <a:cubicBezTo>
                    <a:pt x="9024" y="9990"/>
                    <a:pt x="9024" y="9955"/>
                    <a:pt x="9010" y="9877"/>
                  </a:cubicBezTo>
                  <a:cubicBezTo>
                    <a:pt x="9003" y="9821"/>
                    <a:pt x="8996" y="9771"/>
                    <a:pt x="8989" y="9708"/>
                  </a:cubicBezTo>
                  <a:cubicBezTo>
                    <a:pt x="8982" y="9666"/>
                    <a:pt x="8975" y="9616"/>
                    <a:pt x="8961" y="9567"/>
                  </a:cubicBezTo>
                  <a:lnTo>
                    <a:pt x="8954" y="9510"/>
                  </a:lnTo>
                  <a:cubicBezTo>
                    <a:pt x="8947" y="9475"/>
                    <a:pt x="8932" y="9433"/>
                    <a:pt x="8932" y="9412"/>
                  </a:cubicBezTo>
                  <a:cubicBezTo>
                    <a:pt x="8925" y="9391"/>
                    <a:pt x="8925" y="9369"/>
                    <a:pt x="8918" y="9348"/>
                  </a:cubicBezTo>
                  <a:cubicBezTo>
                    <a:pt x="8911" y="9320"/>
                    <a:pt x="8897" y="9292"/>
                    <a:pt x="8890" y="9257"/>
                  </a:cubicBezTo>
                  <a:lnTo>
                    <a:pt x="8869" y="9179"/>
                  </a:lnTo>
                  <a:cubicBezTo>
                    <a:pt x="8862" y="9151"/>
                    <a:pt x="8855" y="9123"/>
                    <a:pt x="8848" y="9095"/>
                  </a:cubicBezTo>
                  <a:cubicBezTo>
                    <a:pt x="8841" y="9066"/>
                    <a:pt x="8827" y="9031"/>
                    <a:pt x="8820" y="9003"/>
                  </a:cubicBezTo>
                  <a:cubicBezTo>
                    <a:pt x="8813" y="8982"/>
                    <a:pt x="8806" y="8954"/>
                    <a:pt x="8799" y="8925"/>
                  </a:cubicBezTo>
                  <a:cubicBezTo>
                    <a:pt x="8784" y="8897"/>
                    <a:pt x="8777" y="8862"/>
                    <a:pt x="8763" y="8827"/>
                  </a:cubicBezTo>
                  <a:lnTo>
                    <a:pt x="8735" y="8756"/>
                  </a:lnTo>
                  <a:cubicBezTo>
                    <a:pt x="8721" y="8707"/>
                    <a:pt x="8700" y="8665"/>
                    <a:pt x="8665" y="8559"/>
                  </a:cubicBezTo>
                  <a:lnTo>
                    <a:pt x="8650" y="8524"/>
                  </a:lnTo>
                  <a:cubicBezTo>
                    <a:pt x="8629" y="8481"/>
                    <a:pt x="8615" y="8446"/>
                    <a:pt x="8601" y="8411"/>
                  </a:cubicBezTo>
                  <a:lnTo>
                    <a:pt x="8580" y="8361"/>
                  </a:lnTo>
                  <a:cubicBezTo>
                    <a:pt x="8566" y="8333"/>
                    <a:pt x="8552" y="8305"/>
                    <a:pt x="8531" y="8256"/>
                  </a:cubicBezTo>
                  <a:lnTo>
                    <a:pt x="8502" y="8199"/>
                  </a:lnTo>
                  <a:cubicBezTo>
                    <a:pt x="8495" y="8171"/>
                    <a:pt x="8481" y="8150"/>
                    <a:pt x="8453" y="8086"/>
                  </a:cubicBezTo>
                  <a:lnTo>
                    <a:pt x="8425" y="8037"/>
                  </a:lnTo>
                  <a:lnTo>
                    <a:pt x="8368" y="7924"/>
                  </a:lnTo>
                  <a:lnTo>
                    <a:pt x="8347" y="7882"/>
                  </a:lnTo>
                  <a:lnTo>
                    <a:pt x="8277" y="7762"/>
                  </a:lnTo>
                  <a:cubicBezTo>
                    <a:pt x="8270" y="7755"/>
                    <a:pt x="8263" y="7741"/>
                    <a:pt x="8263" y="7727"/>
                  </a:cubicBezTo>
                  <a:lnTo>
                    <a:pt x="8171" y="7579"/>
                  </a:lnTo>
                  <a:cubicBezTo>
                    <a:pt x="8136" y="7530"/>
                    <a:pt x="8108" y="7473"/>
                    <a:pt x="8051" y="7389"/>
                  </a:cubicBezTo>
                  <a:cubicBezTo>
                    <a:pt x="8023" y="7353"/>
                    <a:pt x="8002" y="7318"/>
                    <a:pt x="7981" y="7283"/>
                  </a:cubicBezTo>
                  <a:lnTo>
                    <a:pt x="7931" y="7219"/>
                  </a:lnTo>
                  <a:lnTo>
                    <a:pt x="7875" y="7142"/>
                  </a:lnTo>
                  <a:cubicBezTo>
                    <a:pt x="7868" y="7128"/>
                    <a:pt x="7854" y="7114"/>
                    <a:pt x="7826" y="7071"/>
                  </a:cubicBezTo>
                  <a:lnTo>
                    <a:pt x="7769" y="7001"/>
                  </a:lnTo>
                  <a:lnTo>
                    <a:pt x="7720" y="6937"/>
                  </a:lnTo>
                  <a:lnTo>
                    <a:pt x="7664" y="6867"/>
                  </a:lnTo>
                  <a:lnTo>
                    <a:pt x="7614" y="6804"/>
                  </a:lnTo>
                  <a:lnTo>
                    <a:pt x="7551" y="6733"/>
                  </a:lnTo>
                  <a:lnTo>
                    <a:pt x="7494" y="6670"/>
                  </a:lnTo>
                  <a:lnTo>
                    <a:pt x="7431" y="6599"/>
                  </a:lnTo>
                  <a:lnTo>
                    <a:pt x="7396" y="6564"/>
                  </a:lnTo>
                  <a:cubicBezTo>
                    <a:pt x="7368" y="6536"/>
                    <a:pt x="7339" y="6500"/>
                    <a:pt x="7262" y="6423"/>
                  </a:cubicBezTo>
                  <a:lnTo>
                    <a:pt x="7149" y="6317"/>
                  </a:lnTo>
                  <a:lnTo>
                    <a:pt x="7093" y="6268"/>
                  </a:lnTo>
                  <a:lnTo>
                    <a:pt x="7015" y="6197"/>
                  </a:lnTo>
                  <a:lnTo>
                    <a:pt x="6945" y="6141"/>
                  </a:lnTo>
                  <a:lnTo>
                    <a:pt x="6888" y="6092"/>
                  </a:lnTo>
                  <a:lnTo>
                    <a:pt x="6797" y="6028"/>
                  </a:lnTo>
                  <a:lnTo>
                    <a:pt x="6754" y="5993"/>
                  </a:lnTo>
                  <a:cubicBezTo>
                    <a:pt x="6733" y="5979"/>
                    <a:pt x="6705" y="5958"/>
                    <a:pt x="6627" y="5908"/>
                  </a:cubicBezTo>
                  <a:cubicBezTo>
                    <a:pt x="6578" y="5880"/>
                    <a:pt x="6543" y="5852"/>
                    <a:pt x="6493" y="5817"/>
                  </a:cubicBezTo>
                  <a:lnTo>
                    <a:pt x="6367" y="5739"/>
                  </a:lnTo>
                  <a:lnTo>
                    <a:pt x="1918" y="3173"/>
                  </a:lnTo>
                  <a:cubicBezTo>
                    <a:pt x="1890" y="3159"/>
                    <a:pt x="1862" y="3145"/>
                    <a:pt x="1820" y="3117"/>
                  </a:cubicBezTo>
                  <a:cubicBezTo>
                    <a:pt x="1792" y="3103"/>
                    <a:pt x="1742" y="3082"/>
                    <a:pt x="1714" y="3067"/>
                  </a:cubicBezTo>
                  <a:cubicBezTo>
                    <a:pt x="1686" y="3053"/>
                    <a:pt x="1651" y="3032"/>
                    <a:pt x="1601" y="3011"/>
                  </a:cubicBezTo>
                  <a:cubicBezTo>
                    <a:pt x="1566" y="2997"/>
                    <a:pt x="1531" y="2983"/>
                    <a:pt x="1502" y="2969"/>
                  </a:cubicBezTo>
                  <a:cubicBezTo>
                    <a:pt x="1474" y="2955"/>
                    <a:pt x="1439" y="2948"/>
                    <a:pt x="1383" y="2926"/>
                  </a:cubicBezTo>
                  <a:cubicBezTo>
                    <a:pt x="1354" y="2919"/>
                    <a:pt x="1319" y="2905"/>
                    <a:pt x="1277" y="2891"/>
                  </a:cubicBezTo>
                  <a:cubicBezTo>
                    <a:pt x="1242" y="2884"/>
                    <a:pt x="1206" y="2870"/>
                    <a:pt x="1171" y="2863"/>
                  </a:cubicBezTo>
                  <a:cubicBezTo>
                    <a:pt x="1136" y="2856"/>
                    <a:pt x="1108" y="2849"/>
                    <a:pt x="1058" y="2835"/>
                  </a:cubicBezTo>
                  <a:cubicBezTo>
                    <a:pt x="1023" y="2835"/>
                    <a:pt x="988" y="2828"/>
                    <a:pt x="939" y="2821"/>
                  </a:cubicBezTo>
                  <a:cubicBezTo>
                    <a:pt x="903" y="2814"/>
                    <a:pt x="868" y="2814"/>
                    <a:pt x="699" y="2807"/>
                  </a:cubicBezTo>
                  <a:lnTo>
                    <a:pt x="692" y="2800"/>
                  </a:lnTo>
                  <a:lnTo>
                    <a:pt x="551" y="2800"/>
                  </a:lnTo>
                  <a:cubicBezTo>
                    <a:pt x="530" y="2807"/>
                    <a:pt x="516" y="2807"/>
                    <a:pt x="473" y="2814"/>
                  </a:cubicBezTo>
                  <a:lnTo>
                    <a:pt x="403" y="2828"/>
                  </a:lnTo>
                  <a:cubicBezTo>
                    <a:pt x="375" y="2828"/>
                    <a:pt x="346" y="2835"/>
                    <a:pt x="290" y="2856"/>
                  </a:cubicBezTo>
                  <a:lnTo>
                    <a:pt x="4844" y="212"/>
                  </a:lnTo>
                  <a:cubicBezTo>
                    <a:pt x="4858" y="198"/>
                    <a:pt x="4879" y="191"/>
                    <a:pt x="5062" y="107"/>
                  </a:cubicBezTo>
                  <a:cubicBezTo>
                    <a:pt x="5091" y="100"/>
                    <a:pt x="5126" y="86"/>
                    <a:pt x="5154" y="79"/>
                  </a:cubicBezTo>
                  <a:cubicBezTo>
                    <a:pt x="5182" y="71"/>
                    <a:pt x="5210" y="64"/>
                    <a:pt x="5246" y="57"/>
                  </a:cubicBezTo>
                  <a:cubicBezTo>
                    <a:pt x="5267" y="57"/>
                    <a:pt x="5288" y="50"/>
                    <a:pt x="5323" y="43"/>
                  </a:cubicBezTo>
                  <a:lnTo>
                    <a:pt x="5394" y="36"/>
                  </a:lnTo>
                  <a:close/>
                  <a:moveTo>
                    <a:pt x="5457" y="1"/>
                  </a:moveTo>
                  <a:cubicBezTo>
                    <a:pt x="5436" y="8"/>
                    <a:pt x="5415" y="8"/>
                    <a:pt x="5380" y="8"/>
                  </a:cubicBezTo>
                  <a:lnTo>
                    <a:pt x="5302" y="15"/>
                  </a:lnTo>
                  <a:lnTo>
                    <a:pt x="5232" y="29"/>
                  </a:lnTo>
                  <a:cubicBezTo>
                    <a:pt x="5203" y="36"/>
                    <a:pt x="5175" y="43"/>
                    <a:pt x="5133" y="50"/>
                  </a:cubicBezTo>
                  <a:cubicBezTo>
                    <a:pt x="5105" y="57"/>
                    <a:pt x="5084" y="64"/>
                    <a:pt x="4879" y="156"/>
                  </a:cubicBezTo>
                  <a:lnTo>
                    <a:pt x="4823" y="184"/>
                  </a:lnTo>
                  <a:cubicBezTo>
                    <a:pt x="4823" y="184"/>
                    <a:pt x="1" y="2990"/>
                    <a:pt x="15" y="3025"/>
                  </a:cubicBezTo>
                  <a:cubicBezTo>
                    <a:pt x="86" y="2983"/>
                    <a:pt x="163" y="2955"/>
                    <a:pt x="234" y="2919"/>
                  </a:cubicBezTo>
                  <a:cubicBezTo>
                    <a:pt x="262" y="2912"/>
                    <a:pt x="297" y="2898"/>
                    <a:pt x="325" y="2891"/>
                  </a:cubicBezTo>
                  <a:cubicBezTo>
                    <a:pt x="353" y="2884"/>
                    <a:pt x="382" y="2877"/>
                    <a:pt x="417" y="2870"/>
                  </a:cubicBezTo>
                  <a:cubicBezTo>
                    <a:pt x="438" y="2870"/>
                    <a:pt x="452" y="2863"/>
                    <a:pt x="494" y="2856"/>
                  </a:cubicBezTo>
                  <a:lnTo>
                    <a:pt x="565" y="2849"/>
                  </a:lnTo>
                  <a:lnTo>
                    <a:pt x="642" y="2849"/>
                  </a:lnTo>
                  <a:cubicBezTo>
                    <a:pt x="652" y="2849"/>
                    <a:pt x="664" y="2846"/>
                    <a:pt x="718" y="2846"/>
                  </a:cubicBezTo>
                  <a:cubicBezTo>
                    <a:pt x="744" y="2846"/>
                    <a:pt x="781" y="2847"/>
                    <a:pt x="833" y="2849"/>
                  </a:cubicBezTo>
                  <a:cubicBezTo>
                    <a:pt x="861" y="2849"/>
                    <a:pt x="903" y="2849"/>
                    <a:pt x="953" y="2856"/>
                  </a:cubicBezTo>
                  <a:cubicBezTo>
                    <a:pt x="981" y="2863"/>
                    <a:pt x="1016" y="2870"/>
                    <a:pt x="1065" y="2877"/>
                  </a:cubicBezTo>
                  <a:lnTo>
                    <a:pt x="1171" y="2898"/>
                  </a:lnTo>
                  <a:cubicBezTo>
                    <a:pt x="1199" y="2912"/>
                    <a:pt x="1235" y="2919"/>
                    <a:pt x="1284" y="2933"/>
                  </a:cubicBezTo>
                  <a:cubicBezTo>
                    <a:pt x="1312" y="2941"/>
                    <a:pt x="1340" y="2955"/>
                    <a:pt x="1397" y="2969"/>
                  </a:cubicBezTo>
                  <a:cubicBezTo>
                    <a:pt x="1425" y="2983"/>
                    <a:pt x="1460" y="2990"/>
                    <a:pt x="1488" y="3004"/>
                  </a:cubicBezTo>
                  <a:lnTo>
                    <a:pt x="1608" y="3053"/>
                  </a:lnTo>
                  <a:lnTo>
                    <a:pt x="1728" y="3096"/>
                  </a:lnTo>
                  <a:lnTo>
                    <a:pt x="1834" y="3152"/>
                  </a:lnTo>
                  <a:lnTo>
                    <a:pt x="1911" y="3194"/>
                  </a:lnTo>
                  <a:lnTo>
                    <a:pt x="6359" y="5767"/>
                  </a:lnTo>
                  <a:cubicBezTo>
                    <a:pt x="6395" y="5795"/>
                    <a:pt x="6437" y="5817"/>
                    <a:pt x="6493" y="5852"/>
                  </a:cubicBezTo>
                  <a:cubicBezTo>
                    <a:pt x="6536" y="5880"/>
                    <a:pt x="6578" y="5908"/>
                    <a:pt x="6663" y="5972"/>
                  </a:cubicBezTo>
                  <a:lnTo>
                    <a:pt x="6747" y="6028"/>
                  </a:lnTo>
                  <a:lnTo>
                    <a:pt x="6804" y="6070"/>
                  </a:lnTo>
                  <a:lnTo>
                    <a:pt x="6874" y="6127"/>
                  </a:lnTo>
                  <a:lnTo>
                    <a:pt x="6937" y="6176"/>
                  </a:lnTo>
                  <a:lnTo>
                    <a:pt x="7001" y="6233"/>
                  </a:lnTo>
                  <a:cubicBezTo>
                    <a:pt x="7022" y="6254"/>
                    <a:pt x="7050" y="6275"/>
                    <a:pt x="7086" y="6310"/>
                  </a:cubicBezTo>
                  <a:lnTo>
                    <a:pt x="7128" y="6345"/>
                  </a:lnTo>
                  <a:cubicBezTo>
                    <a:pt x="7163" y="6381"/>
                    <a:pt x="7205" y="6416"/>
                    <a:pt x="7283" y="6500"/>
                  </a:cubicBezTo>
                  <a:lnTo>
                    <a:pt x="7375" y="6592"/>
                  </a:lnTo>
                  <a:lnTo>
                    <a:pt x="7403" y="6627"/>
                  </a:lnTo>
                  <a:lnTo>
                    <a:pt x="7473" y="6705"/>
                  </a:lnTo>
                  <a:lnTo>
                    <a:pt x="7523" y="6761"/>
                  </a:lnTo>
                  <a:lnTo>
                    <a:pt x="7593" y="6846"/>
                  </a:lnTo>
                  <a:cubicBezTo>
                    <a:pt x="7607" y="6867"/>
                    <a:pt x="7621" y="6881"/>
                    <a:pt x="7635" y="6895"/>
                  </a:cubicBezTo>
                  <a:lnTo>
                    <a:pt x="7706" y="6987"/>
                  </a:lnTo>
                  <a:cubicBezTo>
                    <a:pt x="7720" y="7001"/>
                    <a:pt x="7734" y="7015"/>
                    <a:pt x="7741" y="7029"/>
                  </a:cubicBezTo>
                  <a:lnTo>
                    <a:pt x="7819" y="7128"/>
                  </a:lnTo>
                  <a:lnTo>
                    <a:pt x="7847" y="7163"/>
                  </a:lnTo>
                  <a:lnTo>
                    <a:pt x="7924" y="7276"/>
                  </a:lnTo>
                  <a:lnTo>
                    <a:pt x="7953" y="7311"/>
                  </a:lnTo>
                  <a:cubicBezTo>
                    <a:pt x="7974" y="7339"/>
                    <a:pt x="7995" y="7375"/>
                    <a:pt x="8051" y="7452"/>
                  </a:cubicBezTo>
                  <a:cubicBezTo>
                    <a:pt x="8079" y="7501"/>
                    <a:pt x="8115" y="7551"/>
                    <a:pt x="8157" y="7628"/>
                  </a:cubicBezTo>
                  <a:cubicBezTo>
                    <a:pt x="8178" y="7671"/>
                    <a:pt x="8206" y="7713"/>
                    <a:pt x="8270" y="7819"/>
                  </a:cubicBezTo>
                  <a:lnTo>
                    <a:pt x="8319" y="7903"/>
                  </a:lnTo>
                  <a:lnTo>
                    <a:pt x="8354" y="7974"/>
                  </a:lnTo>
                  <a:lnTo>
                    <a:pt x="8397" y="8058"/>
                  </a:lnTo>
                  <a:lnTo>
                    <a:pt x="8439" y="8136"/>
                  </a:lnTo>
                  <a:cubicBezTo>
                    <a:pt x="8453" y="8164"/>
                    <a:pt x="8467" y="8199"/>
                    <a:pt x="8474" y="8213"/>
                  </a:cubicBezTo>
                  <a:cubicBezTo>
                    <a:pt x="8488" y="8235"/>
                    <a:pt x="8495" y="8263"/>
                    <a:pt x="8509" y="8291"/>
                  </a:cubicBezTo>
                  <a:cubicBezTo>
                    <a:pt x="8524" y="8319"/>
                    <a:pt x="8538" y="8347"/>
                    <a:pt x="8552" y="8383"/>
                  </a:cubicBezTo>
                  <a:lnTo>
                    <a:pt x="8573" y="8425"/>
                  </a:lnTo>
                  <a:lnTo>
                    <a:pt x="8615" y="8538"/>
                  </a:lnTo>
                  <a:lnTo>
                    <a:pt x="8658" y="8629"/>
                  </a:lnTo>
                  <a:cubicBezTo>
                    <a:pt x="8672" y="8679"/>
                    <a:pt x="8693" y="8721"/>
                    <a:pt x="8707" y="8770"/>
                  </a:cubicBezTo>
                  <a:cubicBezTo>
                    <a:pt x="8714" y="8791"/>
                    <a:pt x="8721" y="8813"/>
                    <a:pt x="8735" y="8841"/>
                  </a:cubicBezTo>
                  <a:cubicBezTo>
                    <a:pt x="8742" y="8876"/>
                    <a:pt x="8756" y="8911"/>
                    <a:pt x="8763" y="8939"/>
                  </a:cubicBezTo>
                  <a:cubicBezTo>
                    <a:pt x="8777" y="8968"/>
                    <a:pt x="8784" y="8989"/>
                    <a:pt x="8791" y="9017"/>
                  </a:cubicBezTo>
                  <a:cubicBezTo>
                    <a:pt x="8799" y="9052"/>
                    <a:pt x="8806" y="9080"/>
                    <a:pt x="8820" y="9109"/>
                  </a:cubicBezTo>
                  <a:lnTo>
                    <a:pt x="8841" y="9193"/>
                  </a:lnTo>
                  <a:cubicBezTo>
                    <a:pt x="8848" y="9221"/>
                    <a:pt x="8855" y="9236"/>
                    <a:pt x="8862" y="9271"/>
                  </a:cubicBezTo>
                  <a:cubicBezTo>
                    <a:pt x="8869" y="9299"/>
                    <a:pt x="8883" y="9341"/>
                    <a:pt x="8883" y="9362"/>
                  </a:cubicBezTo>
                  <a:cubicBezTo>
                    <a:pt x="8890" y="9384"/>
                    <a:pt x="8897" y="9405"/>
                    <a:pt x="8897" y="9426"/>
                  </a:cubicBezTo>
                  <a:cubicBezTo>
                    <a:pt x="8904" y="9461"/>
                    <a:pt x="8911" y="9489"/>
                    <a:pt x="8925" y="9546"/>
                  </a:cubicBezTo>
                  <a:cubicBezTo>
                    <a:pt x="8925" y="9553"/>
                    <a:pt x="8932" y="9567"/>
                    <a:pt x="8932" y="9581"/>
                  </a:cubicBezTo>
                  <a:cubicBezTo>
                    <a:pt x="8939" y="9630"/>
                    <a:pt x="8954" y="9687"/>
                    <a:pt x="8961" y="9736"/>
                  </a:cubicBezTo>
                  <a:cubicBezTo>
                    <a:pt x="8968" y="9785"/>
                    <a:pt x="8975" y="9835"/>
                    <a:pt x="8982" y="9926"/>
                  </a:cubicBezTo>
                  <a:cubicBezTo>
                    <a:pt x="8989" y="9962"/>
                    <a:pt x="8996" y="10004"/>
                    <a:pt x="8996" y="10039"/>
                  </a:cubicBezTo>
                  <a:lnTo>
                    <a:pt x="8996" y="10088"/>
                  </a:lnTo>
                  <a:cubicBezTo>
                    <a:pt x="8996" y="10124"/>
                    <a:pt x="9003" y="10159"/>
                    <a:pt x="9003" y="10237"/>
                  </a:cubicBezTo>
                  <a:lnTo>
                    <a:pt x="9003" y="10378"/>
                  </a:lnTo>
                  <a:cubicBezTo>
                    <a:pt x="9003" y="10378"/>
                    <a:pt x="8996" y="12936"/>
                    <a:pt x="9017" y="12958"/>
                  </a:cubicBezTo>
                  <a:lnTo>
                    <a:pt x="9031" y="12958"/>
                  </a:lnTo>
                  <a:cubicBezTo>
                    <a:pt x="9031" y="12958"/>
                    <a:pt x="13860" y="10152"/>
                    <a:pt x="13867" y="10138"/>
                  </a:cubicBezTo>
                  <a:lnTo>
                    <a:pt x="13874" y="7579"/>
                  </a:lnTo>
                  <a:cubicBezTo>
                    <a:pt x="13874" y="7544"/>
                    <a:pt x="13874" y="7501"/>
                    <a:pt x="13867" y="7283"/>
                  </a:cubicBezTo>
                  <a:cubicBezTo>
                    <a:pt x="13860" y="7269"/>
                    <a:pt x="13860" y="7248"/>
                    <a:pt x="13860" y="7198"/>
                  </a:cubicBezTo>
                  <a:cubicBezTo>
                    <a:pt x="13853" y="7177"/>
                    <a:pt x="13853" y="7163"/>
                    <a:pt x="13846" y="7064"/>
                  </a:cubicBezTo>
                  <a:cubicBezTo>
                    <a:pt x="13839" y="7022"/>
                    <a:pt x="13832" y="6973"/>
                    <a:pt x="13818" y="6909"/>
                  </a:cubicBezTo>
                  <a:cubicBezTo>
                    <a:pt x="13818" y="6874"/>
                    <a:pt x="13811" y="6832"/>
                    <a:pt x="13796" y="6775"/>
                  </a:cubicBezTo>
                  <a:lnTo>
                    <a:pt x="13789" y="6733"/>
                  </a:lnTo>
                  <a:lnTo>
                    <a:pt x="13782" y="6691"/>
                  </a:lnTo>
                  <a:cubicBezTo>
                    <a:pt x="13775" y="6677"/>
                    <a:pt x="13775" y="6663"/>
                    <a:pt x="13761" y="6613"/>
                  </a:cubicBezTo>
                  <a:cubicBezTo>
                    <a:pt x="13761" y="6599"/>
                    <a:pt x="13754" y="6578"/>
                    <a:pt x="13726" y="6458"/>
                  </a:cubicBezTo>
                  <a:cubicBezTo>
                    <a:pt x="13719" y="6437"/>
                    <a:pt x="13712" y="6409"/>
                    <a:pt x="13677" y="6296"/>
                  </a:cubicBezTo>
                  <a:cubicBezTo>
                    <a:pt x="13670" y="6268"/>
                    <a:pt x="13663" y="6240"/>
                    <a:pt x="13627" y="6134"/>
                  </a:cubicBezTo>
                  <a:cubicBezTo>
                    <a:pt x="13620" y="6099"/>
                    <a:pt x="13606" y="6070"/>
                    <a:pt x="13571" y="5965"/>
                  </a:cubicBezTo>
                  <a:lnTo>
                    <a:pt x="13500" y="5788"/>
                  </a:lnTo>
                  <a:lnTo>
                    <a:pt x="13479" y="5732"/>
                  </a:lnTo>
                  <a:cubicBezTo>
                    <a:pt x="13465" y="5697"/>
                    <a:pt x="13451" y="5655"/>
                    <a:pt x="13430" y="5619"/>
                  </a:cubicBezTo>
                  <a:lnTo>
                    <a:pt x="13402" y="5542"/>
                  </a:lnTo>
                  <a:lnTo>
                    <a:pt x="13381" y="5506"/>
                  </a:lnTo>
                  <a:lnTo>
                    <a:pt x="13366" y="5464"/>
                  </a:lnTo>
                  <a:lnTo>
                    <a:pt x="13338" y="5408"/>
                  </a:lnTo>
                  <a:cubicBezTo>
                    <a:pt x="13324" y="5380"/>
                    <a:pt x="13310" y="5358"/>
                    <a:pt x="13282" y="5302"/>
                  </a:cubicBezTo>
                  <a:cubicBezTo>
                    <a:pt x="13275" y="5281"/>
                    <a:pt x="13268" y="5267"/>
                    <a:pt x="13254" y="5232"/>
                  </a:cubicBezTo>
                  <a:cubicBezTo>
                    <a:pt x="13247" y="5217"/>
                    <a:pt x="13233" y="5203"/>
                    <a:pt x="13225" y="5182"/>
                  </a:cubicBezTo>
                  <a:lnTo>
                    <a:pt x="13204" y="5140"/>
                  </a:lnTo>
                  <a:cubicBezTo>
                    <a:pt x="13197" y="5126"/>
                    <a:pt x="13183" y="5112"/>
                    <a:pt x="13176" y="5098"/>
                  </a:cubicBezTo>
                  <a:lnTo>
                    <a:pt x="13113" y="4978"/>
                  </a:lnTo>
                  <a:cubicBezTo>
                    <a:pt x="13106" y="4964"/>
                    <a:pt x="13099" y="4950"/>
                    <a:pt x="13092" y="4943"/>
                  </a:cubicBezTo>
                  <a:lnTo>
                    <a:pt x="13007" y="4787"/>
                  </a:lnTo>
                  <a:cubicBezTo>
                    <a:pt x="12972" y="4738"/>
                    <a:pt x="12943" y="4689"/>
                    <a:pt x="12880" y="4597"/>
                  </a:cubicBezTo>
                  <a:lnTo>
                    <a:pt x="12810" y="4491"/>
                  </a:lnTo>
                  <a:cubicBezTo>
                    <a:pt x="12803" y="4477"/>
                    <a:pt x="12788" y="4456"/>
                    <a:pt x="12767" y="4428"/>
                  </a:cubicBezTo>
                  <a:cubicBezTo>
                    <a:pt x="12746" y="4407"/>
                    <a:pt x="12732" y="4379"/>
                    <a:pt x="12711" y="4350"/>
                  </a:cubicBezTo>
                  <a:lnTo>
                    <a:pt x="12662" y="4280"/>
                  </a:lnTo>
                  <a:lnTo>
                    <a:pt x="12605" y="4209"/>
                  </a:lnTo>
                  <a:cubicBezTo>
                    <a:pt x="12591" y="4195"/>
                    <a:pt x="12577" y="4181"/>
                    <a:pt x="12570" y="4167"/>
                  </a:cubicBezTo>
                  <a:lnTo>
                    <a:pt x="12542" y="4132"/>
                  </a:lnTo>
                  <a:lnTo>
                    <a:pt x="12492" y="4075"/>
                  </a:lnTo>
                  <a:lnTo>
                    <a:pt x="12443" y="4012"/>
                  </a:lnTo>
                  <a:lnTo>
                    <a:pt x="12380" y="3942"/>
                  </a:lnTo>
                  <a:lnTo>
                    <a:pt x="12288" y="3836"/>
                  </a:lnTo>
                  <a:lnTo>
                    <a:pt x="12232" y="3772"/>
                  </a:lnTo>
                  <a:cubicBezTo>
                    <a:pt x="12196" y="3744"/>
                    <a:pt x="12168" y="3709"/>
                    <a:pt x="12091" y="3631"/>
                  </a:cubicBezTo>
                  <a:cubicBezTo>
                    <a:pt x="12055" y="3596"/>
                    <a:pt x="12020" y="3568"/>
                    <a:pt x="11921" y="3476"/>
                  </a:cubicBezTo>
                  <a:cubicBezTo>
                    <a:pt x="11900" y="3455"/>
                    <a:pt x="11872" y="3434"/>
                    <a:pt x="11780" y="3356"/>
                  </a:cubicBezTo>
                  <a:cubicBezTo>
                    <a:pt x="11759" y="3335"/>
                    <a:pt x="11738" y="3321"/>
                    <a:pt x="11639" y="3237"/>
                  </a:cubicBezTo>
                  <a:lnTo>
                    <a:pt x="11576" y="3187"/>
                  </a:lnTo>
                  <a:cubicBezTo>
                    <a:pt x="11562" y="3180"/>
                    <a:pt x="11548" y="3166"/>
                    <a:pt x="11534" y="3159"/>
                  </a:cubicBezTo>
                  <a:lnTo>
                    <a:pt x="11456" y="3103"/>
                  </a:lnTo>
                  <a:cubicBezTo>
                    <a:pt x="11421" y="3074"/>
                    <a:pt x="11379" y="3046"/>
                    <a:pt x="11329" y="3018"/>
                  </a:cubicBezTo>
                  <a:lnTo>
                    <a:pt x="11223" y="2955"/>
                  </a:lnTo>
                  <a:lnTo>
                    <a:pt x="6754" y="368"/>
                  </a:lnTo>
                  <a:cubicBezTo>
                    <a:pt x="6726" y="353"/>
                    <a:pt x="6698" y="339"/>
                    <a:pt x="6656" y="318"/>
                  </a:cubicBezTo>
                  <a:lnTo>
                    <a:pt x="6550" y="262"/>
                  </a:lnTo>
                  <a:lnTo>
                    <a:pt x="6437" y="212"/>
                  </a:lnTo>
                  <a:lnTo>
                    <a:pt x="6338" y="170"/>
                  </a:lnTo>
                  <a:lnTo>
                    <a:pt x="6218" y="128"/>
                  </a:lnTo>
                  <a:cubicBezTo>
                    <a:pt x="6190" y="114"/>
                    <a:pt x="6155" y="107"/>
                    <a:pt x="6113" y="93"/>
                  </a:cubicBezTo>
                  <a:cubicBezTo>
                    <a:pt x="6077" y="79"/>
                    <a:pt x="6042" y="71"/>
                    <a:pt x="6007" y="64"/>
                  </a:cubicBezTo>
                  <a:cubicBezTo>
                    <a:pt x="5972" y="50"/>
                    <a:pt x="5944" y="43"/>
                    <a:pt x="5894" y="36"/>
                  </a:cubicBezTo>
                  <a:cubicBezTo>
                    <a:pt x="5859" y="29"/>
                    <a:pt x="5824" y="22"/>
                    <a:pt x="5774" y="15"/>
                  </a:cubicBezTo>
                  <a:cubicBezTo>
                    <a:pt x="5739" y="15"/>
                    <a:pt x="5697" y="8"/>
                    <a:pt x="5521" y="1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g1b4b0e4ccdf_1_522"/>
            <p:cNvSpPr/>
            <p:nvPr/>
          </p:nvSpPr>
          <p:spPr>
            <a:xfrm>
              <a:off x="6341532" y="3073926"/>
              <a:ext cx="1269683" cy="1307951"/>
            </a:xfrm>
            <a:custGeom>
              <a:rect b="b" l="l" r="r" t="t"/>
              <a:pathLst>
                <a:path extrusionOk="0" h="10117" w="9821">
                  <a:moveTo>
                    <a:pt x="1491" y="0"/>
                  </a:moveTo>
                  <a:cubicBezTo>
                    <a:pt x="615" y="0"/>
                    <a:pt x="13" y="694"/>
                    <a:pt x="8" y="1897"/>
                  </a:cubicBezTo>
                  <a:lnTo>
                    <a:pt x="0" y="4456"/>
                  </a:lnTo>
                  <a:lnTo>
                    <a:pt x="9806" y="10116"/>
                  </a:lnTo>
                  <a:lnTo>
                    <a:pt x="9813" y="7558"/>
                  </a:lnTo>
                  <a:cubicBezTo>
                    <a:pt x="9820" y="5859"/>
                    <a:pt x="8622" y="3793"/>
                    <a:pt x="7141" y="2940"/>
                  </a:cubicBezTo>
                  <a:lnTo>
                    <a:pt x="2693" y="367"/>
                  </a:lnTo>
                  <a:cubicBezTo>
                    <a:pt x="2261" y="118"/>
                    <a:pt x="1853" y="0"/>
                    <a:pt x="1491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g1b4b0e4ccdf_1_522"/>
            <p:cNvSpPr/>
            <p:nvPr/>
          </p:nvSpPr>
          <p:spPr>
            <a:xfrm>
              <a:off x="6338817" y="3071599"/>
              <a:ext cx="1274208" cy="1312993"/>
            </a:xfrm>
            <a:custGeom>
              <a:rect b="b" l="l" r="r" t="t"/>
              <a:pathLst>
                <a:path extrusionOk="0" h="10156" w="9856">
                  <a:moveTo>
                    <a:pt x="1514" y="40"/>
                  </a:moveTo>
                  <a:cubicBezTo>
                    <a:pt x="1880" y="40"/>
                    <a:pt x="2285" y="164"/>
                    <a:pt x="2707" y="406"/>
                  </a:cubicBezTo>
                  <a:lnTo>
                    <a:pt x="7155" y="2972"/>
                  </a:lnTo>
                  <a:cubicBezTo>
                    <a:pt x="8629" y="3825"/>
                    <a:pt x="9820" y="5891"/>
                    <a:pt x="9820" y="7583"/>
                  </a:cubicBezTo>
                  <a:lnTo>
                    <a:pt x="9813" y="10106"/>
                  </a:lnTo>
                  <a:lnTo>
                    <a:pt x="43" y="4467"/>
                  </a:lnTo>
                  <a:lnTo>
                    <a:pt x="50" y="1922"/>
                  </a:lnTo>
                  <a:cubicBezTo>
                    <a:pt x="57" y="1104"/>
                    <a:pt x="325" y="505"/>
                    <a:pt x="825" y="216"/>
                  </a:cubicBezTo>
                  <a:cubicBezTo>
                    <a:pt x="1032" y="98"/>
                    <a:pt x="1264" y="40"/>
                    <a:pt x="1514" y="40"/>
                  </a:cubicBezTo>
                  <a:close/>
                  <a:moveTo>
                    <a:pt x="1508" y="0"/>
                  </a:moveTo>
                  <a:cubicBezTo>
                    <a:pt x="1249" y="0"/>
                    <a:pt x="1011" y="60"/>
                    <a:pt x="804" y="181"/>
                  </a:cubicBezTo>
                  <a:cubicBezTo>
                    <a:pt x="296" y="477"/>
                    <a:pt x="14" y="1090"/>
                    <a:pt x="14" y="1915"/>
                  </a:cubicBezTo>
                  <a:cubicBezTo>
                    <a:pt x="14" y="1915"/>
                    <a:pt x="0" y="4474"/>
                    <a:pt x="14" y="4495"/>
                  </a:cubicBezTo>
                  <a:cubicBezTo>
                    <a:pt x="14" y="4495"/>
                    <a:pt x="9813" y="10156"/>
                    <a:pt x="9827" y="10156"/>
                  </a:cubicBezTo>
                  <a:cubicBezTo>
                    <a:pt x="9827" y="10156"/>
                    <a:pt x="9834" y="10156"/>
                    <a:pt x="9848" y="10134"/>
                  </a:cubicBezTo>
                  <a:lnTo>
                    <a:pt x="9855" y="7583"/>
                  </a:lnTo>
                  <a:cubicBezTo>
                    <a:pt x="9855" y="5877"/>
                    <a:pt x="8657" y="3797"/>
                    <a:pt x="7177" y="2937"/>
                  </a:cubicBezTo>
                  <a:lnTo>
                    <a:pt x="2728" y="371"/>
                  </a:lnTo>
                  <a:cubicBezTo>
                    <a:pt x="2299" y="125"/>
                    <a:pt x="1882" y="0"/>
                    <a:pt x="1508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g1b4b0e4ccdf_1_522"/>
            <p:cNvSpPr/>
            <p:nvPr/>
          </p:nvSpPr>
          <p:spPr>
            <a:xfrm>
              <a:off x="6953033" y="2932234"/>
              <a:ext cx="692696" cy="365611"/>
            </a:xfrm>
            <a:custGeom>
              <a:rect b="b" l="l" r="r" t="t"/>
              <a:pathLst>
                <a:path extrusionOk="0" h="2828" w="5358">
                  <a:moveTo>
                    <a:pt x="2670" y="1"/>
                  </a:moveTo>
                  <a:cubicBezTo>
                    <a:pt x="2047" y="1"/>
                    <a:pt x="1425" y="138"/>
                    <a:pt x="952" y="413"/>
                  </a:cubicBezTo>
                  <a:cubicBezTo>
                    <a:pt x="1" y="963"/>
                    <a:pt x="8" y="1858"/>
                    <a:pt x="959" y="2415"/>
                  </a:cubicBezTo>
                  <a:cubicBezTo>
                    <a:pt x="1439" y="2690"/>
                    <a:pt x="2064" y="2827"/>
                    <a:pt x="2689" y="2827"/>
                  </a:cubicBezTo>
                  <a:cubicBezTo>
                    <a:pt x="3314" y="2827"/>
                    <a:pt x="3938" y="2690"/>
                    <a:pt x="4413" y="2415"/>
                  </a:cubicBezTo>
                  <a:cubicBezTo>
                    <a:pt x="5358" y="1858"/>
                    <a:pt x="5358" y="963"/>
                    <a:pt x="4399" y="413"/>
                  </a:cubicBezTo>
                  <a:cubicBezTo>
                    <a:pt x="3920" y="138"/>
                    <a:pt x="3294" y="1"/>
                    <a:pt x="267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g1b4b0e4ccdf_1_522"/>
            <p:cNvSpPr/>
            <p:nvPr/>
          </p:nvSpPr>
          <p:spPr>
            <a:xfrm>
              <a:off x="6919290" y="2549046"/>
              <a:ext cx="727473" cy="693342"/>
            </a:xfrm>
            <a:custGeom>
              <a:rect b="b" l="l" r="r" t="t"/>
              <a:pathLst>
                <a:path extrusionOk="0" h="5363" w="5627">
                  <a:moveTo>
                    <a:pt x="2938" y="1"/>
                  </a:moveTo>
                  <a:cubicBezTo>
                    <a:pt x="2572" y="1"/>
                    <a:pt x="2200" y="76"/>
                    <a:pt x="1848" y="233"/>
                  </a:cubicBezTo>
                  <a:cubicBezTo>
                    <a:pt x="628" y="776"/>
                    <a:pt x="1" y="2136"/>
                    <a:pt x="367" y="3419"/>
                  </a:cubicBezTo>
                  <a:cubicBezTo>
                    <a:pt x="699" y="4587"/>
                    <a:pt x="1765" y="5362"/>
                    <a:pt x="2942" y="5362"/>
                  </a:cubicBezTo>
                  <a:cubicBezTo>
                    <a:pt x="3065" y="5362"/>
                    <a:pt x="3189" y="5354"/>
                    <a:pt x="3314" y="5337"/>
                  </a:cubicBezTo>
                  <a:cubicBezTo>
                    <a:pt x="4639" y="5153"/>
                    <a:pt x="5626" y="4018"/>
                    <a:pt x="5626" y="2686"/>
                  </a:cubicBezTo>
                  <a:cubicBezTo>
                    <a:pt x="5626" y="2179"/>
                    <a:pt x="5485" y="1685"/>
                    <a:pt x="5217" y="1255"/>
                  </a:cubicBezTo>
                  <a:cubicBezTo>
                    <a:pt x="4711" y="454"/>
                    <a:pt x="3839" y="1"/>
                    <a:pt x="2938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g1b4b0e4ccdf_1_522"/>
            <p:cNvSpPr/>
            <p:nvPr/>
          </p:nvSpPr>
          <p:spPr>
            <a:xfrm>
              <a:off x="6921100" y="2546719"/>
              <a:ext cx="760181" cy="698643"/>
            </a:xfrm>
            <a:custGeom>
              <a:rect b="b" l="l" r="r" t="t"/>
              <a:pathLst>
                <a:path extrusionOk="0" h="5404" w="5880">
                  <a:moveTo>
                    <a:pt x="2926" y="39"/>
                  </a:moveTo>
                  <a:cubicBezTo>
                    <a:pt x="3843" y="39"/>
                    <a:pt x="4696" y="505"/>
                    <a:pt x="5182" y="1287"/>
                  </a:cubicBezTo>
                  <a:cubicBezTo>
                    <a:pt x="5831" y="2309"/>
                    <a:pt x="5697" y="3649"/>
                    <a:pt x="4865" y="4530"/>
                  </a:cubicBezTo>
                  <a:cubicBezTo>
                    <a:pt x="4345" y="5076"/>
                    <a:pt x="3639" y="5365"/>
                    <a:pt x="2923" y="5365"/>
                  </a:cubicBezTo>
                  <a:cubicBezTo>
                    <a:pt x="2484" y="5365"/>
                    <a:pt x="2041" y="5256"/>
                    <a:pt x="1636" y="5030"/>
                  </a:cubicBezTo>
                  <a:cubicBezTo>
                    <a:pt x="579" y="4445"/>
                    <a:pt x="43" y="3212"/>
                    <a:pt x="346" y="2034"/>
                  </a:cubicBezTo>
                  <a:cubicBezTo>
                    <a:pt x="649" y="857"/>
                    <a:pt x="1714" y="39"/>
                    <a:pt x="2926" y="39"/>
                  </a:cubicBezTo>
                  <a:close/>
                  <a:moveTo>
                    <a:pt x="2932" y="0"/>
                  </a:moveTo>
                  <a:cubicBezTo>
                    <a:pt x="2458" y="0"/>
                    <a:pt x="1981" y="124"/>
                    <a:pt x="1552" y="378"/>
                  </a:cubicBezTo>
                  <a:cubicBezTo>
                    <a:pt x="501" y="998"/>
                    <a:pt x="1" y="2239"/>
                    <a:pt x="325" y="3416"/>
                  </a:cubicBezTo>
                  <a:cubicBezTo>
                    <a:pt x="642" y="4586"/>
                    <a:pt x="1707" y="5404"/>
                    <a:pt x="2926" y="5404"/>
                  </a:cubicBezTo>
                  <a:cubicBezTo>
                    <a:pt x="3913" y="5404"/>
                    <a:pt x="4823" y="4868"/>
                    <a:pt x="5295" y="4001"/>
                  </a:cubicBezTo>
                  <a:cubicBezTo>
                    <a:pt x="5880" y="2930"/>
                    <a:pt x="5683" y="1604"/>
                    <a:pt x="4808" y="758"/>
                  </a:cubicBezTo>
                  <a:cubicBezTo>
                    <a:pt x="4292" y="259"/>
                    <a:pt x="3615" y="0"/>
                    <a:pt x="2932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g1b4b0e4ccdf_1_522"/>
            <p:cNvSpPr/>
            <p:nvPr/>
          </p:nvSpPr>
          <p:spPr>
            <a:xfrm>
              <a:off x="7113471" y="2711294"/>
              <a:ext cx="533290" cy="351002"/>
            </a:xfrm>
            <a:custGeom>
              <a:rect b="b" l="l" r="r" t="t"/>
              <a:pathLst>
                <a:path extrusionOk="0" h="2715" w="4125">
                  <a:moveTo>
                    <a:pt x="3708" y="0"/>
                  </a:moveTo>
                  <a:lnTo>
                    <a:pt x="0" y="839"/>
                  </a:lnTo>
                  <a:lnTo>
                    <a:pt x="324" y="1614"/>
                  </a:lnTo>
                  <a:cubicBezTo>
                    <a:pt x="324" y="1614"/>
                    <a:pt x="453" y="1607"/>
                    <a:pt x="662" y="1607"/>
                  </a:cubicBezTo>
                  <a:cubicBezTo>
                    <a:pt x="1444" y="1607"/>
                    <a:pt x="3348" y="1712"/>
                    <a:pt x="3793" y="2714"/>
                  </a:cubicBezTo>
                  <a:cubicBezTo>
                    <a:pt x="4011" y="2319"/>
                    <a:pt x="4124" y="1875"/>
                    <a:pt x="4124" y="1431"/>
                  </a:cubicBezTo>
                  <a:cubicBezTo>
                    <a:pt x="4124" y="924"/>
                    <a:pt x="3983" y="430"/>
                    <a:pt x="370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g1b4b0e4ccdf_1_522"/>
            <p:cNvSpPr/>
            <p:nvPr/>
          </p:nvSpPr>
          <p:spPr>
            <a:xfrm>
              <a:off x="7110756" y="2708449"/>
              <a:ext cx="551390" cy="356561"/>
            </a:xfrm>
            <a:custGeom>
              <a:rect b="b" l="l" r="r" t="t"/>
              <a:pathLst>
                <a:path extrusionOk="0" h="2758" w="4265">
                  <a:moveTo>
                    <a:pt x="3729" y="50"/>
                  </a:moveTo>
                  <a:cubicBezTo>
                    <a:pt x="4230" y="854"/>
                    <a:pt x="4265" y="1862"/>
                    <a:pt x="3821" y="2701"/>
                  </a:cubicBezTo>
                  <a:cubicBezTo>
                    <a:pt x="3348" y="1721"/>
                    <a:pt x="1530" y="1615"/>
                    <a:pt x="726" y="1615"/>
                  </a:cubicBezTo>
                  <a:lnTo>
                    <a:pt x="726" y="1608"/>
                  </a:lnTo>
                  <a:cubicBezTo>
                    <a:pt x="536" y="1608"/>
                    <a:pt x="409" y="1615"/>
                    <a:pt x="367" y="1622"/>
                  </a:cubicBezTo>
                  <a:lnTo>
                    <a:pt x="56" y="875"/>
                  </a:lnTo>
                  <a:lnTo>
                    <a:pt x="3729" y="50"/>
                  </a:lnTo>
                  <a:close/>
                  <a:moveTo>
                    <a:pt x="3729" y="1"/>
                  </a:moveTo>
                  <a:cubicBezTo>
                    <a:pt x="3729" y="1"/>
                    <a:pt x="14" y="840"/>
                    <a:pt x="0" y="868"/>
                  </a:cubicBezTo>
                  <a:cubicBezTo>
                    <a:pt x="0" y="868"/>
                    <a:pt x="331" y="1643"/>
                    <a:pt x="345" y="1658"/>
                  </a:cubicBezTo>
                  <a:cubicBezTo>
                    <a:pt x="351" y="1658"/>
                    <a:pt x="476" y="1651"/>
                    <a:pt x="676" y="1651"/>
                  </a:cubicBezTo>
                  <a:cubicBezTo>
                    <a:pt x="1453" y="1651"/>
                    <a:pt x="3365" y="1753"/>
                    <a:pt x="3814" y="2757"/>
                  </a:cubicBezTo>
                  <a:cubicBezTo>
                    <a:pt x="3821" y="2757"/>
                    <a:pt x="3828" y="2750"/>
                    <a:pt x="3828" y="2750"/>
                  </a:cubicBezTo>
                  <a:cubicBezTo>
                    <a:pt x="4046" y="2348"/>
                    <a:pt x="4159" y="1904"/>
                    <a:pt x="4166" y="1446"/>
                  </a:cubicBezTo>
                  <a:cubicBezTo>
                    <a:pt x="4166" y="931"/>
                    <a:pt x="4011" y="431"/>
                    <a:pt x="372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g1b4b0e4ccdf_1_522"/>
            <p:cNvSpPr/>
            <p:nvPr/>
          </p:nvSpPr>
          <p:spPr>
            <a:xfrm>
              <a:off x="6626726" y="1410341"/>
              <a:ext cx="1490239" cy="1510020"/>
            </a:xfrm>
            <a:custGeom>
              <a:rect b="b" l="l" r="r" t="t"/>
              <a:pathLst>
                <a:path extrusionOk="0" h="11680" w="11527">
                  <a:moveTo>
                    <a:pt x="5787" y="1"/>
                  </a:moveTo>
                  <a:cubicBezTo>
                    <a:pt x="5200" y="1"/>
                    <a:pt x="4607" y="91"/>
                    <a:pt x="4026" y="279"/>
                  </a:cubicBezTo>
                  <a:cubicBezTo>
                    <a:pt x="3822" y="342"/>
                    <a:pt x="3624" y="420"/>
                    <a:pt x="3427" y="511"/>
                  </a:cubicBezTo>
                  <a:cubicBezTo>
                    <a:pt x="3307" y="568"/>
                    <a:pt x="3187" y="631"/>
                    <a:pt x="3067" y="695"/>
                  </a:cubicBezTo>
                  <a:cubicBezTo>
                    <a:pt x="2510" y="1005"/>
                    <a:pt x="2010" y="1407"/>
                    <a:pt x="1594" y="1886"/>
                  </a:cubicBezTo>
                  <a:cubicBezTo>
                    <a:pt x="551" y="3077"/>
                    <a:pt x="1" y="4720"/>
                    <a:pt x="128" y="6433"/>
                  </a:cubicBezTo>
                  <a:cubicBezTo>
                    <a:pt x="135" y="6538"/>
                    <a:pt x="142" y="6637"/>
                    <a:pt x="156" y="6743"/>
                  </a:cubicBezTo>
                  <a:cubicBezTo>
                    <a:pt x="205" y="7194"/>
                    <a:pt x="269" y="7617"/>
                    <a:pt x="353" y="8019"/>
                  </a:cubicBezTo>
                  <a:cubicBezTo>
                    <a:pt x="762" y="10042"/>
                    <a:pt x="1594" y="11374"/>
                    <a:pt x="3603" y="11635"/>
                  </a:cubicBezTo>
                  <a:cubicBezTo>
                    <a:pt x="3838" y="11665"/>
                    <a:pt x="4088" y="11680"/>
                    <a:pt x="4357" y="11680"/>
                  </a:cubicBezTo>
                  <a:cubicBezTo>
                    <a:pt x="5049" y="11680"/>
                    <a:pt x="5859" y="11579"/>
                    <a:pt x="6803" y="11360"/>
                  </a:cubicBezTo>
                  <a:cubicBezTo>
                    <a:pt x="7572" y="11184"/>
                    <a:pt x="8305" y="10867"/>
                    <a:pt x="8961" y="10423"/>
                  </a:cubicBezTo>
                  <a:cubicBezTo>
                    <a:pt x="9285" y="10204"/>
                    <a:pt x="9588" y="9950"/>
                    <a:pt x="9870" y="9668"/>
                  </a:cubicBezTo>
                  <a:cubicBezTo>
                    <a:pt x="10871" y="8674"/>
                    <a:pt x="11456" y="7335"/>
                    <a:pt x="11512" y="5918"/>
                  </a:cubicBezTo>
                  <a:cubicBezTo>
                    <a:pt x="11526" y="5601"/>
                    <a:pt x="11512" y="5291"/>
                    <a:pt x="11470" y="4974"/>
                  </a:cubicBezTo>
                  <a:cubicBezTo>
                    <a:pt x="11456" y="4889"/>
                    <a:pt x="11442" y="4797"/>
                    <a:pt x="11428" y="4713"/>
                  </a:cubicBezTo>
                  <a:cubicBezTo>
                    <a:pt x="11322" y="4114"/>
                    <a:pt x="11125" y="3543"/>
                    <a:pt x="10836" y="3007"/>
                  </a:cubicBezTo>
                  <a:cubicBezTo>
                    <a:pt x="10800" y="2950"/>
                    <a:pt x="10765" y="2894"/>
                    <a:pt x="10737" y="2831"/>
                  </a:cubicBezTo>
                  <a:cubicBezTo>
                    <a:pt x="10709" y="2795"/>
                    <a:pt x="10688" y="2760"/>
                    <a:pt x="10666" y="2718"/>
                  </a:cubicBezTo>
                  <a:cubicBezTo>
                    <a:pt x="9599" y="995"/>
                    <a:pt x="7733" y="1"/>
                    <a:pt x="5787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g1b4b0e4ccdf_1_522"/>
            <p:cNvSpPr/>
            <p:nvPr/>
          </p:nvSpPr>
          <p:spPr>
            <a:xfrm>
              <a:off x="6624917" y="1407368"/>
              <a:ext cx="1517518" cy="1515449"/>
            </a:xfrm>
            <a:custGeom>
              <a:rect b="b" l="l" r="r" t="t"/>
              <a:pathLst>
                <a:path extrusionOk="0" h="11722" w="11738">
                  <a:moveTo>
                    <a:pt x="5824" y="34"/>
                  </a:moveTo>
                  <a:cubicBezTo>
                    <a:pt x="7797" y="34"/>
                    <a:pt x="9630" y="1063"/>
                    <a:pt x="10666" y="2748"/>
                  </a:cubicBezTo>
                  <a:cubicBezTo>
                    <a:pt x="10688" y="2783"/>
                    <a:pt x="10709" y="2818"/>
                    <a:pt x="10730" y="2861"/>
                  </a:cubicBezTo>
                  <a:cubicBezTo>
                    <a:pt x="10765" y="2910"/>
                    <a:pt x="10800" y="2973"/>
                    <a:pt x="10836" y="3037"/>
                  </a:cubicBezTo>
                  <a:cubicBezTo>
                    <a:pt x="11118" y="3566"/>
                    <a:pt x="11315" y="4137"/>
                    <a:pt x="11421" y="4729"/>
                  </a:cubicBezTo>
                  <a:cubicBezTo>
                    <a:pt x="11442" y="4820"/>
                    <a:pt x="11456" y="4905"/>
                    <a:pt x="11463" y="4997"/>
                  </a:cubicBezTo>
                  <a:cubicBezTo>
                    <a:pt x="11696" y="6717"/>
                    <a:pt x="11103" y="8451"/>
                    <a:pt x="9870" y="9677"/>
                  </a:cubicBezTo>
                  <a:cubicBezTo>
                    <a:pt x="9588" y="9952"/>
                    <a:pt x="9292" y="10206"/>
                    <a:pt x="8967" y="10424"/>
                  </a:cubicBezTo>
                  <a:cubicBezTo>
                    <a:pt x="8312" y="10869"/>
                    <a:pt x="7586" y="11186"/>
                    <a:pt x="6810" y="11362"/>
                  </a:cubicBezTo>
                  <a:cubicBezTo>
                    <a:pt x="5878" y="11577"/>
                    <a:pt x="5073" y="11681"/>
                    <a:pt x="4370" y="11681"/>
                  </a:cubicBezTo>
                  <a:cubicBezTo>
                    <a:pt x="4105" y="11681"/>
                    <a:pt x="3854" y="11666"/>
                    <a:pt x="3617" y="11637"/>
                  </a:cubicBezTo>
                  <a:cubicBezTo>
                    <a:pt x="1812" y="11397"/>
                    <a:pt x="847" y="10319"/>
                    <a:pt x="381" y="8028"/>
                  </a:cubicBezTo>
                  <a:cubicBezTo>
                    <a:pt x="311" y="7654"/>
                    <a:pt x="248" y="7231"/>
                    <a:pt x="184" y="6752"/>
                  </a:cubicBezTo>
                  <a:cubicBezTo>
                    <a:pt x="177" y="6646"/>
                    <a:pt x="163" y="6547"/>
                    <a:pt x="156" y="6449"/>
                  </a:cubicBezTo>
                  <a:cubicBezTo>
                    <a:pt x="36" y="4764"/>
                    <a:pt x="572" y="3114"/>
                    <a:pt x="1622" y="1916"/>
                  </a:cubicBezTo>
                  <a:cubicBezTo>
                    <a:pt x="2038" y="1437"/>
                    <a:pt x="2539" y="1035"/>
                    <a:pt x="3095" y="725"/>
                  </a:cubicBezTo>
                  <a:cubicBezTo>
                    <a:pt x="3208" y="661"/>
                    <a:pt x="3328" y="605"/>
                    <a:pt x="3448" y="541"/>
                  </a:cubicBezTo>
                  <a:cubicBezTo>
                    <a:pt x="3645" y="457"/>
                    <a:pt x="3843" y="379"/>
                    <a:pt x="4047" y="316"/>
                  </a:cubicBezTo>
                  <a:cubicBezTo>
                    <a:pt x="4294" y="231"/>
                    <a:pt x="4541" y="168"/>
                    <a:pt x="4794" y="125"/>
                  </a:cubicBezTo>
                  <a:cubicBezTo>
                    <a:pt x="5133" y="62"/>
                    <a:pt x="5478" y="34"/>
                    <a:pt x="5824" y="34"/>
                  </a:cubicBezTo>
                  <a:close/>
                  <a:moveTo>
                    <a:pt x="5800" y="0"/>
                  </a:moveTo>
                  <a:cubicBezTo>
                    <a:pt x="5465" y="0"/>
                    <a:pt x="5126" y="30"/>
                    <a:pt x="4787" y="90"/>
                  </a:cubicBezTo>
                  <a:cubicBezTo>
                    <a:pt x="4533" y="133"/>
                    <a:pt x="4280" y="196"/>
                    <a:pt x="4033" y="281"/>
                  </a:cubicBezTo>
                  <a:cubicBezTo>
                    <a:pt x="3829" y="344"/>
                    <a:pt x="3631" y="422"/>
                    <a:pt x="3434" y="513"/>
                  </a:cubicBezTo>
                  <a:cubicBezTo>
                    <a:pt x="3307" y="570"/>
                    <a:pt x="3187" y="633"/>
                    <a:pt x="3074" y="696"/>
                  </a:cubicBezTo>
                  <a:cubicBezTo>
                    <a:pt x="2517" y="1007"/>
                    <a:pt x="2017" y="1408"/>
                    <a:pt x="1594" y="1895"/>
                  </a:cubicBezTo>
                  <a:cubicBezTo>
                    <a:pt x="537" y="3100"/>
                    <a:pt x="1" y="4764"/>
                    <a:pt x="121" y="6456"/>
                  </a:cubicBezTo>
                  <a:cubicBezTo>
                    <a:pt x="128" y="6554"/>
                    <a:pt x="135" y="6660"/>
                    <a:pt x="149" y="6759"/>
                  </a:cubicBezTo>
                  <a:cubicBezTo>
                    <a:pt x="205" y="7245"/>
                    <a:pt x="269" y="7661"/>
                    <a:pt x="346" y="8042"/>
                  </a:cubicBezTo>
                  <a:cubicBezTo>
                    <a:pt x="572" y="9156"/>
                    <a:pt x="896" y="9945"/>
                    <a:pt x="1375" y="10523"/>
                  </a:cubicBezTo>
                  <a:cubicBezTo>
                    <a:pt x="1911" y="11172"/>
                    <a:pt x="2644" y="11552"/>
                    <a:pt x="3617" y="11672"/>
                  </a:cubicBezTo>
                  <a:cubicBezTo>
                    <a:pt x="3864" y="11707"/>
                    <a:pt x="4125" y="11722"/>
                    <a:pt x="4378" y="11722"/>
                  </a:cubicBezTo>
                  <a:cubicBezTo>
                    <a:pt x="5203" y="11707"/>
                    <a:pt x="6021" y="11602"/>
                    <a:pt x="6825" y="11404"/>
                  </a:cubicBezTo>
                  <a:cubicBezTo>
                    <a:pt x="7600" y="11228"/>
                    <a:pt x="8333" y="10911"/>
                    <a:pt x="8989" y="10460"/>
                  </a:cubicBezTo>
                  <a:cubicBezTo>
                    <a:pt x="9313" y="10241"/>
                    <a:pt x="9616" y="9987"/>
                    <a:pt x="9898" y="9705"/>
                  </a:cubicBezTo>
                  <a:cubicBezTo>
                    <a:pt x="11139" y="8479"/>
                    <a:pt x="11738" y="6731"/>
                    <a:pt x="11505" y="4997"/>
                  </a:cubicBezTo>
                  <a:cubicBezTo>
                    <a:pt x="11491" y="4905"/>
                    <a:pt x="11477" y="4820"/>
                    <a:pt x="11463" y="4729"/>
                  </a:cubicBezTo>
                  <a:cubicBezTo>
                    <a:pt x="11357" y="4129"/>
                    <a:pt x="11153" y="3558"/>
                    <a:pt x="10864" y="3023"/>
                  </a:cubicBezTo>
                  <a:cubicBezTo>
                    <a:pt x="10836" y="2966"/>
                    <a:pt x="10800" y="2903"/>
                    <a:pt x="10765" y="2846"/>
                  </a:cubicBezTo>
                  <a:cubicBezTo>
                    <a:pt x="10744" y="2811"/>
                    <a:pt x="10723" y="2769"/>
                    <a:pt x="10695" y="2734"/>
                  </a:cubicBezTo>
                  <a:cubicBezTo>
                    <a:pt x="9640" y="1017"/>
                    <a:pt x="7773" y="0"/>
                    <a:pt x="580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g1b4b0e4ccdf_1_522"/>
            <p:cNvSpPr/>
            <p:nvPr/>
          </p:nvSpPr>
          <p:spPr>
            <a:xfrm>
              <a:off x="7006814" y="1407238"/>
              <a:ext cx="1001681" cy="511312"/>
            </a:xfrm>
            <a:custGeom>
              <a:rect b="b" l="l" r="r" t="t"/>
              <a:pathLst>
                <a:path extrusionOk="0" h="3955" w="7748">
                  <a:moveTo>
                    <a:pt x="2867" y="40"/>
                  </a:moveTo>
                  <a:cubicBezTo>
                    <a:pt x="4815" y="40"/>
                    <a:pt x="6661" y="1044"/>
                    <a:pt x="7705" y="2749"/>
                  </a:cubicBezTo>
                  <a:cubicBezTo>
                    <a:pt x="7600" y="3080"/>
                    <a:pt x="7247" y="3841"/>
                    <a:pt x="6274" y="3912"/>
                  </a:cubicBezTo>
                  <a:lnTo>
                    <a:pt x="6049" y="3912"/>
                  </a:lnTo>
                  <a:cubicBezTo>
                    <a:pt x="4604" y="3856"/>
                    <a:pt x="663" y="1980"/>
                    <a:pt x="198" y="1459"/>
                  </a:cubicBezTo>
                  <a:cubicBezTo>
                    <a:pt x="57" y="1304"/>
                    <a:pt x="43" y="1057"/>
                    <a:pt x="141" y="726"/>
                  </a:cubicBezTo>
                  <a:lnTo>
                    <a:pt x="148" y="726"/>
                  </a:lnTo>
                  <a:cubicBezTo>
                    <a:pt x="261" y="662"/>
                    <a:pt x="374" y="606"/>
                    <a:pt x="494" y="549"/>
                  </a:cubicBezTo>
                  <a:cubicBezTo>
                    <a:pt x="691" y="465"/>
                    <a:pt x="889" y="387"/>
                    <a:pt x="1086" y="324"/>
                  </a:cubicBezTo>
                  <a:cubicBezTo>
                    <a:pt x="1333" y="239"/>
                    <a:pt x="1587" y="176"/>
                    <a:pt x="1840" y="134"/>
                  </a:cubicBezTo>
                  <a:cubicBezTo>
                    <a:pt x="2183" y="71"/>
                    <a:pt x="2526" y="40"/>
                    <a:pt x="2867" y="40"/>
                  </a:cubicBezTo>
                  <a:close/>
                  <a:moveTo>
                    <a:pt x="2850" y="1"/>
                  </a:moveTo>
                  <a:cubicBezTo>
                    <a:pt x="2513" y="1"/>
                    <a:pt x="2173" y="30"/>
                    <a:pt x="1833" y="91"/>
                  </a:cubicBezTo>
                  <a:cubicBezTo>
                    <a:pt x="1579" y="134"/>
                    <a:pt x="1326" y="197"/>
                    <a:pt x="1079" y="282"/>
                  </a:cubicBezTo>
                  <a:cubicBezTo>
                    <a:pt x="875" y="345"/>
                    <a:pt x="677" y="423"/>
                    <a:pt x="480" y="514"/>
                  </a:cubicBezTo>
                  <a:cubicBezTo>
                    <a:pt x="353" y="571"/>
                    <a:pt x="233" y="634"/>
                    <a:pt x="113" y="705"/>
                  </a:cubicBezTo>
                  <a:cubicBezTo>
                    <a:pt x="0" y="1057"/>
                    <a:pt x="22" y="1318"/>
                    <a:pt x="170" y="1487"/>
                  </a:cubicBezTo>
                  <a:cubicBezTo>
                    <a:pt x="635" y="2016"/>
                    <a:pt x="4597" y="3891"/>
                    <a:pt x="6049" y="3954"/>
                  </a:cubicBezTo>
                  <a:lnTo>
                    <a:pt x="6140" y="3954"/>
                  </a:lnTo>
                  <a:cubicBezTo>
                    <a:pt x="6183" y="3954"/>
                    <a:pt x="6239" y="3947"/>
                    <a:pt x="6281" y="3947"/>
                  </a:cubicBezTo>
                  <a:cubicBezTo>
                    <a:pt x="7275" y="3877"/>
                    <a:pt x="7635" y="3087"/>
                    <a:pt x="7748" y="2735"/>
                  </a:cubicBezTo>
                  <a:cubicBezTo>
                    <a:pt x="6688" y="1013"/>
                    <a:pt x="4822" y="1"/>
                    <a:pt x="285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g1b4b0e4ccdf_1_522"/>
            <p:cNvSpPr/>
            <p:nvPr/>
          </p:nvSpPr>
          <p:spPr>
            <a:xfrm>
              <a:off x="7042366" y="1434646"/>
              <a:ext cx="951519" cy="351778"/>
            </a:xfrm>
            <a:custGeom>
              <a:rect b="b" l="l" r="r" t="t"/>
              <a:pathLst>
                <a:path extrusionOk="0" h="2721" w="7360">
                  <a:moveTo>
                    <a:pt x="2486" y="0"/>
                  </a:moveTo>
                  <a:cubicBezTo>
                    <a:pt x="2150" y="0"/>
                    <a:pt x="1812" y="30"/>
                    <a:pt x="1474" y="91"/>
                  </a:cubicBezTo>
                  <a:cubicBezTo>
                    <a:pt x="1220" y="133"/>
                    <a:pt x="966" y="196"/>
                    <a:pt x="719" y="274"/>
                  </a:cubicBezTo>
                  <a:lnTo>
                    <a:pt x="677" y="288"/>
                  </a:lnTo>
                  <a:cubicBezTo>
                    <a:pt x="261" y="422"/>
                    <a:pt x="0" y="824"/>
                    <a:pt x="43" y="1261"/>
                  </a:cubicBezTo>
                  <a:cubicBezTo>
                    <a:pt x="43" y="1331"/>
                    <a:pt x="64" y="1395"/>
                    <a:pt x="106" y="1451"/>
                  </a:cubicBezTo>
                  <a:lnTo>
                    <a:pt x="7360" y="2720"/>
                  </a:lnTo>
                  <a:cubicBezTo>
                    <a:pt x="6307" y="1011"/>
                    <a:pt x="4446" y="0"/>
                    <a:pt x="248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g1b4b0e4ccdf_1_522"/>
            <p:cNvSpPr/>
            <p:nvPr/>
          </p:nvSpPr>
          <p:spPr>
            <a:xfrm>
              <a:off x="7182636" y="1632187"/>
              <a:ext cx="64900" cy="24822"/>
            </a:xfrm>
            <a:custGeom>
              <a:rect b="b" l="l" r="r" t="t"/>
              <a:pathLst>
                <a:path extrusionOk="0" h="192" w="502">
                  <a:moveTo>
                    <a:pt x="501" y="1"/>
                  </a:moveTo>
                  <a:lnTo>
                    <a:pt x="276" y="29"/>
                  </a:lnTo>
                  <a:lnTo>
                    <a:pt x="1" y="191"/>
                  </a:lnTo>
                  <a:lnTo>
                    <a:pt x="227" y="163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g1b4b0e4ccdf_1_522"/>
            <p:cNvSpPr/>
            <p:nvPr/>
          </p:nvSpPr>
          <p:spPr>
            <a:xfrm>
              <a:off x="7181731" y="1630377"/>
              <a:ext cx="67615" cy="28442"/>
            </a:xfrm>
            <a:custGeom>
              <a:rect b="b" l="l" r="r" t="t"/>
              <a:pathLst>
                <a:path extrusionOk="0" h="220" w="523">
                  <a:moveTo>
                    <a:pt x="417" y="50"/>
                  </a:moveTo>
                  <a:lnTo>
                    <a:pt x="226" y="156"/>
                  </a:lnTo>
                  <a:lnTo>
                    <a:pt x="100" y="170"/>
                  </a:lnTo>
                  <a:lnTo>
                    <a:pt x="290" y="64"/>
                  </a:lnTo>
                  <a:lnTo>
                    <a:pt x="417" y="50"/>
                  </a:lnTo>
                  <a:close/>
                  <a:moveTo>
                    <a:pt x="508" y="1"/>
                  </a:moveTo>
                  <a:lnTo>
                    <a:pt x="276" y="29"/>
                  </a:lnTo>
                  <a:cubicBezTo>
                    <a:pt x="276" y="29"/>
                    <a:pt x="1" y="184"/>
                    <a:pt x="8" y="219"/>
                  </a:cubicBezTo>
                  <a:lnTo>
                    <a:pt x="241" y="191"/>
                  </a:lnTo>
                  <a:cubicBezTo>
                    <a:pt x="241" y="191"/>
                    <a:pt x="523" y="36"/>
                    <a:pt x="50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g1b4b0e4ccdf_1_522"/>
            <p:cNvSpPr/>
            <p:nvPr/>
          </p:nvSpPr>
          <p:spPr>
            <a:xfrm>
              <a:off x="7230082" y="1643176"/>
              <a:ext cx="35682" cy="119457"/>
            </a:xfrm>
            <a:custGeom>
              <a:rect b="b" l="l" r="r" t="t"/>
              <a:pathLst>
                <a:path extrusionOk="0" h="924" w="276">
                  <a:moveTo>
                    <a:pt x="275" y="0"/>
                  </a:moveTo>
                  <a:lnTo>
                    <a:pt x="1" y="155"/>
                  </a:lnTo>
                  <a:lnTo>
                    <a:pt x="1" y="924"/>
                  </a:lnTo>
                  <a:lnTo>
                    <a:pt x="268" y="769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g1b4b0e4ccdf_1_522"/>
            <p:cNvSpPr/>
            <p:nvPr/>
          </p:nvSpPr>
          <p:spPr>
            <a:xfrm>
              <a:off x="7227367" y="1640461"/>
              <a:ext cx="40207" cy="124887"/>
            </a:xfrm>
            <a:custGeom>
              <a:rect b="b" l="l" r="r" t="t"/>
              <a:pathLst>
                <a:path extrusionOk="0" h="966" w="311">
                  <a:moveTo>
                    <a:pt x="275" y="57"/>
                  </a:moveTo>
                  <a:lnTo>
                    <a:pt x="275" y="776"/>
                  </a:lnTo>
                  <a:lnTo>
                    <a:pt x="43" y="910"/>
                  </a:lnTo>
                  <a:lnTo>
                    <a:pt x="43" y="191"/>
                  </a:lnTo>
                  <a:lnTo>
                    <a:pt x="275" y="57"/>
                  </a:lnTo>
                  <a:close/>
                  <a:moveTo>
                    <a:pt x="282" y="0"/>
                  </a:moveTo>
                  <a:cubicBezTo>
                    <a:pt x="282" y="0"/>
                    <a:pt x="14" y="162"/>
                    <a:pt x="0" y="176"/>
                  </a:cubicBezTo>
                  <a:cubicBezTo>
                    <a:pt x="0" y="176"/>
                    <a:pt x="0" y="945"/>
                    <a:pt x="22" y="966"/>
                  </a:cubicBezTo>
                  <a:lnTo>
                    <a:pt x="29" y="966"/>
                  </a:lnTo>
                  <a:cubicBezTo>
                    <a:pt x="29" y="966"/>
                    <a:pt x="304" y="804"/>
                    <a:pt x="311" y="790"/>
                  </a:cubicBezTo>
                  <a:cubicBezTo>
                    <a:pt x="311" y="790"/>
                    <a:pt x="311" y="21"/>
                    <a:pt x="2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g1b4b0e4ccdf_1_522"/>
            <p:cNvSpPr/>
            <p:nvPr/>
          </p:nvSpPr>
          <p:spPr>
            <a:xfrm>
              <a:off x="7211854" y="1632187"/>
              <a:ext cx="53911" cy="31157"/>
            </a:xfrm>
            <a:custGeom>
              <a:rect b="b" l="l" r="r" t="t"/>
              <a:pathLst>
                <a:path extrusionOk="0" h="241" w="417">
                  <a:moveTo>
                    <a:pt x="275" y="1"/>
                  </a:moveTo>
                  <a:lnTo>
                    <a:pt x="1" y="163"/>
                  </a:lnTo>
                  <a:lnTo>
                    <a:pt x="142" y="240"/>
                  </a:lnTo>
                  <a:lnTo>
                    <a:pt x="416" y="85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g1b4b0e4ccdf_1_522"/>
            <p:cNvSpPr/>
            <p:nvPr/>
          </p:nvSpPr>
          <p:spPr>
            <a:xfrm>
              <a:off x="7210949" y="1630377"/>
              <a:ext cx="55721" cy="35682"/>
            </a:xfrm>
            <a:custGeom>
              <a:rect b="b" l="l" r="r" t="t"/>
              <a:pathLst>
                <a:path extrusionOk="0" h="276" w="431">
                  <a:moveTo>
                    <a:pt x="282" y="43"/>
                  </a:moveTo>
                  <a:lnTo>
                    <a:pt x="381" y="99"/>
                  </a:lnTo>
                  <a:lnTo>
                    <a:pt x="149" y="233"/>
                  </a:lnTo>
                  <a:lnTo>
                    <a:pt x="50" y="177"/>
                  </a:lnTo>
                  <a:lnTo>
                    <a:pt x="282" y="43"/>
                  </a:lnTo>
                  <a:close/>
                  <a:moveTo>
                    <a:pt x="275" y="1"/>
                  </a:moveTo>
                  <a:cubicBezTo>
                    <a:pt x="275" y="1"/>
                    <a:pt x="0" y="163"/>
                    <a:pt x="0" y="191"/>
                  </a:cubicBezTo>
                  <a:cubicBezTo>
                    <a:pt x="0" y="191"/>
                    <a:pt x="141" y="276"/>
                    <a:pt x="149" y="276"/>
                  </a:cubicBezTo>
                  <a:lnTo>
                    <a:pt x="156" y="276"/>
                  </a:lnTo>
                  <a:cubicBezTo>
                    <a:pt x="156" y="276"/>
                    <a:pt x="431" y="113"/>
                    <a:pt x="431" y="78"/>
                  </a:cubicBezTo>
                  <a:cubicBezTo>
                    <a:pt x="381" y="50"/>
                    <a:pt x="325" y="22"/>
                    <a:pt x="27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g1b4b0e4ccdf_1_522"/>
            <p:cNvSpPr/>
            <p:nvPr/>
          </p:nvSpPr>
          <p:spPr>
            <a:xfrm>
              <a:off x="7182636" y="1653130"/>
              <a:ext cx="47576" cy="109502"/>
            </a:xfrm>
            <a:custGeom>
              <a:rect b="b" l="l" r="r" t="t"/>
              <a:pathLst>
                <a:path extrusionOk="0" h="847" w="368">
                  <a:moveTo>
                    <a:pt x="227" y="1"/>
                  </a:moveTo>
                  <a:lnTo>
                    <a:pt x="1" y="29"/>
                  </a:lnTo>
                  <a:lnTo>
                    <a:pt x="71" y="184"/>
                  </a:lnTo>
                  <a:lnTo>
                    <a:pt x="212" y="170"/>
                  </a:lnTo>
                  <a:lnTo>
                    <a:pt x="212" y="762"/>
                  </a:lnTo>
                  <a:lnTo>
                    <a:pt x="368" y="847"/>
                  </a:lnTo>
                  <a:lnTo>
                    <a:pt x="368" y="78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g1b4b0e4ccdf_1_522"/>
            <p:cNvSpPr/>
            <p:nvPr/>
          </p:nvSpPr>
          <p:spPr>
            <a:xfrm>
              <a:off x="7180826" y="1651321"/>
              <a:ext cx="52101" cy="114027"/>
            </a:xfrm>
            <a:custGeom>
              <a:rect b="b" l="l" r="r" t="t"/>
              <a:pathLst>
                <a:path extrusionOk="0" h="882" w="403">
                  <a:moveTo>
                    <a:pt x="233" y="36"/>
                  </a:moveTo>
                  <a:lnTo>
                    <a:pt x="360" y="107"/>
                  </a:lnTo>
                  <a:lnTo>
                    <a:pt x="360" y="826"/>
                  </a:lnTo>
                  <a:lnTo>
                    <a:pt x="248" y="762"/>
                  </a:lnTo>
                  <a:cubicBezTo>
                    <a:pt x="248" y="762"/>
                    <a:pt x="248" y="184"/>
                    <a:pt x="226" y="163"/>
                  </a:cubicBezTo>
                  <a:lnTo>
                    <a:pt x="93" y="177"/>
                  </a:lnTo>
                  <a:lnTo>
                    <a:pt x="43" y="57"/>
                  </a:lnTo>
                  <a:lnTo>
                    <a:pt x="233" y="36"/>
                  </a:lnTo>
                  <a:close/>
                  <a:moveTo>
                    <a:pt x="241" y="1"/>
                  </a:moveTo>
                  <a:cubicBezTo>
                    <a:pt x="241" y="1"/>
                    <a:pt x="15" y="22"/>
                    <a:pt x="1" y="50"/>
                  </a:cubicBezTo>
                  <a:cubicBezTo>
                    <a:pt x="22" y="114"/>
                    <a:pt x="50" y="170"/>
                    <a:pt x="85" y="219"/>
                  </a:cubicBezTo>
                  <a:lnTo>
                    <a:pt x="205" y="205"/>
                  </a:lnTo>
                  <a:cubicBezTo>
                    <a:pt x="205" y="205"/>
                    <a:pt x="205" y="776"/>
                    <a:pt x="219" y="797"/>
                  </a:cubicBezTo>
                  <a:cubicBezTo>
                    <a:pt x="219" y="797"/>
                    <a:pt x="367" y="882"/>
                    <a:pt x="382" y="882"/>
                  </a:cubicBezTo>
                  <a:cubicBezTo>
                    <a:pt x="382" y="882"/>
                    <a:pt x="382" y="882"/>
                    <a:pt x="396" y="868"/>
                  </a:cubicBezTo>
                  <a:cubicBezTo>
                    <a:pt x="396" y="868"/>
                    <a:pt x="403" y="99"/>
                    <a:pt x="389" y="78"/>
                  </a:cubicBezTo>
                  <a:lnTo>
                    <a:pt x="24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g1b4b0e4ccdf_1_522"/>
            <p:cNvSpPr/>
            <p:nvPr/>
          </p:nvSpPr>
          <p:spPr>
            <a:xfrm>
              <a:off x="7190005" y="1491271"/>
              <a:ext cx="89463" cy="111054"/>
            </a:xfrm>
            <a:custGeom>
              <a:rect b="b" l="l" r="r" t="t"/>
              <a:pathLst>
                <a:path extrusionOk="0" h="859" w="692">
                  <a:moveTo>
                    <a:pt x="346" y="294"/>
                  </a:moveTo>
                  <a:cubicBezTo>
                    <a:pt x="360" y="322"/>
                    <a:pt x="360" y="329"/>
                    <a:pt x="367" y="344"/>
                  </a:cubicBezTo>
                  <a:cubicBezTo>
                    <a:pt x="374" y="351"/>
                    <a:pt x="374" y="372"/>
                    <a:pt x="381" y="379"/>
                  </a:cubicBezTo>
                  <a:cubicBezTo>
                    <a:pt x="388" y="393"/>
                    <a:pt x="388" y="407"/>
                    <a:pt x="395" y="421"/>
                  </a:cubicBezTo>
                  <a:cubicBezTo>
                    <a:pt x="395" y="435"/>
                    <a:pt x="395" y="449"/>
                    <a:pt x="402" y="456"/>
                  </a:cubicBezTo>
                  <a:cubicBezTo>
                    <a:pt x="402" y="470"/>
                    <a:pt x="409" y="485"/>
                    <a:pt x="409" y="499"/>
                  </a:cubicBezTo>
                  <a:cubicBezTo>
                    <a:pt x="409" y="513"/>
                    <a:pt x="409" y="534"/>
                    <a:pt x="416" y="548"/>
                  </a:cubicBezTo>
                  <a:cubicBezTo>
                    <a:pt x="416" y="562"/>
                    <a:pt x="416" y="576"/>
                    <a:pt x="416" y="590"/>
                  </a:cubicBezTo>
                  <a:cubicBezTo>
                    <a:pt x="381" y="513"/>
                    <a:pt x="360" y="428"/>
                    <a:pt x="346" y="351"/>
                  </a:cubicBezTo>
                  <a:cubicBezTo>
                    <a:pt x="346" y="322"/>
                    <a:pt x="346" y="308"/>
                    <a:pt x="346" y="294"/>
                  </a:cubicBezTo>
                  <a:close/>
                  <a:moveTo>
                    <a:pt x="311" y="0"/>
                  </a:moveTo>
                  <a:cubicBezTo>
                    <a:pt x="204" y="0"/>
                    <a:pt x="98" y="25"/>
                    <a:pt x="0" y="76"/>
                  </a:cubicBezTo>
                  <a:cubicBezTo>
                    <a:pt x="240" y="153"/>
                    <a:pt x="113" y="224"/>
                    <a:pt x="113" y="224"/>
                  </a:cubicBezTo>
                  <a:cubicBezTo>
                    <a:pt x="92" y="294"/>
                    <a:pt x="78" y="372"/>
                    <a:pt x="71" y="442"/>
                  </a:cubicBezTo>
                  <a:lnTo>
                    <a:pt x="71" y="499"/>
                  </a:lnTo>
                  <a:lnTo>
                    <a:pt x="71" y="548"/>
                  </a:lnTo>
                  <a:cubicBezTo>
                    <a:pt x="113" y="724"/>
                    <a:pt x="120" y="724"/>
                    <a:pt x="120" y="738"/>
                  </a:cubicBezTo>
                  <a:cubicBezTo>
                    <a:pt x="134" y="745"/>
                    <a:pt x="150" y="747"/>
                    <a:pt x="168" y="747"/>
                  </a:cubicBezTo>
                  <a:cubicBezTo>
                    <a:pt x="269" y="747"/>
                    <a:pt x="416" y="661"/>
                    <a:pt x="416" y="661"/>
                  </a:cubicBezTo>
                  <a:lnTo>
                    <a:pt x="416" y="661"/>
                  </a:lnTo>
                  <a:cubicBezTo>
                    <a:pt x="416" y="717"/>
                    <a:pt x="416" y="738"/>
                    <a:pt x="409" y="745"/>
                  </a:cubicBezTo>
                  <a:cubicBezTo>
                    <a:pt x="402" y="759"/>
                    <a:pt x="409" y="774"/>
                    <a:pt x="402" y="788"/>
                  </a:cubicBezTo>
                  <a:cubicBezTo>
                    <a:pt x="402" y="802"/>
                    <a:pt x="395" y="816"/>
                    <a:pt x="395" y="830"/>
                  </a:cubicBezTo>
                  <a:cubicBezTo>
                    <a:pt x="379" y="851"/>
                    <a:pt x="381" y="859"/>
                    <a:pt x="393" y="859"/>
                  </a:cubicBezTo>
                  <a:cubicBezTo>
                    <a:pt x="436" y="859"/>
                    <a:pt x="600" y="766"/>
                    <a:pt x="600" y="766"/>
                  </a:cubicBezTo>
                  <a:cubicBezTo>
                    <a:pt x="635" y="675"/>
                    <a:pt x="663" y="583"/>
                    <a:pt x="684" y="492"/>
                  </a:cubicBezTo>
                  <a:lnTo>
                    <a:pt x="691" y="449"/>
                  </a:lnTo>
                  <a:cubicBezTo>
                    <a:pt x="684" y="372"/>
                    <a:pt x="684" y="365"/>
                    <a:pt x="684" y="358"/>
                  </a:cubicBezTo>
                  <a:cubicBezTo>
                    <a:pt x="656" y="266"/>
                    <a:pt x="628" y="174"/>
                    <a:pt x="585" y="90"/>
                  </a:cubicBezTo>
                  <a:cubicBezTo>
                    <a:pt x="578" y="76"/>
                    <a:pt x="571" y="62"/>
                    <a:pt x="564" y="47"/>
                  </a:cubicBezTo>
                  <a:cubicBezTo>
                    <a:pt x="483" y="16"/>
                    <a:pt x="397" y="0"/>
                    <a:pt x="311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g1b4b0e4ccdf_1_522"/>
            <p:cNvSpPr/>
            <p:nvPr/>
          </p:nvSpPr>
          <p:spPr>
            <a:xfrm>
              <a:off x="7196340" y="1477309"/>
              <a:ext cx="84939" cy="135876"/>
            </a:xfrm>
            <a:custGeom>
              <a:rect b="b" l="l" r="r" t="t"/>
              <a:pathLst>
                <a:path extrusionOk="0" h="1051" w="657">
                  <a:moveTo>
                    <a:pt x="77" y="130"/>
                  </a:moveTo>
                  <a:cubicBezTo>
                    <a:pt x="57" y="141"/>
                    <a:pt x="43" y="148"/>
                    <a:pt x="43" y="148"/>
                  </a:cubicBezTo>
                  <a:cubicBezTo>
                    <a:pt x="53" y="156"/>
                    <a:pt x="62" y="164"/>
                    <a:pt x="69" y="172"/>
                  </a:cubicBezTo>
                  <a:lnTo>
                    <a:pt x="69" y="172"/>
                  </a:lnTo>
                  <a:cubicBezTo>
                    <a:pt x="67" y="158"/>
                    <a:pt x="71" y="144"/>
                    <a:pt x="77" y="130"/>
                  </a:cubicBezTo>
                  <a:close/>
                  <a:moveTo>
                    <a:pt x="69" y="172"/>
                  </a:moveTo>
                  <a:lnTo>
                    <a:pt x="69" y="172"/>
                  </a:lnTo>
                  <a:cubicBezTo>
                    <a:pt x="72" y="192"/>
                    <a:pt x="85" y="211"/>
                    <a:pt x="112" y="229"/>
                  </a:cubicBezTo>
                  <a:lnTo>
                    <a:pt x="112" y="229"/>
                  </a:lnTo>
                  <a:cubicBezTo>
                    <a:pt x="104" y="212"/>
                    <a:pt x="90" y="193"/>
                    <a:pt x="69" y="172"/>
                  </a:cubicBezTo>
                  <a:close/>
                  <a:moveTo>
                    <a:pt x="112" y="229"/>
                  </a:moveTo>
                  <a:cubicBezTo>
                    <a:pt x="119" y="242"/>
                    <a:pt x="122" y="255"/>
                    <a:pt x="122" y="266"/>
                  </a:cubicBezTo>
                  <a:lnTo>
                    <a:pt x="122" y="266"/>
                  </a:lnTo>
                  <a:cubicBezTo>
                    <a:pt x="131" y="260"/>
                    <a:pt x="140" y="253"/>
                    <a:pt x="149" y="247"/>
                  </a:cubicBezTo>
                  <a:cubicBezTo>
                    <a:pt x="134" y="241"/>
                    <a:pt x="122" y="235"/>
                    <a:pt x="112" y="229"/>
                  </a:cubicBezTo>
                  <a:close/>
                  <a:moveTo>
                    <a:pt x="325" y="536"/>
                  </a:moveTo>
                  <a:lnTo>
                    <a:pt x="332" y="571"/>
                  </a:lnTo>
                  <a:cubicBezTo>
                    <a:pt x="332" y="574"/>
                    <a:pt x="332" y="576"/>
                    <a:pt x="333" y="578"/>
                  </a:cubicBezTo>
                  <a:lnTo>
                    <a:pt x="333" y="578"/>
                  </a:lnTo>
                  <a:cubicBezTo>
                    <a:pt x="331" y="573"/>
                    <a:pt x="329" y="564"/>
                    <a:pt x="325" y="550"/>
                  </a:cubicBezTo>
                  <a:cubicBezTo>
                    <a:pt x="325" y="550"/>
                    <a:pt x="304" y="550"/>
                    <a:pt x="325" y="536"/>
                  </a:cubicBezTo>
                  <a:close/>
                  <a:moveTo>
                    <a:pt x="276" y="402"/>
                  </a:moveTo>
                  <a:lnTo>
                    <a:pt x="276" y="459"/>
                  </a:lnTo>
                  <a:cubicBezTo>
                    <a:pt x="283" y="529"/>
                    <a:pt x="297" y="600"/>
                    <a:pt x="311" y="670"/>
                  </a:cubicBezTo>
                  <a:cubicBezTo>
                    <a:pt x="318" y="677"/>
                    <a:pt x="325" y="684"/>
                    <a:pt x="367" y="719"/>
                  </a:cubicBezTo>
                  <a:cubicBezTo>
                    <a:pt x="367" y="719"/>
                    <a:pt x="374" y="719"/>
                    <a:pt x="381" y="691"/>
                  </a:cubicBezTo>
                  <a:cubicBezTo>
                    <a:pt x="381" y="684"/>
                    <a:pt x="381" y="663"/>
                    <a:pt x="381" y="649"/>
                  </a:cubicBezTo>
                  <a:cubicBezTo>
                    <a:pt x="381" y="642"/>
                    <a:pt x="381" y="621"/>
                    <a:pt x="374" y="607"/>
                  </a:cubicBezTo>
                  <a:cubicBezTo>
                    <a:pt x="367" y="593"/>
                    <a:pt x="374" y="578"/>
                    <a:pt x="367" y="564"/>
                  </a:cubicBezTo>
                  <a:cubicBezTo>
                    <a:pt x="367" y="550"/>
                    <a:pt x="367" y="536"/>
                    <a:pt x="360" y="522"/>
                  </a:cubicBezTo>
                  <a:cubicBezTo>
                    <a:pt x="360" y="508"/>
                    <a:pt x="353" y="494"/>
                    <a:pt x="346" y="480"/>
                  </a:cubicBezTo>
                  <a:cubicBezTo>
                    <a:pt x="346" y="473"/>
                    <a:pt x="339" y="459"/>
                    <a:pt x="276" y="402"/>
                  </a:cubicBezTo>
                  <a:close/>
                  <a:moveTo>
                    <a:pt x="212" y="0"/>
                  </a:moveTo>
                  <a:cubicBezTo>
                    <a:pt x="212" y="0"/>
                    <a:pt x="107" y="62"/>
                    <a:pt x="77" y="130"/>
                  </a:cubicBezTo>
                  <a:lnTo>
                    <a:pt x="77" y="130"/>
                  </a:lnTo>
                  <a:cubicBezTo>
                    <a:pt x="135" y="98"/>
                    <a:pt x="247" y="36"/>
                    <a:pt x="247" y="36"/>
                  </a:cubicBezTo>
                  <a:cubicBezTo>
                    <a:pt x="249" y="34"/>
                    <a:pt x="250" y="33"/>
                    <a:pt x="252" y="33"/>
                  </a:cubicBezTo>
                  <a:cubicBezTo>
                    <a:pt x="262" y="33"/>
                    <a:pt x="300" y="57"/>
                    <a:pt x="522" y="198"/>
                  </a:cubicBezTo>
                  <a:cubicBezTo>
                    <a:pt x="558" y="268"/>
                    <a:pt x="586" y="339"/>
                    <a:pt x="607" y="416"/>
                  </a:cubicBezTo>
                  <a:cubicBezTo>
                    <a:pt x="607" y="423"/>
                    <a:pt x="607" y="430"/>
                    <a:pt x="621" y="494"/>
                  </a:cubicBezTo>
                  <a:lnTo>
                    <a:pt x="621" y="593"/>
                  </a:lnTo>
                  <a:cubicBezTo>
                    <a:pt x="605" y="660"/>
                    <a:pt x="586" y="724"/>
                    <a:pt x="563" y="786"/>
                  </a:cubicBezTo>
                  <a:lnTo>
                    <a:pt x="563" y="786"/>
                  </a:lnTo>
                  <a:cubicBezTo>
                    <a:pt x="599" y="736"/>
                    <a:pt x="631" y="683"/>
                    <a:pt x="656" y="628"/>
                  </a:cubicBezTo>
                  <a:lnTo>
                    <a:pt x="656" y="550"/>
                  </a:lnTo>
                  <a:cubicBezTo>
                    <a:pt x="635" y="437"/>
                    <a:pt x="607" y="325"/>
                    <a:pt x="579" y="219"/>
                  </a:cubicBezTo>
                  <a:cubicBezTo>
                    <a:pt x="572" y="205"/>
                    <a:pt x="558" y="184"/>
                    <a:pt x="551" y="170"/>
                  </a:cubicBezTo>
                  <a:cubicBezTo>
                    <a:pt x="544" y="155"/>
                    <a:pt x="536" y="148"/>
                    <a:pt x="212" y="0"/>
                  </a:cubicBezTo>
                  <a:close/>
                  <a:moveTo>
                    <a:pt x="563" y="786"/>
                  </a:moveTo>
                  <a:cubicBezTo>
                    <a:pt x="538" y="821"/>
                    <a:pt x="510" y="854"/>
                    <a:pt x="480" y="885"/>
                  </a:cubicBezTo>
                  <a:lnTo>
                    <a:pt x="480" y="885"/>
                  </a:lnTo>
                  <a:cubicBezTo>
                    <a:pt x="511" y="868"/>
                    <a:pt x="536" y="853"/>
                    <a:pt x="536" y="853"/>
                  </a:cubicBezTo>
                  <a:cubicBezTo>
                    <a:pt x="546" y="831"/>
                    <a:pt x="555" y="809"/>
                    <a:pt x="563" y="786"/>
                  </a:cubicBezTo>
                  <a:close/>
                  <a:moveTo>
                    <a:pt x="122" y="266"/>
                  </a:moveTo>
                  <a:cubicBezTo>
                    <a:pt x="72" y="306"/>
                    <a:pt x="32" y="356"/>
                    <a:pt x="8" y="416"/>
                  </a:cubicBezTo>
                  <a:lnTo>
                    <a:pt x="1" y="501"/>
                  </a:lnTo>
                  <a:lnTo>
                    <a:pt x="1" y="550"/>
                  </a:lnTo>
                  <a:lnTo>
                    <a:pt x="1" y="614"/>
                  </a:lnTo>
                  <a:cubicBezTo>
                    <a:pt x="1" y="663"/>
                    <a:pt x="8" y="712"/>
                    <a:pt x="15" y="762"/>
                  </a:cubicBezTo>
                  <a:cubicBezTo>
                    <a:pt x="15" y="762"/>
                    <a:pt x="22" y="776"/>
                    <a:pt x="36" y="825"/>
                  </a:cubicBezTo>
                  <a:cubicBezTo>
                    <a:pt x="50" y="846"/>
                    <a:pt x="71" y="867"/>
                    <a:pt x="92" y="882"/>
                  </a:cubicBezTo>
                  <a:cubicBezTo>
                    <a:pt x="99" y="889"/>
                    <a:pt x="113" y="896"/>
                    <a:pt x="128" y="903"/>
                  </a:cubicBezTo>
                  <a:cubicBezTo>
                    <a:pt x="142" y="903"/>
                    <a:pt x="156" y="903"/>
                    <a:pt x="170" y="896"/>
                  </a:cubicBezTo>
                  <a:cubicBezTo>
                    <a:pt x="226" y="860"/>
                    <a:pt x="283" y="832"/>
                    <a:pt x="339" y="811"/>
                  </a:cubicBezTo>
                  <a:lnTo>
                    <a:pt x="339" y="846"/>
                  </a:lnTo>
                  <a:cubicBezTo>
                    <a:pt x="325" y="917"/>
                    <a:pt x="304" y="980"/>
                    <a:pt x="276" y="1051"/>
                  </a:cubicBezTo>
                  <a:lnTo>
                    <a:pt x="283" y="1044"/>
                  </a:lnTo>
                  <a:cubicBezTo>
                    <a:pt x="355" y="1000"/>
                    <a:pt x="421" y="946"/>
                    <a:pt x="480" y="885"/>
                  </a:cubicBezTo>
                  <a:lnTo>
                    <a:pt x="480" y="885"/>
                  </a:lnTo>
                  <a:cubicBezTo>
                    <a:pt x="434" y="910"/>
                    <a:pt x="376" y="941"/>
                    <a:pt x="363" y="941"/>
                  </a:cubicBezTo>
                  <a:cubicBezTo>
                    <a:pt x="361" y="941"/>
                    <a:pt x="360" y="940"/>
                    <a:pt x="360" y="938"/>
                  </a:cubicBezTo>
                  <a:cubicBezTo>
                    <a:pt x="367" y="924"/>
                    <a:pt x="367" y="910"/>
                    <a:pt x="374" y="896"/>
                  </a:cubicBezTo>
                  <a:cubicBezTo>
                    <a:pt x="374" y="882"/>
                    <a:pt x="381" y="867"/>
                    <a:pt x="381" y="853"/>
                  </a:cubicBezTo>
                  <a:cubicBezTo>
                    <a:pt x="381" y="839"/>
                    <a:pt x="381" y="825"/>
                    <a:pt x="360" y="748"/>
                  </a:cubicBezTo>
                  <a:cubicBezTo>
                    <a:pt x="325" y="770"/>
                    <a:pt x="286" y="780"/>
                    <a:pt x="247" y="780"/>
                  </a:cubicBezTo>
                  <a:cubicBezTo>
                    <a:pt x="163" y="780"/>
                    <a:pt x="82" y="731"/>
                    <a:pt x="43" y="649"/>
                  </a:cubicBezTo>
                  <a:lnTo>
                    <a:pt x="43" y="607"/>
                  </a:lnTo>
                  <a:lnTo>
                    <a:pt x="43" y="543"/>
                  </a:lnTo>
                  <a:lnTo>
                    <a:pt x="43" y="508"/>
                  </a:lnTo>
                  <a:cubicBezTo>
                    <a:pt x="50" y="452"/>
                    <a:pt x="57" y="395"/>
                    <a:pt x="78" y="346"/>
                  </a:cubicBezTo>
                  <a:cubicBezTo>
                    <a:pt x="78" y="346"/>
                    <a:pt x="125" y="318"/>
                    <a:pt x="122" y="266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g1b4b0e4ccdf_1_522"/>
            <p:cNvSpPr/>
            <p:nvPr/>
          </p:nvSpPr>
          <p:spPr>
            <a:xfrm>
              <a:off x="7178111" y="1498898"/>
              <a:ext cx="65805" cy="113251"/>
            </a:xfrm>
            <a:custGeom>
              <a:rect b="b" l="l" r="r" t="t"/>
              <a:pathLst>
                <a:path extrusionOk="0" h="876" w="509">
                  <a:moveTo>
                    <a:pt x="225" y="158"/>
                  </a:moveTo>
                  <a:cubicBezTo>
                    <a:pt x="236" y="158"/>
                    <a:pt x="248" y="163"/>
                    <a:pt x="262" y="172"/>
                  </a:cubicBezTo>
                  <a:cubicBezTo>
                    <a:pt x="318" y="207"/>
                    <a:pt x="346" y="277"/>
                    <a:pt x="346" y="489"/>
                  </a:cubicBezTo>
                  <a:cubicBezTo>
                    <a:pt x="346" y="658"/>
                    <a:pt x="328" y="719"/>
                    <a:pt x="289" y="719"/>
                  </a:cubicBezTo>
                  <a:cubicBezTo>
                    <a:pt x="279" y="719"/>
                    <a:pt x="267" y="715"/>
                    <a:pt x="254" y="707"/>
                  </a:cubicBezTo>
                  <a:lnTo>
                    <a:pt x="262" y="707"/>
                  </a:lnTo>
                  <a:cubicBezTo>
                    <a:pt x="191" y="665"/>
                    <a:pt x="170" y="588"/>
                    <a:pt x="170" y="383"/>
                  </a:cubicBezTo>
                  <a:cubicBezTo>
                    <a:pt x="170" y="223"/>
                    <a:pt x="187" y="158"/>
                    <a:pt x="225" y="158"/>
                  </a:cubicBezTo>
                  <a:close/>
                  <a:moveTo>
                    <a:pt x="148" y="0"/>
                  </a:moveTo>
                  <a:cubicBezTo>
                    <a:pt x="54" y="0"/>
                    <a:pt x="6" y="103"/>
                    <a:pt x="1" y="292"/>
                  </a:cubicBezTo>
                  <a:cubicBezTo>
                    <a:pt x="1" y="545"/>
                    <a:pt x="92" y="743"/>
                    <a:pt x="254" y="841"/>
                  </a:cubicBezTo>
                  <a:cubicBezTo>
                    <a:pt x="295" y="865"/>
                    <a:pt x="332" y="876"/>
                    <a:pt x="363" y="876"/>
                  </a:cubicBezTo>
                  <a:cubicBezTo>
                    <a:pt x="457" y="876"/>
                    <a:pt x="508" y="776"/>
                    <a:pt x="508" y="581"/>
                  </a:cubicBezTo>
                  <a:cubicBezTo>
                    <a:pt x="508" y="327"/>
                    <a:pt x="424" y="129"/>
                    <a:pt x="262" y="38"/>
                  </a:cubicBezTo>
                  <a:cubicBezTo>
                    <a:pt x="218" y="12"/>
                    <a:pt x="180" y="0"/>
                    <a:pt x="148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g1b4b0e4ccdf_1_522"/>
            <p:cNvSpPr/>
            <p:nvPr/>
          </p:nvSpPr>
          <p:spPr>
            <a:xfrm>
              <a:off x="7175396" y="1496313"/>
              <a:ext cx="71235" cy="118681"/>
            </a:xfrm>
            <a:custGeom>
              <a:rect b="b" l="l" r="r" t="t"/>
              <a:pathLst>
                <a:path extrusionOk="0" h="918" w="551">
                  <a:moveTo>
                    <a:pt x="268" y="206"/>
                  </a:moveTo>
                  <a:cubicBezTo>
                    <a:pt x="318" y="234"/>
                    <a:pt x="346" y="297"/>
                    <a:pt x="346" y="509"/>
                  </a:cubicBezTo>
                  <a:cubicBezTo>
                    <a:pt x="346" y="664"/>
                    <a:pt x="332" y="706"/>
                    <a:pt x="283" y="706"/>
                  </a:cubicBezTo>
                  <a:cubicBezTo>
                    <a:pt x="233" y="678"/>
                    <a:pt x="205" y="622"/>
                    <a:pt x="205" y="403"/>
                  </a:cubicBezTo>
                  <a:cubicBezTo>
                    <a:pt x="205" y="248"/>
                    <a:pt x="219" y="206"/>
                    <a:pt x="268" y="206"/>
                  </a:cubicBezTo>
                  <a:close/>
                  <a:moveTo>
                    <a:pt x="248" y="159"/>
                  </a:moveTo>
                  <a:cubicBezTo>
                    <a:pt x="238" y="159"/>
                    <a:pt x="228" y="161"/>
                    <a:pt x="219" y="164"/>
                  </a:cubicBezTo>
                  <a:cubicBezTo>
                    <a:pt x="177" y="185"/>
                    <a:pt x="163" y="255"/>
                    <a:pt x="163" y="403"/>
                  </a:cubicBezTo>
                  <a:cubicBezTo>
                    <a:pt x="163" y="608"/>
                    <a:pt x="191" y="699"/>
                    <a:pt x="268" y="742"/>
                  </a:cubicBezTo>
                  <a:cubicBezTo>
                    <a:pt x="283" y="749"/>
                    <a:pt x="297" y="756"/>
                    <a:pt x="311" y="756"/>
                  </a:cubicBezTo>
                  <a:cubicBezTo>
                    <a:pt x="318" y="756"/>
                    <a:pt x="332" y="756"/>
                    <a:pt x="339" y="749"/>
                  </a:cubicBezTo>
                  <a:cubicBezTo>
                    <a:pt x="374" y="727"/>
                    <a:pt x="388" y="664"/>
                    <a:pt x="388" y="509"/>
                  </a:cubicBezTo>
                  <a:cubicBezTo>
                    <a:pt x="388" y="305"/>
                    <a:pt x="360" y="213"/>
                    <a:pt x="290" y="171"/>
                  </a:cubicBezTo>
                  <a:cubicBezTo>
                    <a:pt x="277" y="162"/>
                    <a:pt x="262" y="159"/>
                    <a:pt x="248" y="159"/>
                  </a:cubicBezTo>
                  <a:close/>
                  <a:moveTo>
                    <a:pt x="170" y="37"/>
                  </a:moveTo>
                  <a:cubicBezTo>
                    <a:pt x="205" y="44"/>
                    <a:pt x="240" y="51"/>
                    <a:pt x="268" y="72"/>
                  </a:cubicBezTo>
                  <a:cubicBezTo>
                    <a:pt x="424" y="156"/>
                    <a:pt x="508" y="347"/>
                    <a:pt x="508" y="601"/>
                  </a:cubicBezTo>
                  <a:cubicBezTo>
                    <a:pt x="508" y="742"/>
                    <a:pt x="480" y="833"/>
                    <a:pt x="431" y="861"/>
                  </a:cubicBezTo>
                  <a:cubicBezTo>
                    <a:pt x="414" y="868"/>
                    <a:pt x="397" y="872"/>
                    <a:pt x="380" y="872"/>
                  </a:cubicBezTo>
                  <a:cubicBezTo>
                    <a:pt x="345" y="872"/>
                    <a:pt x="311" y="859"/>
                    <a:pt x="283" y="840"/>
                  </a:cubicBezTo>
                  <a:cubicBezTo>
                    <a:pt x="135" y="749"/>
                    <a:pt x="43" y="565"/>
                    <a:pt x="43" y="312"/>
                  </a:cubicBezTo>
                  <a:cubicBezTo>
                    <a:pt x="43" y="171"/>
                    <a:pt x="71" y="79"/>
                    <a:pt x="120" y="51"/>
                  </a:cubicBezTo>
                  <a:cubicBezTo>
                    <a:pt x="135" y="44"/>
                    <a:pt x="149" y="37"/>
                    <a:pt x="170" y="37"/>
                  </a:cubicBezTo>
                  <a:close/>
                  <a:moveTo>
                    <a:pt x="171" y="1"/>
                  </a:moveTo>
                  <a:cubicBezTo>
                    <a:pt x="147" y="1"/>
                    <a:pt x="123" y="5"/>
                    <a:pt x="99" y="16"/>
                  </a:cubicBezTo>
                  <a:cubicBezTo>
                    <a:pt x="36" y="51"/>
                    <a:pt x="1" y="156"/>
                    <a:pt x="1" y="312"/>
                  </a:cubicBezTo>
                  <a:cubicBezTo>
                    <a:pt x="1" y="579"/>
                    <a:pt x="99" y="777"/>
                    <a:pt x="268" y="876"/>
                  </a:cubicBezTo>
                  <a:cubicBezTo>
                    <a:pt x="304" y="897"/>
                    <a:pt x="346" y="911"/>
                    <a:pt x="388" y="918"/>
                  </a:cubicBezTo>
                  <a:cubicBezTo>
                    <a:pt x="409" y="911"/>
                    <a:pt x="431" y="911"/>
                    <a:pt x="445" y="897"/>
                  </a:cubicBezTo>
                  <a:cubicBezTo>
                    <a:pt x="508" y="861"/>
                    <a:pt x="543" y="763"/>
                    <a:pt x="543" y="601"/>
                  </a:cubicBezTo>
                  <a:cubicBezTo>
                    <a:pt x="550" y="340"/>
                    <a:pt x="452" y="135"/>
                    <a:pt x="283" y="37"/>
                  </a:cubicBezTo>
                  <a:cubicBezTo>
                    <a:pt x="251" y="14"/>
                    <a:pt x="212" y="1"/>
                    <a:pt x="17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g1b4b0e4ccdf_1_522"/>
            <p:cNvSpPr/>
            <p:nvPr/>
          </p:nvSpPr>
          <p:spPr>
            <a:xfrm>
              <a:off x="7332215" y="1491012"/>
              <a:ext cx="64771" cy="23788"/>
            </a:xfrm>
            <a:custGeom>
              <a:rect b="b" l="l" r="r" t="t"/>
              <a:pathLst>
                <a:path extrusionOk="0" h="184" w="501">
                  <a:moveTo>
                    <a:pt x="501" y="0"/>
                  </a:moveTo>
                  <a:lnTo>
                    <a:pt x="275" y="28"/>
                  </a:lnTo>
                  <a:lnTo>
                    <a:pt x="0" y="183"/>
                  </a:lnTo>
                  <a:lnTo>
                    <a:pt x="226" y="155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g1b4b0e4ccdf_1_522"/>
            <p:cNvSpPr/>
            <p:nvPr/>
          </p:nvSpPr>
          <p:spPr>
            <a:xfrm>
              <a:off x="7331310" y="1488168"/>
              <a:ext cx="67485" cy="29347"/>
            </a:xfrm>
            <a:custGeom>
              <a:rect b="b" l="l" r="r" t="t"/>
              <a:pathLst>
                <a:path extrusionOk="0" h="227" w="522">
                  <a:moveTo>
                    <a:pt x="416" y="50"/>
                  </a:moveTo>
                  <a:lnTo>
                    <a:pt x="226" y="163"/>
                  </a:lnTo>
                  <a:lnTo>
                    <a:pt x="99" y="177"/>
                  </a:lnTo>
                  <a:lnTo>
                    <a:pt x="289" y="64"/>
                  </a:lnTo>
                  <a:lnTo>
                    <a:pt x="416" y="50"/>
                  </a:lnTo>
                  <a:close/>
                  <a:moveTo>
                    <a:pt x="508" y="1"/>
                  </a:moveTo>
                  <a:lnTo>
                    <a:pt x="275" y="29"/>
                  </a:lnTo>
                  <a:cubicBezTo>
                    <a:pt x="275" y="29"/>
                    <a:pt x="0" y="191"/>
                    <a:pt x="7" y="227"/>
                  </a:cubicBezTo>
                  <a:lnTo>
                    <a:pt x="240" y="198"/>
                  </a:lnTo>
                  <a:cubicBezTo>
                    <a:pt x="240" y="198"/>
                    <a:pt x="522" y="36"/>
                    <a:pt x="50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g1b4b0e4ccdf_1_522"/>
            <p:cNvSpPr/>
            <p:nvPr/>
          </p:nvSpPr>
          <p:spPr>
            <a:xfrm>
              <a:off x="7379532" y="1500967"/>
              <a:ext cx="35682" cy="120491"/>
            </a:xfrm>
            <a:custGeom>
              <a:rect b="b" l="l" r="r" t="t"/>
              <a:pathLst>
                <a:path extrusionOk="0" h="932" w="276">
                  <a:moveTo>
                    <a:pt x="276" y="1"/>
                  </a:moveTo>
                  <a:lnTo>
                    <a:pt x="1" y="163"/>
                  </a:lnTo>
                  <a:lnTo>
                    <a:pt x="1" y="931"/>
                  </a:lnTo>
                  <a:lnTo>
                    <a:pt x="268" y="769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g1b4b0e4ccdf_1_522"/>
            <p:cNvSpPr/>
            <p:nvPr/>
          </p:nvSpPr>
          <p:spPr>
            <a:xfrm>
              <a:off x="7376817" y="1499157"/>
              <a:ext cx="40207" cy="124111"/>
            </a:xfrm>
            <a:custGeom>
              <a:rect b="b" l="l" r="r" t="t"/>
              <a:pathLst>
                <a:path extrusionOk="0" h="960" w="311">
                  <a:moveTo>
                    <a:pt x="275" y="50"/>
                  </a:moveTo>
                  <a:lnTo>
                    <a:pt x="275" y="769"/>
                  </a:lnTo>
                  <a:lnTo>
                    <a:pt x="43" y="910"/>
                  </a:lnTo>
                  <a:lnTo>
                    <a:pt x="43" y="184"/>
                  </a:lnTo>
                  <a:lnTo>
                    <a:pt x="275" y="50"/>
                  </a:lnTo>
                  <a:close/>
                  <a:moveTo>
                    <a:pt x="282" y="1"/>
                  </a:moveTo>
                  <a:cubicBezTo>
                    <a:pt x="282" y="1"/>
                    <a:pt x="15" y="156"/>
                    <a:pt x="0" y="177"/>
                  </a:cubicBezTo>
                  <a:cubicBezTo>
                    <a:pt x="0" y="177"/>
                    <a:pt x="0" y="938"/>
                    <a:pt x="22" y="959"/>
                  </a:cubicBezTo>
                  <a:lnTo>
                    <a:pt x="29" y="959"/>
                  </a:lnTo>
                  <a:cubicBezTo>
                    <a:pt x="29" y="959"/>
                    <a:pt x="304" y="797"/>
                    <a:pt x="311" y="783"/>
                  </a:cubicBezTo>
                  <a:cubicBezTo>
                    <a:pt x="311" y="783"/>
                    <a:pt x="311" y="15"/>
                    <a:pt x="2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g1b4b0e4ccdf_1_522"/>
            <p:cNvSpPr/>
            <p:nvPr/>
          </p:nvSpPr>
          <p:spPr>
            <a:xfrm>
              <a:off x="7361303" y="1491012"/>
              <a:ext cx="53911" cy="31028"/>
            </a:xfrm>
            <a:custGeom>
              <a:rect b="b" l="l" r="r" t="t"/>
              <a:pathLst>
                <a:path extrusionOk="0" h="240" w="417">
                  <a:moveTo>
                    <a:pt x="276" y="0"/>
                  </a:moveTo>
                  <a:lnTo>
                    <a:pt x="1" y="155"/>
                  </a:lnTo>
                  <a:lnTo>
                    <a:pt x="142" y="240"/>
                  </a:lnTo>
                  <a:lnTo>
                    <a:pt x="417" y="78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g1b4b0e4ccdf_1_522"/>
            <p:cNvSpPr/>
            <p:nvPr/>
          </p:nvSpPr>
          <p:spPr>
            <a:xfrm>
              <a:off x="7360398" y="1489202"/>
              <a:ext cx="55721" cy="35553"/>
            </a:xfrm>
            <a:custGeom>
              <a:rect b="b" l="l" r="r" t="t"/>
              <a:pathLst>
                <a:path extrusionOk="0" h="275" w="431">
                  <a:moveTo>
                    <a:pt x="283" y="35"/>
                  </a:moveTo>
                  <a:lnTo>
                    <a:pt x="381" y="92"/>
                  </a:lnTo>
                  <a:lnTo>
                    <a:pt x="149" y="233"/>
                  </a:lnTo>
                  <a:lnTo>
                    <a:pt x="50" y="169"/>
                  </a:lnTo>
                  <a:lnTo>
                    <a:pt x="283" y="35"/>
                  </a:lnTo>
                  <a:close/>
                  <a:moveTo>
                    <a:pt x="276" y="0"/>
                  </a:moveTo>
                  <a:cubicBezTo>
                    <a:pt x="276" y="0"/>
                    <a:pt x="1" y="155"/>
                    <a:pt x="1" y="190"/>
                  </a:cubicBezTo>
                  <a:cubicBezTo>
                    <a:pt x="1" y="190"/>
                    <a:pt x="135" y="275"/>
                    <a:pt x="149" y="275"/>
                  </a:cubicBezTo>
                  <a:cubicBezTo>
                    <a:pt x="149" y="275"/>
                    <a:pt x="156" y="268"/>
                    <a:pt x="156" y="268"/>
                  </a:cubicBezTo>
                  <a:cubicBezTo>
                    <a:pt x="156" y="268"/>
                    <a:pt x="431" y="113"/>
                    <a:pt x="431" y="78"/>
                  </a:cubicBezTo>
                  <a:cubicBezTo>
                    <a:pt x="381" y="49"/>
                    <a:pt x="325" y="21"/>
                    <a:pt x="27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g1b4b0e4ccdf_1_522"/>
            <p:cNvSpPr/>
            <p:nvPr/>
          </p:nvSpPr>
          <p:spPr>
            <a:xfrm>
              <a:off x="7332215" y="1511051"/>
              <a:ext cx="47447" cy="110407"/>
            </a:xfrm>
            <a:custGeom>
              <a:rect b="b" l="l" r="r" t="t"/>
              <a:pathLst>
                <a:path extrusionOk="0" h="854" w="367">
                  <a:moveTo>
                    <a:pt x="226" y="0"/>
                  </a:moveTo>
                  <a:lnTo>
                    <a:pt x="0" y="28"/>
                  </a:lnTo>
                  <a:lnTo>
                    <a:pt x="71" y="191"/>
                  </a:lnTo>
                  <a:lnTo>
                    <a:pt x="212" y="169"/>
                  </a:lnTo>
                  <a:lnTo>
                    <a:pt x="212" y="762"/>
                  </a:lnTo>
                  <a:lnTo>
                    <a:pt x="367" y="853"/>
                  </a:lnTo>
                  <a:lnTo>
                    <a:pt x="367" y="8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g1b4b0e4ccdf_1_522"/>
            <p:cNvSpPr/>
            <p:nvPr/>
          </p:nvSpPr>
          <p:spPr>
            <a:xfrm>
              <a:off x="7330275" y="1509241"/>
              <a:ext cx="52101" cy="114027"/>
            </a:xfrm>
            <a:custGeom>
              <a:rect b="b" l="l" r="r" t="t"/>
              <a:pathLst>
                <a:path extrusionOk="0" h="882" w="403">
                  <a:moveTo>
                    <a:pt x="234" y="35"/>
                  </a:moveTo>
                  <a:lnTo>
                    <a:pt x="360" y="106"/>
                  </a:lnTo>
                  <a:lnTo>
                    <a:pt x="360" y="832"/>
                  </a:lnTo>
                  <a:lnTo>
                    <a:pt x="248" y="761"/>
                  </a:lnTo>
                  <a:lnTo>
                    <a:pt x="248" y="768"/>
                  </a:lnTo>
                  <a:cubicBezTo>
                    <a:pt x="248" y="768"/>
                    <a:pt x="248" y="183"/>
                    <a:pt x="227" y="162"/>
                  </a:cubicBezTo>
                  <a:lnTo>
                    <a:pt x="93" y="176"/>
                  </a:lnTo>
                  <a:lnTo>
                    <a:pt x="43" y="56"/>
                  </a:lnTo>
                  <a:lnTo>
                    <a:pt x="234" y="35"/>
                  </a:lnTo>
                  <a:close/>
                  <a:moveTo>
                    <a:pt x="241" y="0"/>
                  </a:moveTo>
                  <a:cubicBezTo>
                    <a:pt x="241" y="0"/>
                    <a:pt x="15" y="28"/>
                    <a:pt x="1" y="49"/>
                  </a:cubicBezTo>
                  <a:cubicBezTo>
                    <a:pt x="22" y="113"/>
                    <a:pt x="50" y="169"/>
                    <a:pt x="86" y="226"/>
                  </a:cubicBezTo>
                  <a:lnTo>
                    <a:pt x="205" y="205"/>
                  </a:lnTo>
                  <a:cubicBezTo>
                    <a:pt x="205" y="205"/>
                    <a:pt x="205" y="776"/>
                    <a:pt x="219" y="797"/>
                  </a:cubicBezTo>
                  <a:cubicBezTo>
                    <a:pt x="219" y="797"/>
                    <a:pt x="368" y="881"/>
                    <a:pt x="382" y="881"/>
                  </a:cubicBezTo>
                  <a:cubicBezTo>
                    <a:pt x="389" y="881"/>
                    <a:pt x="389" y="881"/>
                    <a:pt x="396" y="867"/>
                  </a:cubicBezTo>
                  <a:cubicBezTo>
                    <a:pt x="396" y="867"/>
                    <a:pt x="403" y="99"/>
                    <a:pt x="389" y="85"/>
                  </a:cubicBezTo>
                  <a:lnTo>
                    <a:pt x="24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g1b4b0e4ccdf_1_522"/>
            <p:cNvSpPr/>
            <p:nvPr/>
          </p:nvSpPr>
          <p:spPr>
            <a:xfrm>
              <a:off x="7482569" y="1778016"/>
              <a:ext cx="64771" cy="23788"/>
            </a:xfrm>
            <a:custGeom>
              <a:rect b="b" l="l" r="r" t="t"/>
              <a:pathLst>
                <a:path extrusionOk="0" h="184" w="501">
                  <a:moveTo>
                    <a:pt x="501" y="1"/>
                  </a:moveTo>
                  <a:lnTo>
                    <a:pt x="275" y="29"/>
                  </a:lnTo>
                  <a:lnTo>
                    <a:pt x="0" y="184"/>
                  </a:lnTo>
                  <a:lnTo>
                    <a:pt x="226" y="163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g1b4b0e4ccdf_1_522"/>
            <p:cNvSpPr/>
            <p:nvPr/>
          </p:nvSpPr>
          <p:spPr>
            <a:xfrm>
              <a:off x="7481664" y="1775301"/>
              <a:ext cx="66580" cy="29347"/>
            </a:xfrm>
            <a:custGeom>
              <a:rect b="b" l="l" r="r" t="t"/>
              <a:pathLst>
                <a:path extrusionOk="0" h="227" w="515">
                  <a:moveTo>
                    <a:pt x="416" y="50"/>
                  </a:moveTo>
                  <a:lnTo>
                    <a:pt x="226" y="163"/>
                  </a:lnTo>
                  <a:lnTo>
                    <a:pt x="99" y="177"/>
                  </a:lnTo>
                  <a:lnTo>
                    <a:pt x="289" y="71"/>
                  </a:lnTo>
                  <a:lnTo>
                    <a:pt x="416" y="50"/>
                  </a:lnTo>
                  <a:close/>
                  <a:moveTo>
                    <a:pt x="508" y="0"/>
                  </a:moveTo>
                  <a:lnTo>
                    <a:pt x="275" y="36"/>
                  </a:lnTo>
                  <a:cubicBezTo>
                    <a:pt x="275" y="36"/>
                    <a:pt x="0" y="191"/>
                    <a:pt x="7" y="226"/>
                  </a:cubicBezTo>
                  <a:lnTo>
                    <a:pt x="240" y="198"/>
                  </a:lnTo>
                  <a:cubicBezTo>
                    <a:pt x="240" y="198"/>
                    <a:pt x="515" y="43"/>
                    <a:pt x="50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g1b4b0e4ccdf_1_522"/>
            <p:cNvSpPr/>
            <p:nvPr/>
          </p:nvSpPr>
          <p:spPr>
            <a:xfrm>
              <a:off x="7529886" y="1788100"/>
              <a:ext cx="35682" cy="120362"/>
            </a:xfrm>
            <a:custGeom>
              <a:rect b="b" l="l" r="r" t="t"/>
              <a:pathLst>
                <a:path extrusionOk="0" h="931" w="276">
                  <a:moveTo>
                    <a:pt x="276" y="0"/>
                  </a:moveTo>
                  <a:lnTo>
                    <a:pt x="1" y="162"/>
                  </a:lnTo>
                  <a:lnTo>
                    <a:pt x="1" y="931"/>
                  </a:lnTo>
                  <a:lnTo>
                    <a:pt x="269" y="769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g1b4b0e4ccdf_1_522"/>
            <p:cNvSpPr/>
            <p:nvPr/>
          </p:nvSpPr>
          <p:spPr>
            <a:xfrm>
              <a:off x="7527171" y="1786290"/>
              <a:ext cx="40207" cy="124887"/>
            </a:xfrm>
            <a:custGeom>
              <a:rect b="b" l="l" r="r" t="t"/>
              <a:pathLst>
                <a:path extrusionOk="0" h="966" w="311">
                  <a:moveTo>
                    <a:pt x="276" y="49"/>
                  </a:moveTo>
                  <a:lnTo>
                    <a:pt x="276" y="776"/>
                  </a:lnTo>
                  <a:lnTo>
                    <a:pt x="43" y="909"/>
                  </a:lnTo>
                  <a:lnTo>
                    <a:pt x="43" y="190"/>
                  </a:lnTo>
                  <a:lnTo>
                    <a:pt x="276" y="49"/>
                  </a:lnTo>
                  <a:close/>
                  <a:moveTo>
                    <a:pt x="283" y="0"/>
                  </a:moveTo>
                  <a:cubicBezTo>
                    <a:pt x="283" y="0"/>
                    <a:pt x="15" y="162"/>
                    <a:pt x="1" y="176"/>
                  </a:cubicBezTo>
                  <a:cubicBezTo>
                    <a:pt x="1" y="176"/>
                    <a:pt x="1" y="945"/>
                    <a:pt x="22" y="966"/>
                  </a:cubicBezTo>
                  <a:lnTo>
                    <a:pt x="29" y="959"/>
                  </a:lnTo>
                  <a:cubicBezTo>
                    <a:pt x="29" y="959"/>
                    <a:pt x="304" y="804"/>
                    <a:pt x="311" y="783"/>
                  </a:cubicBezTo>
                  <a:cubicBezTo>
                    <a:pt x="311" y="783"/>
                    <a:pt x="311" y="21"/>
                    <a:pt x="28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g1b4b0e4ccdf_1_522"/>
            <p:cNvSpPr/>
            <p:nvPr/>
          </p:nvSpPr>
          <p:spPr>
            <a:xfrm>
              <a:off x="7511657" y="1778016"/>
              <a:ext cx="53911" cy="31157"/>
            </a:xfrm>
            <a:custGeom>
              <a:rect b="b" l="l" r="r" t="t"/>
              <a:pathLst>
                <a:path extrusionOk="0" h="241" w="417">
                  <a:moveTo>
                    <a:pt x="276" y="1"/>
                  </a:moveTo>
                  <a:lnTo>
                    <a:pt x="1" y="163"/>
                  </a:lnTo>
                  <a:lnTo>
                    <a:pt x="142" y="240"/>
                  </a:lnTo>
                  <a:lnTo>
                    <a:pt x="417" y="78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g1b4b0e4ccdf_1_522"/>
            <p:cNvSpPr/>
            <p:nvPr/>
          </p:nvSpPr>
          <p:spPr>
            <a:xfrm>
              <a:off x="7510752" y="1776206"/>
              <a:ext cx="55721" cy="35682"/>
            </a:xfrm>
            <a:custGeom>
              <a:rect b="b" l="l" r="r" t="t"/>
              <a:pathLst>
                <a:path extrusionOk="0" h="276" w="431">
                  <a:moveTo>
                    <a:pt x="283" y="36"/>
                  </a:moveTo>
                  <a:lnTo>
                    <a:pt x="381" y="99"/>
                  </a:lnTo>
                  <a:lnTo>
                    <a:pt x="149" y="233"/>
                  </a:lnTo>
                  <a:lnTo>
                    <a:pt x="50" y="177"/>
                  </a:lnTo>
                  <a:lnTo>
                    <a:pt x="283" y="36"/>
                  </a:lnTo>
                  <a:close/>
                  <a:moveTo>
                    <a:pt x="276" y="1"/>
                  </a:moveTo>
                  <a:cubicBezTo>
                    <a:pt x="276" y="1"/>
                    <a:pt x="1" y="156"/>
                    <a:pt x="1" y="191"/>
                  </a:cubicBezTo>
                  <a:cubicBezTo>
                    <a:pt x="1" y="191"/>
                    <a:pt x="135" y="275"/>
                    <a:pt x="149" y="275"/>
                  </a:cubicBezTo>
                  <a:cubicBezTo>
                    <a:pt x="149" y="275"/>
                    <a:pt x="156" y="275"/>
                    <a:pt x="156" y="268"/>
                  </a:cubicBezTo>
                  <a:cubicBezTo>
                    <a:pt x="156" y="268"/>
                    <a:pt x="431" y="113"/>
                    <a:pt x="431" y="78"/>
                  </a:cubicBezTo>
                  <a:cubicBezTo>
                    <a:pt x="381" y="50"/>
                    <a:pt x="325" y="22"/>
                    <a:pt x="27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g1b4b0e4ccdf_1_522"/>
            <p:cNvSpPr/>
            <p:nvPr/>
          </p:nvSpPr>
          <p:spPr>
            <a:xfrm>
              <a:off x="7482569" y="1798959"/>
              <a:ext cx="47447" cy="109502"/>
            </a:xfrm>
            <a:custGeom>
              <a:rect b="b" l="l" r="r" t="t"/>
              <a:pathLst>
                <a:path extrusionOk="0" h="847" w="367">
                  <a:moveTo>
                    <a:pt x="226" y="1"/>
                  </a:moveTo>
                  <a:lnTo>
                    <a:pt x="0" y="22"/>
                  </a:lnTo>
                  <a:lnTo>
                    <a:pt x="71" y="184"/>
                  </a:lnTo>
                  <a:lnTo>
                    <a:pt x="212" y="163"/>
                  </a:lnTo>
                  <a:lnTo>
                    <a:pt x="212" y="755"/>
                  </a:lnTo>
                  <a:lnTo>
                    <a:pt x="367" y="847"/>
                  </a:lnTo>
                  <a:lnTo>
                    <a:pt x="367" y="78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g1b4b0e4ccdf_1_522"/>
            <p:cNvSpPr/>
            <p:nvPr/>
          </p:nvSpPr>
          <p:spPr>
            <a:xfrm>
              <a:off x="7480759" y="1796244"/>
              <a:ext cx="51972" cy="114932"/>
            </a:xfrm>
            <a:custGeom>
              <a:rect b="b" l="l" r="r" t="t"/>
              <a:pathLst>
                <a:path extrusionOk="0" h="889" w="402">
                  <a:moveTo>
                    <a:pt x="233" y="43"/>
                  </a:moveTo>
                  <a:lnTo>
                    <a:pt x="360" y="113"/>
                  </a:lnTo>
                  <a:lnTo>
                    <a:pt x="360" y="832"/>
                  </a:lnTo>
                  <a:lnTo>
                    <a:pt x="247" y="769"/>
                  </a:lnTo>
                  <a:cubicBezTo>
                    <a:pt x="247" y="769"/>
                    <a:pt x="247" y="184"/>
                    <a:pt x="226" y="170"/>
                  </a:cubicBezTo>
                  <a:lnTo>
                    <a:pt x="92" y="184"/>
                  </a:lnTo>
                  <a:lnTo>
                    <a:pt x="42" y="64"/>
                  </a:lnTo>
                  <a:lnTo>
                    <a:pt x="233" y="43"/>
                  </a:lnTo>
                  <a:close/>
                  <a:moveTo>
                    <a:pt x="240" y="1"/>
                  </a:moveTo>
                  <a:cubicBezTo>
                    <a:pt x="240" y="1"/>
                    <a:pt x="14" y="29"/>
                    <a:pt x="0" y="57"/>
                  </a:cubicBezTo>
                  <a:cubicBezTo>
                    <a:pt x="21" y="113"/>
                    <a:pt x="49" y="170"/>
                    <a:pt x="85" y="226"/>
                  </a:cubicBezTo>
                  <a:lnTo>
                    <a:pt x="205" y="212"/>
                  </a:lnTo>
                  <a:cubicBezTo>
                    <a:pt x="205" y="212"/>
                    <a:pt x="205" y="783"/>
                    <a:pt x="219" y="797"/>
                  </a:cubicBezTo>
                  <a:cubicBezTo>
                    <a:pt x="219" y="797"/>
                    <a:pt x="367" y="889"/>
                    <a:pt x="381" y="889"/>
                  </a:cubicBezTo>
                  <a:cubicBezTo>
                    <a:pt x="381" y="889"/>
                    <a:pt x="388" y="889"/>
                    <a:pt x="395" y="868"/>
                  </a:cubicBezTo>
                  <a:cubicBezTo>
                    <a:pt x="395" y="868"/>
                    <a:pt x="402" y="99"/>
                    <a:pt x="388" y="85"/>
                  </a:cubicBezTo>
                  <a:lnTo>
                    <a:pt x="24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g1b4b0e4ccdf_1_522"/>
            <p:cNvSpPr/>
            <p:nvPr/>
          </p:nvSpPr>
          <p:spPr>
            <a:xfrm>
              <a:off x="7489808" y="1636712"/>
              <a:ext cx="89463" cy="111054"/>
            </a:xfrm>
            <a:custGeom>
              <a:rect b="b" l="l" r="r" t="t"/>
              <a:pathLst>
                <a:path extrusionOk="0" h="859" w="692">
                  <a:moveTo>
                    <a:pt x="346" y="290"/>
                  </a:moveTo>
                  <a:cubicBezTo>
                    <a:pt x="360" y="318"/>
                    <a:pt x="360" y="332"/>
                    <a:pt x="367" y="339"/>
                  </a:cubicBezTo>
                  <a:cubicBezTo>
                    <a:pt x="374" y="353"/>
                    <a:pt x="374" y="368"/>
                    <a:pt x="381" y="382"/>
                  </a:cubicBezTo>
                  <a:lnTo>
                    <a:pt x="395" y="417"/>
                  </a:lnTo>
                  <a:cubicBezTo>
                    <a:pt x="395" y="431"/>
                    <a:pt x="395" y="445"/>
                    <a:pt x="402" y="459"/>
                  </a:cubicBezTo>
                  <a:cubicBezTo>
                    <a:pt x="402" y="473"/>
                    <a:pt x="402" y="487"/>
                    <a:pt x="409" y="502"/>
                  </a:cubicBezTo>
                  <a:cubicBezTo>
                    <a:pt x="416" y="516"/>
                    <a:pt x="409" y="530"/>
                    <a:pt x="409" y="544"/>
                  </a:cubicBezTo>
                  <a:cubicBezTo>
                    <a:pt x="416" y="558"/>
                    <a:pt x="409" y="579"/>
                    <a:pt x="409" y="586"/>
                  </a:cubicBezTo>
                  <a:cubicBezTo>
                    <a:pt x="381" y="509"/>
                    <a:pt x="360" y="431"/>
                    <a:pt x="346" y="346"/>
                  </a:cubicBezTo>
                  <a:cubicBezTo>
                    <a:pt x="346" y="325"/>
                    <a:pt x="346" y="311"/>
                    <a:pt x="346" y="290"/>
                  </a:cubicBezTo>
                  <a:close/>
                  <a:moveTo>
                    <a:pt x="316" y="0"/>
                  </a:moveTo>
                  <a:cubicBezTo>
                    <a:pt x="208" y="0"/>
                    <a:pt x="100" y="27"/>
                    <a:pt x="1" y="79"/>
                  </a:cubicBezTo>
                  <a:cubicBezTo>
                    <a:pt x="240" y="156"/>
                    <a:pt x="113" y="227"/>
                    <a:pt x="113" y="227"/>
                  </a:cubicBezTo>
                  <a:cubicBezTo>
                    <a:pt x="92" y="297"/>
                    <a:pt x="78" y="368"/>
                    <a:pt x="71" y="445"/>
                  </a:cubicBezTo>
                  <a:lnTo>
                    <a:pt x="71" y="502"/>
                  </a:lnTo>
                  <a:lnTo>
                    <a:pt x="71" y="551"/>
                  </a:lnTo>
                  <a:cubicBezTo>
                    <a:pt x="78" y="614"/>
                    <a:pt x="99" y="678"/>
                    <a:pt x="120" y="734"/>
                  </a:cubicBezTo>
                  <a:cubicBezTo>
                    <a:pt x="135" y="741"/>
                    <a:pt x="152" y="744"/>
                    <a:pt x="171" y="744"/>
                  </a:cubicBezTo>
                  <a:cubicBezTo>
                    <a:pt x="271" y="744"/>
                    <a:pt x="416" y="664"/>
                    <a:pt x="416" y="664"/>
                  </a:cubicBezTo>
                  <a:lnTo>
                    <a:pt x="416" y="664"/>
                  </a:lnTo>
                  <a:cubicBezTo>
                    <a:pt x="416" y="720"/>
                    <a:pt x="416" y="734"/>
                    <a:pt x="409" y="748"/>
                  </a:cubicBezTo>
                  <a:cubicBezTo>
                    <a:pt x="402" y="762"/>
                    <a:pt x="409" y="776"/>
                    <a:pt x="402" y="791"/>
                  </a:cubicBezTo>
                  <a:cubicBezTo>
                    <a:pt x="402" y="805"/>
                    <a:pt x="395" y="812"/>
                    <a:pt x="388" y="826"/>
                  </a:cubicBezTo>
                  <a:cubicBezTo>
                    <a:pt x="373" y="850"/>
                    <a:pt x="377" y="859"/>
                    <a:pt x="393" y="859"/>
                  </a:cubicBezTo>
                  <a:cubicBezTo>
                    <a:pt x="442" y="859"/>
                    <a:pt x="600" y="769"/>
                    <a:pt x="600" y="769"/>
                  </a:cubicBezTo>
                  <a:cubicBezTo>
                    <a:pt x="635" y="678"/>
                    <a:pt x="663" y="586"/>
                    <a:pt x="684" y="494"/>
                  </a:cubicBezTo>
                  <a:cubicBezTo>
                    <a:pt x="691" y="473"/>
                    <a:pt x="691" y="459"/>
                    <a:pt x="691" y="445"/>
                  </a:cubicBezTo>
                  <a:cubicBezTo>
                    <a:pt x="684" y="375"/>
                    <a:pt x="684" y="361"/>
                    <a:pt x="684" y="361"/>
                  </a:cubicBezTo>
                  <a:cubicBezTo>
                    <a:pt x="656" y="269"/>
                    <a:pt x="628" y="177"/>
                    <a:pt x="593" y="86"/>
                  </a:cubicBezTo>
                  <a:cubicBezTo>
                    <a:pt x="579" y="71"/>
                    <a:pt x="572" y="64"/>
                    <a:pt x="565" y="50"/>
                  </a:cubicBezTo>
                  <a:cubicBezTo>
                    <a:pt x="484" y="16"/>
                    <a:pt x="400" y="0"/>
                    <a:pt x="316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g1b4b0e4ccdf_1_522"/>
            <p:cNvSpPr/>
            <p:nvPr/>
          </p:nvSpPr>
          <p:spPr>
            <a:xfrm>
              <a:off x="7497048" y="1623137"/>
              <a:ext cx="84034" cy="134971"/>
            </a:xfrm>
            <a:custGeom>
              <a:rect b="b" l="l" r="r" t="t"/>
              <a:pathLst>
                <a:path extrusionOk="0" h="1044" w="650">
                  <a:moveTo>
                    <a:pt x="80" y="120"/>
                  </a:moveTo>
                  <a:cubicBezTo>
                    <a:pt x="50" y="136"/>
                    <a:pt x="29" y="148"/>
                    <a:pt x="29" y="148"/>
                  </a:cubicBezTo>
                  <a:cubicBezTo>
                    <a:pt x="47" y="161"/>
                    <a:pt x="61" y="174"/>
                    <a:pt x="72" y="185"/>
                  </a:cubicBezTo>
                  <a:lnTo>
                    <a:pt x="72" y="185"/>
                  </a:lnTo>
                  <a:cubicBezTo>
                    <a:pt x="64" y="164"/>
                    <a:pt x="68" y="141"/>
                    <a:pt x="80" y="120"/>
                  </a:cubicBezTo>
                  <a:close/>
                  <a:moveTo>
                    <a:pt x="72" y="185"/>
                  </a:moveTo>
                  <a:cubicBezTo>
                    <a:pt x="77" y="197"/>
                    <a:pt x="85" y="208"/>
                    <a:pt x="98" y="218"/>
                  </a:cubicBezTo>
                  <a:lnTo>
                    <a:pt x="98" y="218"/>
                  </a:lnTo>
                  <a:cubicBezTo>
                    <a:pt x="92" y="208"/>
                    <a:pt x="83" y="197"/>
                    <a:pt x="72" y="185"/>
                  </a:cubicBezTo>
                  <a:close/>
                  <a:moveTo>
                    <a:pt x="98" y="218"/>
                  </a:moveTo>
                  <a:lnTo>
                    <a:pt x="98" y="218"/>
                  </a:lnTo>
                  <a:cubicBezTo>
                    <a:pt x="110" y="240"/>
                    <a:pt x="113" y="259"/>
                    <a:pt x="111" y="276"/>
                  </a:cubicBezTo>
                  <a:lnTo>
                    <a:pt x="111" y="276"/>
                  </a:lnTo>
                  <a:cubicBezTo>
                    <a:pt x="123" y="265"/>
                    <a:pt x="136" y="256"/>
                    <a:pt x="149" y="247"/>
                  </a:cubicBezTo>
                  <a:cubicBezTo>
                    <a:pt x="127" y="238"/>
                    <a:pt x="110" y="229"/>
                    <a:pt x="98" y="218"/>
                  </a:cubicBezTo>
                  <a:close/>
                  <a:moveTo>
                    <a:pt x="318" y="529"/>
                  </a:moveTo>
                  <a:lnTo>
                    <a:pt x="325" y="571"/>
                  </a:lnTo>
                  <a:cubicBezTo>
                    <a:pt x="325" y="572"/>
                    <a:pt x="325" y="573"/>
                    <a:pt x="325" y="573"/>
                  </a:cubicBezTo>
                  <a:lnTo>
                    <a:pt x="325" y="573"/>
                  </a:lnTo>
                  <a:cubicBezTo>
                    <a:pt x="324" y="568"/>
                    <a:pt x="322" y="561"/>
                    <a:pt x="318" y="550"/>
                  </a:cubicBezTo>
                  <a:cubicBezTo>
                    <a:pt x="318" y="550"/>
                    <a:pt x="297" y="550"/>
                    <a:pt x="318" y="529"/>
                  </a:cubicBezTo>
                  <a:close/>
                  <a:moveTo>
                    <a:pt x="269" y="395"/>
                  </a:moveTo>
                  <a:lnTo>
                    <a:pt x="269" y="458"/>
                  </a:lnTo>
                  <a:cubicBezTo>
                    <a:pt x="276" y="522"/>
                    <a:pt x="290" y="592"/>
                    <a:pt x="311" y="663"/>
                  </a:cubicBezTo>
                  <a:cubicBezTo>
                    <a:pt x="318" y="677"/>
                    <a:pt x="318" y="684"/>
                    <a:pt x="360" y="719"/>
                  </a:cubicBezTo>
                  <a:cubicBezTo>
                    <a:pt x="360" y="719"/>
                    <a:pt x="368" y="719"/>
                    <a:pt x="375" y="691"/>
                  </a:cubicBezTo>
                  <a:cubicBezTo>
                    <a:pt x="375" y="677"/>
                    <a:pt x="375" y="663"/>
                    <a:pt x="375" y="649"/>
                  </a:cubicBezTo>
                  <a:cubicBezTo>
                    <a:pt x="375" y="635"/>
                    <a:pt x="368" y="621"/>
                    <a:pt x="368" y="599"/>
                  </a:cubicBezTo>
                  <a:cubicBezTo>
                    <a:pt x="368" y="585"/>
                    <a:pt x="368" y="571"/>
                    <a:pt x="368" y="564"/>
                  </a:cubicBezTo>
                  <a:cubicBezTo>
                    <a:pt x="360" y="550"/>
                    <a:pt x="353" y="536"/>
                    <a:pt x="353" y="522"/>
                  </a:cubicBezTo>
                  <a:cubicBezTo>
                    <a:pt x="353" y="508"/>
                    <a:pt x="346" y="494"/>
                    <a:pt x="346" y="480"/>
                  </a:cubicBezTo>
                  <a:cubicBezTo>
                    <a:pt x="339" y="466"/>
                    <a:pt x="332" y="458"/>
                    <a:pt x="269" y="395"/>
                  </a:cubicBezTo>
                  <a:close/>
                  <a:moveTo>
                    <a:pt x="205" y="0"/>
                  </a:moveTo>
                  <a:cubicBezTo>
                    <a:pt x="205" y="0"/>
                    <a:pt x="113" y="56"/>
                    <a:pt x="80" y="120"/>
                  </a:cubicBezTo>
                  <a:lnTo>
                    <a:pt x="80" y="120"/>
                  </a:lnTo>
                  <a:cubicBezTo>
                    <a:pt x="139" y="86"/>
                    <a:pt x="231" y="33"/>
                    <a:pt x="241" y="28"/>
                  </a:cubicBezTo>
                  <a:cubicBezTo>
                    <a:pt x="332" y="71"/>
                    <a:pt x="424" y="127"/>
                    <a:pt x="516" y="191"/>
                  </a:cubicBezTo>
                  <a:cubicBezTo>
                    <a:pt x="558" y="289"/>
                    <a:pt x="586" y="388"/>
                    <a:pt x="607" y="487"/>
                  </a:cubicBezTo>
                  <a:cubicBezTo>
                    <a:pt x="607" y="487"/>
                    <a:pt x="614" y="550"/>
                    <a:pt x="614" y="585"/>
                  </a:cubicBezTo>
                  <a:cubicBezTo>
                    <a:pt x="599" y="652"/>
                    <a:pt x="580" y="718"/>
                    <a:pt x="560" y="781"/>
                  </a:cubicBezTo>
                  <a:lnTo>
                    <a:pt x="560" y="781"/>
                  </a:lnTo>
                  <a:cubicBezTo>
                    <a:pt x="595" y="733"/>
                    <a:pt x="625" y="682"/>
                    <a:pt x="650" y="628"/>
                  </a:cubicBezTo>
                  <a:lnTo>
                    <a:pt x="650" y="550"/>
                  </a:lnTo>
                  <a:cubicBezTo>
                    <a:pt x="635" y="437"/>
                    <a:pt x="607" y="325"/>
                    <a:pt x="572" y="219"/>
                  </a:cubicBezTo>
                  <a:cubicBezTo>
                    <a:pt x="565" y="205"/>
                    <a:pt x="551" y="184"/>
                    <a:pt x="544" y="169"/>
                  </a:cubicBezTo>
                  <a:cubicBezTo>
                    <a:pt x="537" y="155"/>
                    <a:pt x="530" y="148"/>
                    <a:pt x="205" y="0"/>
                  </a:cubicBezTo>
                  <a:close/>
                  <a:moveTo>
                    <a:pt x="560" y="781"/>
                  </a:moveTo>
                  <a:cubicBezTo>
                    <a:pt x="532" y="820"/>
                    <a:pt x="502" y="856"/>
                    <a:pt x="469" y="890"/>
                  </a:cubicBezTo>
                  <a:lnTo>
                    <a:pt x="469" y="890"/>
                  </a:lnTo>
                  <a:cubicBezTo>
                    <a:pt x="505" y="871"/>
                    <a:pt x="537" y="853"/>
                    <a:pt x="537" y="853"/>
                  </a:cubicBezTo>
                  <a:cubicBezTo>
                    <a:pt x="545" y="830"/>
                    <a:pt x="552" y="806"/>
                    <a:pt x="560" y="781"/>
                  </a:cubicBezTo>
                  <a:close/>
                  <a:moveTo>
                    <a:pt x="111" y="276"/>
                  </a:moveTo>
                  <a:cubicBezTo>
                    <a:pt x="65" y="314"/>
                    <a:pt x="29" y="361"/>
                    <a:pt x="1" y="416"/>
                  </a:cubicBezTo>
                  <a:lnTo>
                    <a:pt x="1" y="501"/>
                  </a:lnTo>
                  <a:lnTo>
                    <a:pt x="1" y="550"/>
                  </a:lnTo>
                  <a:lnTo>
                    <a:pt x="1" y="614"/>
                  </a:lnTo>
                  <a:cubicBezTo>
                    <a:pt x="8" y="684"/>
                    <a:pt x="22" y="755"/>
                    <a:pt x="36" y="818"/>
                  </a:cubicBezTo>
                  <a:cubicBezTo>
                    <a:pt x="43" y="832"/>
                    <a:pt x="50" y="839"/>
                    <a:pt x="100" y="888"/>
                  </a:cubicBezTo>
                  <a:cubicBezTo>
                    <a:pt x="121" y="896"/>
                    <a:pt x="149" y="896"/>
                    <a:pt x="170" y="896"/>
                  </a:cubicBezTo>
                  <a:cubicBezTo>
                    <a:pt x="227" y="860"/>
                    <a:pt x="283" y="832"/>
                    <a:pt x="339" y="804"/>
                  </a:cubicBezTo>
                  <a:lnTo>
                    <a:pt x="339" y="804"/>
                  </a:lnTo>
                  <a:cubicBezTo>
                    <a:pt x="332" y="818"/>
                    <a:pt x="332" y="832"/>
                    <a:pt x="332" y="846"/>
                  </a:cubicBezTo>
                  <a:cubicBezTo>
                    <a:pt x="318" y="917"/>
                    <a:pt x="297" y="980"/>
                    <a:pt x="269" y="1044"/>
                  </a:cubicBezTo>
                  <a:cubicBezTo>
                    <a:pt x="276" y="1044"/>
                    <a:pt x="276" y="1044"/>
                    <a:pt x="283" y="1037"/>
                  </a:cubicBezTo>
                  <a:cubicBezTo>
                    <a:pt x="352" y="995"/>
                    <a:pt x="414" y="945"/>
                    <a:pt x="469" y="890"/>
                  </a:cubicBezTo>
                  <a:lnTo>
                    <a:pt x="469" y="890"/>
                  </a:lnTo>
                  <a:cubicBezTo>
                    <a:pt x="426" y="912"/>
                    <a:pt x="377" y="936"/>
                    <a:pt x="363" y="936"/>
                  </a:cubicBezTo>
                  <a:cubicBezTo>
                    <a:pt x="360" y="936"/>
                    <a:pt x="359" y="934"/>
                    <a:pt x="360" y="931"/>
                  </a:cubicBezTo>
                  <a:cubicBezTo>
                    <a:pt x="360" y="924"/>
                    <a:pt x="360" y="903"/>
                    <a:pt x="368" y="896"/>
                  </a:cubicBezTo>
                  <a:cubicBezTo>
                    <a:pt x="375" y="881"/>
                    <a:pt x="375" y="867"/>
                    <a:pt x="375" y="853"/>
                  </a:cubicBezTo>
                  <a:lnTo>
                    <a:pt x="368" y="846"/>
                  </a:lnTo>
                  <a:cubicBezTo>
                    <a:pt x="375" y="832"/>
                    <a:pt x="375" y="818"/>
                    <a:pt x="346" y="740"/>
                  </a:cubicBezTo>
                  <a:cubicBezTo>
                    <a:pt x="311" y="763"/>
                    <a:pt x="272" y="773"/>
                    <a:pt x="234" y="773"/>
                  </a:cubicBezTo>
                  <a:cubicBezTo>
                    <a:pt x="153" y="773"/>
                    <a:pt x="75" y="726"/>
                    <a:pt x="36" y="649"/>
                  </a:cubicBezTo>
                  <a:lnTo>
                    <a:pt x="36" y="599"/>
                  </a:lnTo>
                  <a:lnTo>
                    <a:pt x="36" y="543"/>
                  </a:lnTo>
                  <a:lnTo>
                    <a:pt x="36" y="501"/>
                  </a:lnTo>
                  <a:cubicBezTo>
                    <a:pt x="43" y="444"/>
                    <a:pt x="50" y="388"/>
                    <a:pt x="64" y="339"/>
                  </a:cubicBezTo>
                  <a:cubicBezTo>
                    <a:pt x="64" y="339"/>
                    <a:pt x="105" y="316"/>
                    <a:pt x="111" y="276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g1b4b0e4ccdf_1_522"/>
            <p:cNvSpPr/>
            <p:nvPr/>
          </p:nvSpPr>
          <p:spPr>
            <a:xfrm>
              <a:off x="7478820" y="1644598"/>
              <a:ext cx="64900" cy="112864"/>
            </a:xfrm>
            <a:custGeom>
              <a:rect b="b" l="l" r="r" t="t"/>
              <a:pathLst>
                <a:path extrusionOk="0" h="873" w="502">
                  <a:moveTo>
                    <a:pt x="222" y="155"/>
                  </a:moveTo>
                  <a:cubicBezTo>
                    <a:pt x="232" y="155"/>
                    <a:pt x="243" y="159"/>
                    <a:pt x="255" y="166"/>
                  </a:cubicBezTo>
                  <a:cubicBezTo>
                    <a:pt x="318" y="208"/>
                    <a:pt x="346" y="278"/>
                    <a:pt x="346" y="490"/>
                  </a:cubicBezTo>
                  <a:cubicBezTo>
                    <a:pt x="346" y="655"/>
                    <a:pt x="323" y="719"/>
                    <a:pt x="281" y="719"/>
                  </a:cubicBezTo>
                  <a:cubicBezTo>
                    <a:pt x="271" y="719"/>
                    <a:pt x="260" y="715"/>
                    <a:pt x="248" y="708"/>
                  </a:cubicBezTo>
                  <a:cubicBezTo>
                    <a:pt x="184" y="666"/>
                    <a:pt x="163" y="589"/>
                    <a:pt x="163" y="384"/>
                  </a:cubicBezTo>
                  <a:cubicBezTo>
                    <a:pt x="163" y="219"/>
                    <a:pt x="181" y="155"/>
                    <a:pt x="222" y="155"/>
                  </a:cubicBezTo>
                  <a:close/>
                  <a:moveTo>
                    <a:pt x="138" y="1"/>
                  </a:moveTo>
                  <a:cubicBezTo>
                    <a:pt x="48" y="1"/>
                    <a:pt x="1" y="104"/>
                    <a:pt x="1" y="292"/>
                  </a:cubicBezTo>
                  <a:cubicBezTo>
                    <a:pt x="1" y="546"/>
                    <a:pt x="86" y="744"/>
                    <a:pt x="248" y="835"/>
                  </a:cubicBezTo>
                  <a:cubicBezTo>
                    <a:pt x="289" y="861"/>
                    <a:pt x="326" y="873"/>
                    <a:pt x="358" y="873"/>
                  </a:cubicBezTo>
                  <a:cubicBezTo>
                    <a:pt x="451" y="873"/>
                    <a:pt x="501" y="770"/>
                    <a:pt x="501" y="581"/>
                  </a:cubicBezTo>
                  <a:cubicBezTo>
                    <a:pt x="501" y="321"/>
                    <a:pt x="417" y="130"/>
                    <a:pt x="248" y="39"/>
                  </a:cubicBezTo>
                  <a:cubicBezTo>
                    <a:pt x="206" y="13"/>
                    <a:pt x="169" y="1"/>
                    <a:pt x="138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g1b4b0e4ccdf_1_522"/>
            <p:cNvSpPr/>
            <p:nvPr/>
          </p:nvSpPr>
          <p:spPr>
            <a:xfrm>
              <a:off x="7475200" y="1641883"/>
              <a:ext cx="71235" cy="118035"/>
            </a:xfrm>
            <a:custGeom>
              <a:rect b="b" l="l" r="r" t="t"/>
              <a:pathLst>
                <a:path extrusionOk="0" h="913" w="551">
                  <a:moveTo>
                    <a:pt x="248" y="194"/>
                  </a:moveTo>
                  <a:cubicBezTo>
                    <a:pt x="255" y="194"/>
                    <a:pt x="262" y="201"/>
                    <a:pt x="269" y="208"/>
                  </a:cubicBezTo>
                  <a:cubicBezTo>
                    <a:pt x="318" y="236"/>
                    <a:pt x="353" y="292"/>
                    <a:pt x="353" y="511"/>
                  </a:cubicBezTo>
                  <a:cubicBezTo>
                    <a:pt x="353" y="666"/>
                    <a:pt x="332" y="708"/>
                    <a:pt x="290" y="708"/>
                  </a:cubicBezTo>
                  <a:cubicBezTo>
                    <a:pt x="233" y="680"/>
                    <a:pt x="205" y="617"/>
                    <a:pt x="205" y="405"/>
                  </a:cubicBezTo>
                  <a:cubicBezTo>
                    <a:pt x="205" y="250"/>
                    <a:pt x="226" y="208"/>
                    <a:pt x="248" y="194"/>
                  </a:cubicBezTo>
                  <a:close/>
                  <a:moveTo>
                    <a:pt x="246" y="158"/>
                  </a:moveTo>
                  <a:cubicBezTo>
                    <a:pt x="237" y="158"/>
                    <a:pt x="227" y="160"/>
                    <a:pt x="219" y="165"/>
                  </a:cubicBezTo>
                  <a:cubicBezTo>
                    <a:pt x="184" y="187"/>
                    <a:pt x="163" y="250"/>
                    <a:pt x="163" y="405"/>
                  </a:cubicBezTo>
                  <a:cubicBezTo>
                    <a:pt x="163" y="610"/>
                    <a:pt x="191" y="701"/>
                    <a:pt x="269" y="743"/>
                  </a:cubicBezTo>
                  <a:cubicBezTo>
                    <a:pt x="283" y="751"/>
                    <a:pt x="297" y="758"/>
                    <a:pt x="311" y="758"/>
                  </a:cubicBezTo>
                  <a:cubicBezTo>
                    <a:pt x="318" y="758"/>
                    <a:pt x="332" y="758"/>
                    <a:pt x="339" y="751"/>
                  </a:cubicBezTo>
                  <a:cubicBezTo>
                    <a:pt x="374" y="729"/>
                    <a:pt x="388" y="659"/>
                    <a:pt x="388" y="511"/>
                  </a:cubicBezTo>
                  <a:cubicBezTo>
                    <a:pt x="388" y="306"/>
                    <a:pt x="360" y="215"/>
                    <a:pt x="290" y="172"/>
                  </a:cubicBezTo>
                  <a:cubicBezTo>
                    <a:pt x="277" y="164"/>
                    <a:pt x="261" y="158"/>
                    <a:pt x="246" y="158"/>
                  </a:cubicBezTo>
                  <a:close/>
                  <a:moveTo>
                    <a:pt x="170" y="39"/>
                  </a:moveTo>
                  <a:cubicBezTo>
                    <a:pt x="205" y="39"/>
                    <a:pt x="240" y="53"/>
                    <a:pt x="269" y="74"/>
                  </a:cubicBezTo>
                  <a:cubicBezTo>
                    <a:pt x="424" y="158"/>
                    <a:pt x="508" y="349"/>
                    <a:pt x="508" y="602"/>
                  </a:cubicBezTo>
                  <a:cubicBezTo>
                    <a:pt x="508" y="743"/>
                    <a:pt x="480" y="835"/>
                    <a:pt x="431" y="863"/>
                  </a:cubicBezTo>
                  <a:cubicBezTo>
                    <a:pt x="412" y="871"/>
                    <a:pt x="393" y="875"/>
                    <a:pt x="374" y="875"/>
                  </a:cubicBezTo>
                  <a:cubicBezTo>
                    <a:pt x="342" y="875"/>
                    <a:pt x="312" y="864"/>
                    <a:pt x="290" y="842"/>
                  </a:cubicBezTo>
                  <a:cubicBezTo>
                    <a:pt x="135" y="758"/>
                    <a:pt x="43" y="567"/>
                    <a:pt x="43" y="313"/>
                  </a:cubicBezTo>
                  <a:cubicBezTo>
                    <a:pt x="43" y="172"/>
                    <a:pt x="71" y="81"/>
                    <a:pt x="121" y="53"/>
                  </a:cubicBezTo>
                  <a:cubicBezTo>
                    <a:pt x="135" y="46"/>
                    <a:pt x="149" y="39"/>
                    <a:pt x="170" y="39"/>
                  </a:cubicBezTo>
                  <a:close/>
                  <a:moveTo>
                    <a:pt x="177" y="0"/>
                  </a:moveTo>
                  <a:cubicBezTo>
                    <a:pt x="151" y="0"/>
                    <a:pt x="125" y="6"/>
                    <a:pt x="99" y="17"/>
                  </a:cubicBezTo>
                  <a:cubicBezTo>
                    <a:pt x="36" y="53"/>
                    <a:pt x="1" y="151"/>
                    <a:pt x="1" y="313"/>
                  </a:cubicBezTo>
                  <a:cubicBezTo>
                    <a:pt x="1" y="574"/>
                    <a:pt x="99" y="779"/>
                    <a:pt x="269" y="877"/>
                  </a:cubicBezTo>
                  <a:cubicBezTo>
                    <a:pt x="304" y="899"/>
                    <a:pt x="346" y="913"/>
                    <a:pt x="388" y="913"/>
                  </a:cubicBezTo>
                  <a:cubicBezTo>
                    <a:pt x="410" y="913"/>
                    <a:pt x="431" y="906"/>
                    <a:pt x="452" y="899"/>
                  </a:cubicBezTo>
                  <a:cubicBezTo>
                    <a:pt x="515" y="863"/>
                    <a:pt x="551" y="765"/>
                    <a:pt x="551" y="602"/>
                  </a:cubicBezTo>
                  <a:cubicBezTo>
                    <a:pt x="551" y="335"/>
                    <a:pt x="452" y="137"/>
                    <a:pt x="283" y="39"/>
                  </a:cubicBezTo>
                  <a:cubicBezTo>
                    <a:pt x="253" y="13"/>
                    <a:pt x="216" y="0"/>
                    <a:pt x="17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g1b4b0e4ccdf_1_522"/>
            <p:cNvSpPr/>
            <p:nvPr/>
          </p:nvSpPr>
          <p:spPr>
            <a:xfrm>
              <a:off x="7483474" y="1484548"/>
              <a:ext cx="64771" cy="23917"/>
            </a:xfrm>
            <a:custGeom>
              <a:rect b="b" l="l" r="r" t="t"/>
              <a:pathLst>
                <a:path extrusionOk="0" h="185" w="501">
                  <a:moveTo>
                    <a:pt x="501" y="1"/>
                  </a:moveTo>
                  <a:lnTo>
                    <a:pt x="275" y="29"/>
                  </a:lnTo>
                  <a:lnTo>
                    <a:pt x="0" y="184"/>
                  </a:lnTo>
                  <a:lnTo>
                    <a:pt x="226" y="156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g1b4b0e4ccdf_1_522"/>
            <p:cNvSpPr/>
            <p:nvPr/>
          </p:nvSpPr>
          <p:spPr>
            <a:xfrm>
              <a:off x="7482569" y="1481833"/>
              <a:ext cx="67485" cy="29347"/>
            </a:xfrm>
            <a:custGeom>
              <a:rect b="b" l="l" r="r" t="t"/>
              <a:pathLst>
                <a:path extrusionOk="0" h="227" w="522">
                  <a:moveTo>
                    <a:pt x="416" y="50"/>
                  </a:moveTo>
                  <a:lnTo>
                    <a:pt x="226" y="163"/>
                  </a:lnTo>
                  <a:lnTo>
                    <a:pt x="99" y="177"/>
                  </a:lnTo>
                  <a:lnTo>
                    <a:pt x="99" y="177"/>
                  </a:lnTo>
                  <a:lnTo>
                    <a:pt x="289" y="64"/>
                  </a:lnTo>
                  <a:lnTo>
                    <a:pt x="416" y="50"/>
                  </a:lnTo>
                  <a:close/>
                  <a:moveTo>
                    <a:pt x="508" y="1"/>
                  </a:moveTo>
                  <a:lnTo>
                    <a:pt x="275" y="29"/>
                  </a:lnTo>
                  <a:cubicBezTo>
                    <a:pt x="275" y="29"/>
                    <a:pt x="0" y="191"/>
                    <a:pt x="7" y="226"/>
                  </a:cubicBezTo>
                  <a:lnTo>
                    <a:pt x="240" y="198"/>
                  </a:lnTo>
                  <a:cubicBezTo>
                    <a:pt x="240" y="198"/>
                    <a:pt x="522" y="36"/>
                    <a:pt x="50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g1b4b0e4ccdf_1_522"/>
            <p:cNvSpPr/>
            <p:nvPr/>
          </p:nvSpPr>
          <p:spPr>
            <a:xfrm>
              <a:off x="7530791" y="1494632"/>
              <a:ext cx="35682" cy="119457"/>
            </a:xfrm>
            <a:custGeom>
              <a:rect b="b" l="l" r="r" t="t"/>
              <a:pathLst>
                <a:path extrusionOk="0" h="924" w="276">
                  <a:moveTo>
                    <a:pt x="276" y="0"/>
                  </a:moveTo>
                  <a:lnTo>
                    <a:pt x="1" y="162"/>
                  </a:lnTo>
                  <a:lnTo>
                    <a:pt x="1" y="924"/>
                  </a:lnTo>
                  <a:lnTo>
                    <a:pt x="269" y="769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g1b4b0e4ccdf_1_522"/>
            <p:cNvSpPr/>
            <p:nvPr/>
          </p:nvSpPr>
          <p:spPr>
            <a:xfrm>
              <a:off x="7528076" y="1492822"/>
              <a:ext cx="40207" cy="123982"/>
            </a:xfrm>
            <a:custGeom>
              <a:rect b="b" l="l" r="r" t="t"/>
              <a:pathLst>
                <a:path extrusionOk="0" h="959" w="311">
                  <a:moveTo>
                    <a:pt x="276" y="50"/>
                  </a:moveTo>
                  <a:lnTo>
                    <a:pt x="276" y="769"/>
                  </a:lnTo>
                  <a:lnTo>
                    <a:pt x="36" y="910"/>
                  </a:lnTo>
                  <a:lnTo>
                    <a:pt x="36" y="183"/>
                  </a:lnTo>
                  <a:lnTo>
                    <a:pt x="276" y="50"/>
                  </a:lnTo>
                  <a:close/>
                  <a:moveTo>
                    <a:pt x="283" y="0"/>
                  </a:moveTo>
                  <a:cubicBezTo>
                    <a:pt x="283" y="0"/>
                    <a:pt x="8" y="155"/>
                    <a:pt x="1" y="176"/>
                  </a:cubicBezTo>
                  <a:cubicBezTo>
                    <a:pt x="1" y="176"/>
                    <a:pt x="1" y="945"/>
                    <a:pt x="22" y="959"/>
                  </a:cubicBezTo>
                  <a:lnTo>
                    <a:pt x="29" y="959"/>
                  </a:lnTo>
                  <a:cubicBezTo>
                    <a:pt x="29" y="959"/>
                    <a:pt x="304" y="797"/>
                    <a:pt x="311" y="783"/>
                  </a:cubicBezTo>
                  <a:cubicBezTo>
                    <a:pt x="311" y="783"/>
                    <a:pt x="311" y="14"/>
                    <a:pt x="28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g1b4b0e4ccdf_1_522"/>
            <p:cNvSpPr/>
            <p:nvPr/>
          </p:nvSpPr>
          <p:spPr>
            <a:xfrm>
              <a:off x="7512562" y="1484548"/>
              <a:ext cx="53911" cy="31157"/>
            </a:xfrm>
            <a:custGeom>
              <a:rect b="b" l="l" r="r" t="t"/>
              <a:pathLst>
                <a:path extrusionOk="0" h="241" w="417">
                  <a:moveTo>
                    <a:pt x="276" y="1"/>
                  </a:moveTo>
                  <a:lnTo>
                    <a:pt x="1" y="156"/>
                  </a:lnTo>
                  <a:lnTo>
                    <a:pt x="142" y="240"/>
                  </a:lnTo>
                  <a:lnTo>
                    <a:pt x="417" y="78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g1b4b0e4ccdf_1_522"/>
            <p:cNvSpPr/>
            <p:nvPr/>
          </p:nvSpPr>
          <p:spPr>
            <a:xfrm>
              <a:off x="7511657" y="1481833"/>
              <a:ext cx="55721" cy="35682"/>
            </a:xfrm>
            <a:custGeom>
              <a:rect b="b" l="l" r="r" t="t"/>
              <a:pathLst>
                <a:path extrusionOk="0" h="276" w="431">
                  <a:moveTo>
                    <a:pt x="283" y="43"/>
                  </a:moveTo>
                  <a:lnTo>
                    <a:pt x="381" y="99"/>
                  </a:lnTo>
                  <a:lnTo>
                    <a:pt x="149" y="233"/>
                  </a:lnTo>
                  <a:lnTo>
                    <a:pt x="50" y="177"/>
                  </a:lnTo>
                  <a:lnTo>
                    <a:pt x="283" y="43"/>
                  </a:lnTo>
                  <a:close/>
                  <a:moveTo>
                    <a:pt x="269" y="1"/>
                  </a:moveTo>
                  <a:cubicBezTo>
                    <a:pt x="269" y="1"/>
                    <a:pt x="1" y="163"/>
                    <a:pt x="1" y="198"/>
                  </a:cubicBezTo>
                  <a:cubicBezTo>
                    <a:pt x="1" y="198"/>
                    <a:pt x="135" y="276"/>
                    <a:pt x="149" y="276"/>
                  </a:cubicBezTo>
                  <a:lnTo>
                    <a:pt x="156" y="276"/>
                  </a:lnTo>
                  <a:cubicBezTo>
                    <a:pt x="156" y="276"/>
                    <a:pt x="431" y="120"/>
                    <a:pt x="431" y="85"/>
                  </a:cubicBezTo>
                  <a:cubicBezTo>
                    <a:pt x="381" y="50"/>
                    <a:pt x="325" y="29"/>
                    <a:pt x="26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g1b4b0e4ccdf_1_522"/>
            <p:cNvSpPr/>
            <p:nvPr/>
          </p:nvSpPr>
          <p:spPr>
            <a:xfrm>
              <a:off x="7483474" y="1504587"/>
              <a:ext cx="47447" cy="109502"/>
            </a:xfrm>
            <a:custGeom>
              <a:rect b="b" l="l" r="r" t="t"/>
              <a:pathLst>
                <a:path extrusionOk="0" h="847" w="367">
                  <a:moveTo>
                    <a:pt x="226" y="1"/>
                  </a:moveTo>
                  <a:lnTo>
                    <a:pt x="0" y="29"/>
                  </a:lnTo>
                  <a:lnTo>
                    <a:pt x="71" y="184"/>
                  </a:lnTo>
                  <a:lnTo>
                    <a:pt x="212" y="170"/>
                  </a:lnTo>
                  <a:lnTo>
                    <a:pt x="212" y="762"/>
                  </a:lnTo>
                  <a:lnTo>
                    <a:pt x="367" y="847"/>
                  </a:lnTo>
                  <a:lnTo>
                    <a:pt x="367" y="85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g1b4b0e4ccdf_1_522"/>
            <p:cNvSpPr/>
            <p:nvPr/>
          </p:nvSpPr>
          <p:spPr>
            <a:xfrm>
              <a:off x="7481664" y="1502777"/>
              <a:ext cx="51067" cy="114027"/>
            </a:xfrm>
            <a:custGeom>
              <a:rect b="b" l="l" r="r" t="t"/>
              <a:pathLst>
                <a:path extrusionOk="0" h="882" w="395">
                  <a:moveTo>
                    <a:pt x="233" y="36"/>
                  </a:moveTo>
                  <a:lnTo>
                    <a:pt x="360" y="106"/>
                  </a:lnTo>
                  <a:lnTo>
                    <a:pt x="360" y="833"/>
                  </a:lnTo>
                  <a:lnTo>
                    <a:pt x="247" y="769"/>
                  </a:lnTo>
                  <a:cubicBezTo>
                    <a:pt x="247" y="769"/>
                    <a:pt x="247" y="184"/>
                    <a:pt x="219" y="163"/>
                  </a:cubicBezTo>
                  <a:lnTo>
                    <a:pt x="92" y="184"/>
                  </a:lnTo>
                  <a:lnTo>
                    <a:pt x="42" y="57"/>
                  </a:lnTo>
                  <a:lnTo>
                    <a:pt x="233" y="36"/>
                  </a:lnTo>
                  <a:close/>
                  <a:moveTo>
                    <a:pt x="240" y="1"/>
                  </a:moveTo>
                  <a:cubicBezTo>
                    <a:pt x="240" y="1"/>
                    <a:pt x="14" y="29"/>
                    <a:pt x="0" y="57"/>
                  </a:cubicBezTo>
                  <a:cubicBezTo>
                    <a:pt x="21" y="114"/>
                    <a:pt x="49" y="170"/>
                    <a:pt x="85" y="226"/>
                  </a:cubicBezTo>
                  <a:lnTo>
                    <a:pt x="205" y="212"/>
                  </a:lnTo>
                  <a:cubicBezTo>
                    <a:pt x="205" y="212"/>
                    <a:pt x="205" y="776"/>
                    <a:pt x="219" y="797"/>
                  </a:cubicBezTo>
                  <a:cubicBezTo>
                    <a:pt x="219" y="797"/>
                    <a:pt x="367" y="882"/>
                    <a:pt x="381" y="882"/>
                  </a:cubicBezTo>
                  <a:cubicBezTo>
                    <a:pt x="381" y="882"/>
                    <a:pt x="381" y="882"/>
                    <a:pt x="395" y="868"/>
                  </a:cubicBezTo>
                  <a:cubicBezTo>
                    <a:pt x="395" y="868"/>
                    <a:pt x="395" y="99"/>
                    <a:pt x="388" y="85"/>
                  </a:cubicBezTo>
                  <a:lnTo>
                    <a:pt x="24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g1b4b0e4ccdf_1_522"/>
            <p:cNvSpPr/>
            <p:nvPr/>
          </p:nvSpPr>
          <p:spPr>
            <a:xfrm>
              <a:off x="7742295" y="1729794"/>
              <a:ext cx="64771" cy="23788"/>
            </a:xfrm>
            <a:custGeom>
              <a:rect b="b" l="l" r="r" t="t"/>
              <a:pathLst>
                <a:path extrusionOk="0" h="184" w="501">
                  <a:moveTo>
                    <a:pt x="501" y="0"/>
                  </a:moveTo>
                  <a:lnTo>
                    <a:pt x="275" y="28"/>
                  </a:lnTo>
                  <a:lnTo>
                    <a:pt x="0" y="183"/>
                  </a:lnTo>
                  <a:lnTo>
                    <a:pt x="226" y="162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g1b4b0e4ccdf_1_522"/>
            <p:cNvSpPr/>
            <p:nvPr/>
          </p:nvSpPr>
          <p:spPr>
            <a:xfrm>
              <a:off x="7741390" y="1726950"/>
              <a:ext cx="66580" cy="29347"/>
            </a:xfrm>
            <a:custGeom>
              <a:rect b="b" l="l" r="r" t="t"/>
              <a:pathLst>
                <a:path extrusionOk="0" h="227" w="515">
                  <a:moveTo>
                    <a:pt x="416" y="50"/>
                  </a:moveTo>
                  <a:lnTo>
                    <a:pt x="226" y="163"/>
                  </a:lnTo>
                  <a:lnTo>
                    <a:pt x="99" y="177"/>
                  </a:lnTo>
                  <a:lnTo>
                    <a:pt x="289" y="71"/>
                  </a:lnTo>
                  <a:lnTo>
                    <a:pt x="416" y="50"/>
                  </a:lnTo>
                  <a:close/>
                  <a:moveTo>
                    <a:pt x="508" y="1"/>
                  </a:moveTo>
                  <a:lnTo>
                    <a:pt x="268" y="36"/>
                  </a:lnTo>
                  <a:cubicBezTo>
                    <a:pt x="268" y="36"/>
                    <a:pt x="0" y="191"/>
                    <a:pt x="7" y="226"/>
                  </a:cubicBezTo>
                  <a:lnTo>
                    <a:pt x="240" y="198"/>
                  </a:lnTo>
                  <a:cubicBezTo>
                    <a:pt x="240" y="198"/>
                    <a:pt x="515" y="43"/>
                    <a:pt x="50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g1b4b0e4ccdf_1_522"/>
            <p:cNvSpPr/>
            <p:nvPr/>
          </p:nvSpPr>
          <p:spPr>
            <a:xfrm>
              <a:off x="7771383" y="1729794"/>
              <a:ext cx="53006" cy="31028"/>
            </a:xfrm>
            <a:custGeom>
              <a:rect b="b" l="l" r="r" t="t"/>
              <a:pathLst>
                <a:path extrusionOk="0" h="240" w="410">
                  <a:moveTo>
                    <a:pt x="276" y="0"/>
                  </a:moveTo>
                  <a:lnTo>
                    <a:pt x="1" y="162"/>
                  </a:lnTo>
                  <a:lnTo>
                    <a:pt x="142" y="240"/>
                  </a:lnTo>
                  <a:lnTo>
                    <a:pt x="410" y="85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g1b4b0e4ccdf_1_522"/>
            <p:cNvSpPr/>
            <p:nvPr/>
          </p:nvSpPr>
          <p:spPr>
            <a:xfrm>
              <a:off x="7770478" y="1727855"/>
              <a:ext cx="55721" cy="35682"/>
            </a:xfrm>
            <a:custGeom>
              <a:rect b="b" l="l" r="r" t="t"/>
              <a:pathLst>
                <a:path extrusionOk="0" h="276" w="431">
                  <a:moveTo>
                    <a:pt x="283" y="36"/>
                  </a:moveTo>
                  <a:lnTo>
                    <a:pt x="381" y="100"/>
                  </a:lnTo>
                  <a:lnTo>
                    <a:pt x="149" y="234"/>
                  </a:lnTo>
                  <a:lnTo>
                    <a:pt x="50" y="177"/>
                  </a:lnTo>
                  <a:lnTo>
                    <a:pt x="283" y="36"/>
                  </a:lnTo>
                  <a:close/>
                  <a:moveTo>
                    <a:pt x="269" y="1"/>
                  </a:moveTo>
                  <a:cubicBezTo>
                    <a:pt x="269" y="1"/>
                    <a:pt x="1" y="156"/>
                    <a:pt x="1" y="191"/>
                  </a:cubicBezTo>
                  <a:cubicBezTo>
                    <a:pt x="1" y="191"/>
                    <a:pt x="135" y="276"/>
                    <a:pt x="149" y="276"/>
                  </a:cubicBezTo>
                  <a:cubicBezTo>
                    <a:pt x="149" y="276"/>
                    <a:pt x="156" y="276"/>
                    <a:pt x="156" y="269"/>
                  </a:cubicBezTo>
                  <a:cubicBezTo>
                    <a:pt x="156" y="269"/>
                    <a:pt x="431" y="114"/>
                    <a:pt x="431" y="78"/>
                  </a:cubicBezTo>
                  <a:cubicBezTo>
                    <a:pt x="381" y="50"/>
                    <a:pt x="325" y="22"/>
                    <a:pt x="26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g1b4b0e4ccdf_1_522"/>
            <p:cNvSpPr/>
            <p:nvPr/>
          </p:nvSpPr>
          <p:spPr>
            <a:xfrm>
              <a:off x="7749535" y="1588361"/>
              <a:ext cx="89463" cy="111054"/>
            </a:xfrm>
            <a:custGeom>
              <a:rect b="b" l="l" r="r" t="t"/>
              <a:pathLst>
                <a:path extrusionOk="0" h="859" w="692">
                  <a:moveTo>
                    <a:pt x="346" y="290"/>
                  </a:moveTo>
                  <a:lnTo>
                    <a:pt x="367" y="340"/>
                  </a:lnTo>
                  <a:cubicBezTo>
                    <a:pt x="374" y="361"/>
                    <a:pt x="374" y="368"/>
                    <a:pt x="381" y="382"/>
                  </a:cubicBezTo>
                  <a:lnTo>
                    <a:pt x="388" y="417"/>
                  </a:lnTo>
                  <a:cubicBezTo>
                    <a:pt x="388" y="431"/>
                    <a:pt x="395" y="445"/>
                    <a:pt x="395" y="460"/>
                  </a:cubicBezTo>
                  <a:cubicBezTo>
                    <a:pt x="402" y="474"/>
                    <a:pt x="402" y="488"/>
                    <a:pt x="402" y="502"/>
                  </a:cubicBezTo>
                  <a:cubicBezTo>
                    <a:pt x="409" y="509"/>
                    <a:pt x="409" y="530"/>
                    <a:pt x="409" y="544"/>
                  </a:cubicBezTo>
                  <a:cubicBezTo>
                    <a:pt x="409" y="558"/>
                    <a:pt x="409" y="579"/>
                    <a:pt x="409" y="586"/>
                  </a:cubicBezTo>
                  <a:cubicBezTo>
                    <a:pt x="381" y="509"/>
                    <a:pt x="353" y="431"/>
                    <a:pt x="339" y="347"/>
                  </a:cubicBezTo>
                  <a:cubicBezTo>
                    <a:pt x="346" y="326"/>
                    <a:pt x="346" y="312"/>
                    <a:pt x="346" y="290"/>
                  </a:cubicBezTo>
                  <a:close/>
                  <a:moveTo>
                    <a:pt x="316" y="0"/>
                  </a:moveTo>
                  <a:cubicBezTo>
                    <a:pt x="208" y="0"/>
                    <a:pt x="100" y="27"/>
                    <a:pt x="1" y="79"/>
                  </a:cubicBezTo>
                  <a:cubicBezTo>
                    <a:pt x="240" y="156"/>
                    <a:pt x="120" y="227"/>
                    <a:pt x="120" y="227"/>
                  </a:cubicBezTo>
                  <a:cubicBezTo>
                    <a:pt x="99" y="297"/>
                    <a:pt x="85" y="368"/>
                    <a:pt x="78" y="445"/>
                  </a:cubicBezTo>
                  <a:lnTo>
                    <a:pt x="78" y="502"/>
                  </a:lnTo>
                  <a:lnTo>
                    <a:pt x="78" y="551"/>
                  </a:lnTo>
                  <a:cubicBezTo>
                    <a:pt x="85" y="615"/>
                    <a:pt x="99" y="678"/>
                    <a:pt x="128" y="735"/>
                  </a:cubicBezTo>
                  <a:cubicBezTo>
                    <a:pt x="141" y="741"/>
                    <a:pt x="157" y="744"/>
                    <a:pt x="175" y="744"/>
                  </a:cubicBezTo>
                  <a:cubicBezTo>
                    <a:pt x="272" y="744"/>
                    <a:pt x="416" y="664"/>
                    <a:pt x="417" y="664"/>
                  </a:cubicBezTo>
                  <a:lnTo>
                    <a:pt x="417" y="664"/>
                  </a:lnTo>
                  <a:cubicBezTo>
                    <a:pt x="417" y="692"/>
                    <a:pt x="417" y="720"/>
                    <a:pt x="409" y="749"/>
                  </a:cubicBezTo>
                  <a:cubicBezTo>
                    <a:pt x="409" y="763"/>
                    <a:pt x="409" y="777"/>
                    <a:pt x="402" y="791"/>
                  </a:cubicBezTo>
                  <a:cubicBezTo>
                    <a:pt x="395" y="798"/>
                    <a:pt x="395" y="819"/>
                    <a:pt x="395" y="826"/>
                  </a:cubicBezTo>
                  <a:cubicBezTo>
                    <a:pt x="378" y="850"/>
                    <a:pt x="381" y="859"/>
                    <a:pt x="396" y="859"/>
                  </a:cubicBezTo>
                  <a:cubicBezTo>
                    <a:pt x="442" y="859"/>
                    <a:pt x="600" y="770"/>
                    <a:pt x="600" y="770"/>
                  </a:cubicBezTo>
                  <a:cubicBezTo>
                    <a:pt x="642" y="678"/>
                    <a:pt x="670" y="586"/>
                    <a:pt x="691" y="488"/>
                  </a:cubicBezTo>
                  <a:cubicBezTo>
                    <a:pt x="691" y="474"/>
                    <a:pt x="684" y="460"/>
                    <a:pt x="684" y="445"/>
                  </a:cubicBezTo>
                  <a:cubicBezTo>
                    <a:pt x="684" y="375"/>
                    <a:pt x="677" y="361"/>
                    <a:pt x="677" y="361"/>
                  </a:cubicBezTo>
                  <a:cubicBezTo>
                    <a:pt x="656" y="269"/>
                    <a:pt x="628" y="178"/>
                    <a:pt x="593" y="86"/>
                  </a:cubicBezTo>
                  <a:lnTo>
                    <a:pt x="565" y="51"/>
                  </a:lnTo>
                  <a:cubicBezTo>
                    <a:pt x="484" y="17"/>
                    <a:pt x="400" y="0"/>
                    <a:pt x="316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g1b4b0e4ccdf_1_522"/>
            <p:cNvSpPr/>
            <p:nvPr/>
          </p:nvSpPr>
          <p:spPr>
            <a:xfrm>
              <a:off x="7755869" y="1574786"/>
              <a:ext cx="84939" cy="134971"/>
            </a:xfrm>
            <a:custGeom>
              <a:rect b="b" l="l" r="r" t="t"/>
              <a:pathLst>
                <a:path extrusionOk="0" h="1044" w="657">
                  <a:moveTo>
                    <a:pt x="73" y="134"/>
                  </a:moveTo>
                  <a:cubicBezTo>
                    <a:pt x="51" y="147"/>
                    <a:pt x="36" y="156"/>
                    <a:pt x="36" y="156"/>
                  </a:cubicBezTo>
                  <a:cubicBezTo>
                    <a:pt x="50" y="166"/>
                    <a:pt x="62" y="176"/>
                    <a:pt x="72" y="186"/>
                  </a:cubicBezTo>
                  <a:lnTo>
                    <a:pt x="72" y="186"/>
                  </a:lnTo>
                  <a:cubicBezTo>
                    <a:pt x="65" y="169"/>
                    <a:pt x="67" y="151"/>
                    <a:pt x="73" y="134"/>
                  </a:cubicBezTo>
                  <a:close/>
                  <a:moveTo>
                    <a:pt x="72" y="186"/>
                  </a:moveTo>
                  <a:cubicBezTo>
                    <a:pt x="77" y="199"/>
                    <a:pt x="87" y="211"/>
                    <a:pt x="103" y="223"/>
                  </a:cubicBezTo>
                  <a:lnTo>
                    <a:pt x="103" y="223"/>
                  </a:lnTo>
                  <a:cubicBezTo>
                    <a:pt x="96" y="211"/>
                    <a:pt x="86" y="199"/>
                    <a:pt x="72" y="186"/>
                  </a:cubicBezTo>
                  <a:close/>
                  <a:moveTo>
                    <a:pt x="103" y="223"/>
                  </a:moveTo>
                  <a:cubicBezTo>
                    <a:pt x="115" y="242"/>
                    <a:pt x="119" y="260"/>
                    <a:pt x="119" y="275"/>
                  </a:cubicBezTo>
                  <a:lnTo>
                    <a:pt x="119" y="275"/>
                  </a:lnTo>
                  <a:cubicBezTo>
                    <a:pt x="128" y="265"/>
                    <a:pt x="138" y="256"/>
                    <a:pt x="149" y="247"/>
                  </a:cubicBezTo>
                  <a:cubicBezTo>
                    <a:pt x="130" y="240"/>
                    <a:pt x="115" y="231"/>
                    <a:pt x="103" y="223"/>
                  </a:cubicBezTo>
                  <a:close/>
                  <a:moveTo>
                    <a:pt x="325" y="529"/>
                  </a:moveTo>
                  <a:cubicBezTo>
                    <a:pt x="325" y="543"/>
                    <a:pt x="325" y="558"/>
                    <a:pt x="325" y="572"/>
                  </a:cubicBezTo>
                  <a:cubicBezTo>
                    <a:pt x="325" y="572"/>
                    <a:pt x="304" y="572"/>
                    <a:pt x="325" y="529"/>
                  </a:cubicBezTo>
                  <a:close/>
                  <a:moveTo>
                    <a:pt x="276" y="395"/>
                  </a:moveTo>
                  <a:lnTo>
                    <a:pt x="276" y="459"/>
                  </a:lnTo>
                  <a:cubicBezTo>
                    <a:pt x="283" y="522"/>
                    <a:pt x="297" y="593"/>
                    <a:pt x="311" y="663"/>
                  </a:cubicBezTo>
                  <a:cubicBezTo>
                    <a:pt x="318" y="677"/>
                    <a:pt x="325" y="684"/>
                    <a:pt x="368" y="720"/>
                  </a:cubicBezTo>
                  <a:cubicBezTo>
                    <a:pt x="368" y="720"/>
                    <a:pt x="368" y="720"/>
                    <a:pt x="382" y="691"/>
                  </a:cubicBezTo>
                  <a:cubicBezTo>
                    <a:pt x="382" y="677"/>
                    <a:pt x="382" y="663"/>
                    <a:pt x="382" y="649"/>
                  </a:cubicBezTo>
                  <a:cubicBezTo>
                    <a:pt x="382" y="635"/>
                    <a:pt x="375" y="614"/>
                    <a:pt x="375" y="600"/>
                  </a:cubicBezTo>
                  <a:cubicBezTo>
                    <a:pt x="375" y="593"/>
                    <a:pt x="375" y="572"/>
                    <a:pt x="368" y="565"/>
                  </a:cubicBezTo>
                  <a:cubicBezTo>
                    <a:pt x="368" y="550"/>
                    <a:pt x="360" y="536"/>
                    <a:pt x="360" y="522"/>
                  </a:cubicBezTo>
                  <a:cubicBezTo>
                    <a:pt x="360" y="508"/>
                    <a:pt x="353" y="494"/>
                    <a:pt x="346" y="480"/>
                  </a:cubicBezTo>
                  <a:cubicBezTo>
                    <a:pt x="346" y="466"/>
                    <a:pt x="339" y="459"/>
                    <a:pt x="276" y="395"/>
                  </a:cubicBezTo>
                  <a:close/>
                  <a:moveTo>
                    <a:pt x="205" y="1"/>
                  </a:moveTo>
                  <a:cubicBezTo>
                    <a:pt x="205" y="1"/>
                    <a:pt x="99" y="65"/>
                    <a:pt x="73" y="134"/>
                  </a:cubicBezTo>
                  <a:lnTo>
                    <a:pt x="73" y="134"/>
                  </a:lnTo>
                  <a:cubicBezTo>
                    <a:pt x="132" y="100"/>
                    <a:pt x="241" y="36"/>
                    <a:pt x="241" y="36"/>
                  </a:cubicBezTo>
                  <a:cubicBezTo>
                    <a:pt x="241" y="36"/>
                    <a:pt x="242" y="36"/>
                    <a:pt x="242" y="36"/>
                  </a:cubicBezTo>
                  <a:cubicBezTo>
                    <a:pt x="250" y="36"/>
                    <a:pt x="275" y="42"/>
                    <a:pt x="523" y="205"/>
                  </a:cubicBezTo>
                  <a:cubicBezTo>
                    <a:pt x="551" y="269"/>
                    <a:pt x="579" y="346"/>
                    <a:pt x="600" y="417"/>
                  </a:cubicBezTo>
                  <a:cubicBezTo>
                    <a:pt x="607" y="417"/>
                    <a:pt x="607" y="431"/>
                    <a:pt x="614" y="508"/>
                  </a:cubicBezTo>
                  <a:cubicBezTo>
                    <a:pt x="603" y="601"/>
                    <a:pt x="581" y="699"/>
                    <a:pt x="554" y="794"/>
                  </a:cubicBezTo>
                  <a:lnTo>
                    <a:pt x="554" y="794"/>
                  </a:lnTo>
                  <a:cubicBezTo>
                    <a:pt x="593" y="742"/>
                    <a:pt x="627" y="686"/>
                    <a:pt x="657" y="628"/>
                  </a:cubicBezTo>
                  <a:lnTo>
                    <a:pt x="657" y="550"/>
                  </a:lnTo>
                  <a:cubicBezTo>
                    <a:pt x="635" y="438"/>
                    <a:pt x="607" y="325"/>
                    <a:pt x="572" y="219"/>
                  </a:cubicBezTo>
                  <a:cubicBezTo>
                    <a:pt x="565" y="205"/>
                    <a:pt x="558" y="191"/>
                    <a:pt x="544" y="170"/>
                  </a:cubicBezTo>
                  <a:cubicBezTo>
                    <a:pt x="530" y="149"/>
                    <a:pt x="516" y="128"/>
                    <a:pt x="501" y="113"/>
                  </a:cubicBezTo>
                  <a:cubicBezTo>
                    <a:pt x="494" y="106"/>
                    <a:pt x="487" y="99"/>
                    <a:pt x="205" y="1"/>
                  </a:cubicBezTo>
                  <a:close/>
                  <a:moveTo>
                    <a:pt x="554" y="794"/>
                  </a:moveTo>
                  <a:lnTo>
                    <a:pt x="554" y="794"/>
                  </a:lnTo>
                  <a:cubicBezTo>
                    <a:pt x="530" y="827"/>
                    <a:pt x="504" y="858"/>
                    <a:pt x="476" y="887"/>
                  </a:cubicBezTo>
                  <a:lnTo>
                    <a:pt x="476" y="887"/>
                  </a:lnTo>
                  <a:cubicBezTo>
                    <a:pt x="509" y="869"/>
                    <a:pt x="537" y="854"/>
                    <a:pt x="537" y="854"/>
                  </a:cubicBezTo>
                  <a:cubicBezTo>
                    <a:pt x="543" y="834"/>
                    <a:pt x="549" y="814"/>
                    <a:pt x="554" y="794"/>
                  </a:cubicBezTo>
                  <a:close/>
                  <a:moveTo>
                    <a:pt x="119" y="275"/>
                  </a:moveTo>
                  <a:cubicBezTo>
                    <a:pt x="57" y="336"/>
                    <a:pt x="13" y="416"/>
                    <a:pt x="1" y="501"/>
                  </a:cubicBezTo>
                  <a:lnTo>
                    <a:pt x="1" y="550"/>
                  </a:lnTo>
                  <a:lnTo>
                    <a:pt x="1" y="614"/>
                  </a:lnTo>
                  <a:cubicBezTo>
                    <a:pt x="22" y="706"/>
                    <a:pt x="57" y="797"/>
                    <a:pt x="100" y="889"/>
                  </a:cubicBezTo>
                  <a:cubicBezTo>
                    <a:pt x="121" y="896"/>
                    <a:pt x="149" y="896"/>
                    <a:pt x="170" y="896"/>
                  </a:cubicBezTo>
                  <a:cubicBezTo>
                    <a:pt x="227" y="861"/>
                    <a:pt x="283" y="832"/>
                    <a:pt x="339" y="804"/>
                  </a:cubicBezTo>
                  <a:lnTo>
                    <a:pt x="339" y="847"/>
                  </a:lnTo>
                  <a:cubicBezTo>
                    <a:pt x="325" y="917"/>
                    <a:pt x="304" y="981"/>
                    <a:pt x="276" y="1044"/>
                  </a:cubicBezTo>
                  <a:lnTo>
                    <a:pt x="283" y="1044"/>
                  </a:lnTo>
                  <a:cubicBezTo>
                    <a:pt x="354" y="1000"/>
                    <a:pt x="419" y="947"/>
                    <a:pt x="476" y="887"/>
                  </a:cubicBezTo>
                  <a:lnTo>
                    <a:pt x="476" y="887"/>
                  </a:lnTo>
                  <a:cubicBezTo>
                    <a:pt x="434" y="910"/>
                    <a:pt x="381" y="936"/>
                    <a:pt x="365" y="936"/>
                  </a:cubicBezTo>
                  <a:cubicBezTo>
                    <a:pt x="361" y="936"/>
                    <a:pt x="360" y="934"/>
                    <a:pt x="360" y="931"/>
                  </a:cubicBezTo>
                  <a:cubicBezTo>
                    <a:pt x="368" y="924"/>
                    <a:pt x="368" y="903"/>
                    <a:pt x="375" y="896"/>
                  </a:cubicBezTo>
                  <a:cubicBezTo>
                    <a:pt x="382" y="882"/>
                    <a:pt x="382" y="868"/>
                    <a:pt x="382" y="854"/>
                  </a:cubicBezTo>
                  <a:lnTo>
                    <a:pt x="375" y="854"/>
                  </a:lnTo>
                  <a:cubicBezTo>
                    <a:pt x="375" y="840"/>
                    <a:pt x="382" y="825"/>
                    <a:pt x="353" y="748"/>
                  </a:cubicBezTo>
                  <a:cubicBezTo>
                    <a:pt x="318" y="770"/>
                    <a:pt x="278" y="781"/>
                    <a:pt x="239" y="781"/>
                  </a:cubicBezTo>
                  <a:cubicBezTo>
                    <a:pt x="156" y="781"/>
                    <a:pt x="75" y="733"/>
                    <a:pt x="36" y="656"/>
                  </a:cubicBezTo>
                  <a:lnTo>
                    <a:pt x="36" y="607"/>
                  </a:lnTo>
                  <a:lnTo>
                    <a:pt x="36" y="550"/>
                  </a:lnTo>
                  <a:cubicBezTo>
                    <a:pt x="43" y="480"/>
                    <a:pt x="57" y="417"/>
                    <a:pt x="71" y="346"/>
                  </a:cubicBezTo>
                  <a:cubicBezTo>
                    <a:pt x="71" y="346"/>
                    <a:pt x="117" y="321"/>
                    <a:pt x="119" y="27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g1b4b0e4ccdf_1_522"/>
            <p:cNvSpPr/>
            <p:nvPr/>
          </p:nvSpPr>
          <p:spPr>
            <a:xfrm>
              <a:off x="7737641" y="1595859"/>
              <a:ext cx="65805" cy="113381"/>
            </a:xfrm>
            <a:custGeom>
              <a:rect b="b" l="l" r="r" t="t"/>
              <a:pathLst>
                <a:path extrusionOk="0" h="877" w="509">
                  <a:moveTo>
                    <a:pt x="229" y="159"/>
                  </a:moveTo>
                  <a:cubicBezTo>
                    <a:pt x="239" y="159"/>
                    <a:pt x="250" y="162"/>
                    <a:pt x="262" y="169"/>
                  </a:cubicBezTo>
                  <a:cubicBezTo>
                    <a:pt x="325" y="204"/>
                    <a:pt x="346" y="282"/>
                    <a:pt x="346" y="493"/>
                  </a:cubicBezTo>
                  <a:cubicBezTo>
                    <a:pt x="346" y="661"/>
                    <a:pt x="327" y="720"/>
                    <a:pt x="286" y="720"/>
                  </a:cubicBezTo>
                  <a:cubicBezTo>
                    <a:pt x="276" y="720"/>
                    <a:pt x="266" y="717"/>
                    <a:pt x="255" y="712"/>
                  </a:cubicBezTo>
                  <a:lnTo>
                    <a:pt x="255" y="705"/>
                  </a:lnTo>
                  <a:cubicBezTo>
                    <a:pt x="191" y="669"/>
                    <a:pt x="170" y="585"/>
                    <a:pt x="170" y="387"/>
                  </a:cubicBezTo>
                  <a:cubicBezTo>
                    <a:pt x="170" y="222"/>
                    <a:pt x="189" y="159"/>
                    <a:pt x="229" y="159"/>
                  </a:cubicBezTo>
                  <a:close/>
                  <a:moveTo>
                    <a:pt x="145" y="0"/>
                  </a:moveTo>
                  <a:cubicBezTo>
                    <a:pt x="52" y="0"/>
                    <a:pt x="1" y="99"/>
                    <a:pt x="1" y="289"/>
                  </a:cubicBezTo>
                  <a:cubicBezTo>
                    <a:pt x="1" y="550"/>
                    <a:pt x="93" y="747"/>
                    <a:pt x="255" y="839"/>
                  </a:cubicBezTo>
                  <a:cubicBezTo>
                    <a:pt x="296" y="864"/>
                    <a:pt x="333" y="876"/>
                    <a:pt x="365" y="876"/>
                  </a:cubicBezTo>
                  <a:cubicBezTo>
                    <a:pt x="458" y="876"/>
                    <a:pt x="509" y="773"/>
                    <a:pt x="509" y="585"/>
                  </a:cubicBezTo>
                  <a:cubicBezTo>
                    <a:pt x="509" y="324"/>
                    <a:pt x="417" y="134"/>
                    <a:pt x="255" y="35"/>
                  </a:cubicBezTo>
                  <a:cubicBezTo>
                    <a:pt x="214" y="12"/>
                    <a:pt x="177" y="0"/>
                    <a:pt x="145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g1b4b0e4ccdf_1_522"/>
            <p:cNvSpPr/>
            <p:nvPr/>
          </p:nvSpPr>
          <p:spPr>
            <a:xfrm>
              <a:off x="7734926" y="1593532"/>
              <a:ext cx="71235" cy="118164"/>
            </a:xfrm>
            <a:custGeom>
              <a:rect b="b" l="l" r="r" t="t"/>
              <a:pathLst>
                <a:path extrusionOk="0" h="914" w="551">
                  <a:moveTo>
                    <a:pt x="241" y="194"/>
                  </a:moveTo>
                  <a:cubicBezTo>
                    <a:pt x="248" y="201"/>
                    <a:pt x="262" y="201"/>
                    <a:pt x="269" y="208"/>
                  </a:cubicBezTo>
                  <a:cubicBezTo>
                    <a:pt x="318" y="236"/>
                    <a:pt x="346" y="293"/>
                    <a:pt x="346" y="511"/>
                  </a:cubicBezTo>
                  <a:cubicBezTo>
                    <a:pt x="346" y="666"/>
                    <a:pt x="332" y="709"/>
                    <a:pt x="283" y="709"/>
                  </a:cubicBezTo>
                  <a:cubicBezTo>
                    <a:pt x="233" y="680"/>
                    <a:pt x="205" y="617"/>
                    <a:pt x="205" y="405"/>
                  </a:cubicBezTo>
                  <a:cubicBezTo>
                    <a:pt x="205" y="250"/>
                    <a:pt x="219" y="208"/>
                    <a:pt x="241" y="194"/>
                  </a:cubicBezTo>
                  <a:close/>
                  <a:moveTo>
                    <a:pt x="246" y="158"/>
                  </a:moveTo>
                  <a:cubicBezTo>
                    <a:pt x="237" y="158"/>
                    <a:pt x="227" y="160"/>
                    <a:pt x="219" y="166"/>
                  </a:cubicBezTo>
                  <a:cubicBezTo>
                    <a:pt x="177" y="187"/>
                    <a:pt x="163" y="250"/>
                    <a:pt x="163" y="405"/>
                  </a:cubicBezTo>
                  <a:cubicBezTo>
                    <a:pt x="163" y="610"/>
                    <a:pt x="191" y="702"/>
                    <a:pt x="269" y="744"/>
                  </a:cubicBezTo>
                  <a:cubicBezTo>
                    <a:pt x="276" y="751"/>
                    <a:pt x="297" y="758"/>
                    <a:pt x="311" y="758"/>
                  </a:cubicBezTo>
                  <a:cubicBezTo>
                    <a:pt x="318" y="758"/>
                    <a:pt x="325" y="758"/>
                    <a:pt x="339" y="751"/>
                  </a:cubicBezTo>
                  <a:cubicBezTo>
                    <a:pt x="374" y="730"/>
                    <a:pt x="389" y="659"/>
                    <a:pt x="389" y="511"/>
                  </a:cubicBezTo>
                  <a:cubicBezTo>
                    <a:pt x="389" y="307"/>
                    <a:pt x="360" y="215"/>
                    <a:pt x="290" y="173"/>
                  </a:cubicBezTo>
                  <a:cubicBezTo>
                    <a:pt x="277" y="164"/>
                    <a:pt x="261" y="158"/>
                    <a:pt x="246" y="158"/>
                  </a:cubicBezTo>
                  <a:close/>
                  <a:moveTo>
                    <a:pt x="163" y="39"/>
                  </a:moveTo>
                  <a:cubicBezTo>
                    <a:pt x="198" y="39"/>
                    <a:pt x="233" y="53"/>
                    <a:pt x="269" y="74"/>
                  </a:cubicBezTo>
                  <a:cubicBezTo>
                    <a:pt x="424" y="159"/>
                    <a:pt x="508" y="349"/>
                    <a:pt x="508" y="603"/>
                  </a:cubicBezTo>
                  <a:cubicBezTo>
                    <a:pt x="508" y="744"/>
                    <a:pt x="480" y="836"/>
                    <a:pt x="431" y="864"/>
                  </a:cubicBezTo>
                  <a:cubicBezTo>
                    <a:pt x="412" y="872"/>
                    <a:pt x="393" y="876"/>
                    <a:pt x="373" y="876"/>
                  </a:cubicBezTo>
                  <a:cubicBezTo>
                    <a:pt x="341" y="876"/>
                    <a:pt x="309" y="865"/>
                    <a:pt x="283" y="843"/>
                  </a:cubicBezTo>
                  <a:cubicBezTo>
                    <a:pt x="135" y="758"/>
                    <a:pt x="43" y="568"/>
                    <a:pt x="43" y="314"/>
                  </a:cubicBezTo>
                  <a:cubicBezTo>
                    <a:pt x="43" y="173"/>
                    <a:pt x="71" y="81"/>
                    <a:pt x="121" y="53"/>
                  </a:cubicBezTo>
                  <a:cubicBezTo>
                    <a:pt x="135" y="46"/>
                    <a:pt x="149" y="39"/>
                    <a:pt x="163" y="39"/>
                  </a:cubicBezTo>
                  <a:close/>
                  <a:moveTo>
                    <a:pt x="174" y="1"/>
                  </a:moveTo>
                  <a:cubicBezTo>
                    <a:pt x="148" y="1"/>
                    <a:pt x="122" y="7"/>
                    <a:pt x="100" y="18"/>
                  </a:cubicBezTo>
                  <a:cubicBezTo>
                    <a:pt x="36" y="53"/>
                    <a:pt x="1" y="152"/>
                    <a:pt x="1" y="314"/>
                  </a:cubicBezTo>
                  <a:cubicBezTo>
                    <a:pt x="1" y="582"/>
                    <a:pt x="100" y="779"/>
                    <a:pt x="262" y="878"/>
                  </a:cubicBezTo>
                  <a:cubicBezTo>
                    <a:pt x="304" y="899"/>
                    <a:pt x="339" y="913"/>
                    <a:pt x="389" y="913"/>
                  </a:cubicBezTo>
                  <a:cubicBezTo>
                    <a:pt x="410" y="913"/>
                    <a:pt x="431" y="913"/>
                    <a:pt x="452" y="899"/>
                  </a:cubicBezTo>
                  <a:cubicBezTo>
                    <a:pt x="515" y="864"/>
                    <a:pt x="551" y="765"/>
                    <a:pt x="551" y="603"/>
                  </a:cubicBezTo>
                  <a:cubicBezTo>
                    <a:pt x="551" y="335"/>
                    <a:pt x="452" y="138"/>
                    <a:pt x="283" y="39"/>
                  </a:cubicBezTo>
                  <a:cubicBezTo>
                    <a:pt x="253" y="14"/>
                    <a:pt x="213" y="1"/>
                    <a:pt x="17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g1b4b0e4ccdf_1_522"/>
            <p:cNvSpPr/>
            <p:nvPr/>
          </p:nvSpPr>
          <p:spPr>
            <a:xfrm>
              <a:off x="6626726" y="1499157"/>
              <a:ext cx="1512993" cy="1420298"/>
            </a:xfrm>
            <a:custGeom>
              <a:rect b="b" l="l" r="r" t="t"/>
              <a:pathLst>
                <a:path extrusionOk="0" h="10986" w="11703">
                  <a:moveTo>
                    <a:pt x="3067" y="1"/>
                  </a:moveTo>
                  <a:lnTo>
                    <a:pt x="3067" y="1"/>
                  </a:lnTo>
                  <a:cubicBezTo>
                    <a:pt x="2510" y="311"/>
                    <a:pt x="2010" y="713"/>
                    <a:pt x="1594" y="1192"/>
                  </a:cubicBezTo>
                  <a:cubicBezTo>
                    <a:pt x="544" y="2383"/>
                    <a:pt x="1" y="4026"/>
                    <a:pt x="121" y="5739"/>
                  </a:cubicBezTo>
                  <a:cubicBezTo>
                    <a:pt x="128" y="5844"/>
                    <a:pt x="142" y="5943"/>
                    <a:pt x="149" y="6049"/>
                  </a:cubicBezTo>
                  <a:cubicBezTo>
                    <a:pt x="205" y="6500"/>
                    <a:pt x="269" y="6930"/>
                    <a:pt x="353" y="7325"/>
                  </a:cubicBezTo>
                  <a:cubicBezTo>
                    <a:pt x="755" y="9355"/>
                    <a:pt x="1594" y="10687"/>
                    <a:pt x="3603" y="10941"/>
                  </a:cubicBezTo>
                  <a:cubicBezTo>
                    <a:pt x="3838" y="10971"/>
                    <a:pt x="4088" y="10986"/>
                    <a:pt x="4357" y="10986"/>
                  </a:cubicBezTo>
                  <a:cubicBezTo>
                    <a:pt x="5049" y="10986"/>
                    <a:pt x="5859" y="10885"/>
                    <a:pt x="6803" y="10666"/>
                  </a:cubicBezTo>
                  <a:cubicBezTo>
                    <a:pt x="7572" y="10490"/>
                    <a:pt x="8305" y="10173"/>
                    <a:pt x="8961" y="9729"/>
                  </a:cubicBezTo>
                  <a:cubicBezTo>
                    <a:pt x="9285" y="9510"/>
                    <a:pt x="9588" y="9256"/>
                    <a:pt x="9863" y="8981"/>
                  </a:cubicBezTo>
                  <a:cubicBezTo>
                    <a:pt x="11104" y="7748"/>
                    <a:pt x="11703" y="6014"/>
                    <a:pt x="11470" y="4279"/>
                  </a:cubicBezTo>
                  <a:lnTo>
                    <a:pt x="11470" y="4279"/>
                  </a:lnTo>
                  <a:lnTo>
                    <a:pt x="11470" y="4287"/>
                  </a:lnTo>
                  <a:cubicBezTo>
                    <a:pt x="11456" y="4202"/>
                    <a:pt x="11442" y="4110"/>
                    <a:pt x="11428" y="4026"/>
                  </a:cubicBezTo>
                  <a:cubicBezTo>
                    <a:pt x="11322" y="3427"/>
                    <a:pt x="11118" y="2848"/>
                    <a:pt x="10836" y="2320"/>
                  </a:cubicBezTo>
                  <a:cubicBezTo>
                    <a:pt x="10800" y="2256"/>
                    <a:pt x="10765" y="2200"/>
                    <a:pt x="10730" y="2144"/>
                  </a:cubicBezTo>
                  <a:cubicBezTo>
                    <a:pt x="10709" y="2101"/>
                    <a:pt x="10688" y="2066"/>
                    <a:pt x="10666" y="2031"/>
                  </a:cubicBezTo>
                  <a:cubicBezTo>
                    <a:pt x="10554" y="2376"/>
                    <a:pt x="10201" y="3152"/>
                    <a:pt x="9214" y="3215"/>
                  </a:cubicBezTo>
                  <a:cubicBezTo>
                    <a:pt x="9179" y="3219"/>
                    <a:pt x="9142" y="3220"/>
                    <a:pt x="9104" y="3220"/>
                  </a:cubicBezTo>
                  <a:cubicBezTo>
                    <a:pt x="9066" y="3220"/>
                    <a:pt x="9028" y="3219"/>
                    <a:pt x="8989" y="3215"/>
                  </a:cubicBezTo>
                  <a:cubicBezTo>
                    <a:pt x="7515" y="3159"/>
                    <a:pt x="3589" y="1276"/>
                    <a:pt x="3124" y="762"/>
                  </a:cubicBezTo>
                  <a:cubicBezTo>
                    <a:pt x="2962" y="579"/>
                    <a:pt x="2976" y="290"/>
                    <a:pt x="3067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g1b4b0e4ccdf_1_522"/>
            <p:cNvSpPr/>
            <p:nvPr/>
          </p:nvSpPr>
          <p:spPr>
            <a:xfrm>
              <a:off x="6624917" y="1497347"/>
              <a:ext cx="1517518" cy="1425469"/>
            </a:xfrm>
            <a:custGeom>
              <a:rect b="b" l="l" r="r" t="t"/>
              <a:pathLst>
                <a:path extrusionOk="0" h="11026" w="11738">
                  <a:moveTo>
                    <a:pt x="3053" y="57"/>
                  </a:moveTo>
                  <a:lnTo>
                    <a:pt x="3053" y="57"/>
                  </a:lnTo>
                  <a:cubicBezTo>
                    <a:pt x="2954" y="381"/>
                    <a:pt x="2983" y="628"/>
                    <a:pt x="3124" y="783"/>
                  </a:cubicBezTo>
                  <a:cubicBezTo>
                    <a:pt x="3589" y="1312"/>
                    <a:pt x="7551" y="3194"/>
                    <a:pt x="9003" y="3250"/>
                  </a:cubicBezTo>
                  <a:cubicBezTo>
                    <a:pt x="9042" y="3254"/>
                    <a:pt x="9080" y="3255"/>
                    <a:pt x="9119" y="3255"/>
                  </a:cubicBezTo>
                  <a:cubicBezTo>
                    <a:pt x="9158" y="3255"/>
                    <a:pt x="9197" y="3254"/>
                    <a:pt x="9235" y="3250"/>
                  </a:cubicBezTo>
                  <a:cubicBezTo>
                    <a:pt x="10194" y="3180"/>
                    <a:pt x="10561" y="2440"/>
                    <a:pt x="10688" y="2087"/>
                  </a:cubicBezTo>
                  <a:lnTo>
                    <a:pt x="10730" y="2165"/>
                  </a:lnTo>
                  <a:cubicBezTo>
                    <a:pt x="10765" y="2221"/>
                    <a:pt x="10800" y="2277"/>
                    <a:pt x="10836" y="2341"/>
                  </a:cubicBezTo>
                  <a:cubicBezTo>
                    <a:pt x="11118" y="2870"/>
                    <a:pt x="11315" y="3448"/>
                    <a:pt x="11421" y="4040"/>
                  </a:cubicBezTo>
                  <a:cubicBezTo>
                    <a:pt x="11442" y="4124"/>
                    <a:pt x="11456" y="4216"/>
                    <a:pt x="11463" y="4301"/>
                  </a:cubicBezTo>
                  <a:cubicBezTo>
                    <a:pt x="11696" y="6028"/>
                    <a:pt x="11103" y="7762"/>
                    <a:pt x="9870" y="8981"/>
                  </a:cubicBezTo>
                  <a:cubicBezTo>
                    <a:pt x="9588" y="9263"/>
                    <a:pt x="9292" y="9510"/>
                    <a:pt x="8967" y="9736"/>
                  </a:cubicBezTo>
                  <a:cubicBezTo>
                    <a:pt x="8312" y="10180"/>
                    <a:pt x="7586" y="10497"/>
                    <a:pt x="6810" y="10666"/>
                  </a:cubicBezTo>
                  <a:cubicBezTo>
                    <a:pt x="5881" y="10880"/>
                    <a:pt x="5078" y="10988"/>
                    <a:pt x="4376" y="10988"/>
                  </a:cubicBezTo>
                  <a:cubicBezTo>
                    <a:pt x="4109" y="10988"/>
                    <a:pt x="3856" y="10972"/>
                    <a:pt x="3617" y="10941"/>
                  </a:cubicBezTo>
                  <a:cubicBezTo>
                    <a:pt x="1812" y="10708"/>
                    <a:pt x="847" y="9630"/>
                    <a:pt x="381" y="7339"/>
                  </a:cubicBezTo>
                  <a:cubicBezTo>
                    <a:pt x="311" y="6958"/>
                    <a:pt x="248" y="6542"/>
                    <a:pt x="184" y="6063"/>
                  </a:cubicBezTo>
                  <a:cubicBezTo>
                    <a:pt x="177" y="5957"/>
                    <a:pt x="163" y="5851"/>
                    <a:pt x="156" y="5760"/>
                  </a:cubicBezTo>
                  <a:cubicBezTo>
                    <a:pt x="36" y="4075"/>
                    <a:pt x="572" y="2418"/>
                    <a:pt x="1622" y="1220"/>
                  </a:cubicBezTo>
                  <a:cubicBezTo>
                    <a:pt x="2031" y="755"/>
                    <a:pt x="2510" y="360"/>
                    <a:pt x="3053" y="57"/>
                  </a:cubicBezTo>
                  <a:close/>
                  <a:moveTo>
                    <a:pt x="3074" y="0"/>
                  </a:moveTo>
                  <a:cubicBezTo>
                    <a:pt x="2517" y="311"/>
                    <a:pt x="2017" y="712"/>
                    <a:pt x="1594" y="1199"/>
                  </a:cubicBezTo>
                  <a:cubicBezTo>
                    <a:pt x="537" y="2404"/>
                    <a:pt x="1" y="4068"/>
                    <a:pt x="121" y="5760"/>
                  </a:cubicBezTo>
                  <a:cubicBezTo>
                    <a:pt x="128" y="5858"/>
                    <a:pt x="135" y="5964"/>
                    <a:pt x="149" y="6063"/>
                  </a:cubicBezTo>
                  <a:cubicBezTo>
                    <a:pt x="205" y="6549"/>
                    <a:pt x="269" y="6965"/>
                    <a:pt x="346" y="7346"/>
                  </a:cubicBezTo>
                  <a:cubicBezTo>
                    <a:pt x="572" y="8460"/>
                    <a:pt x="896" y="9249"/>
                    <a:pt x="1375" y="9827"/>
                  </a:cubicBezTo>
                  <a:cubicBezTo>
                    <a:pt x="1911" y="10476"/>
                    <a:pt x="2644" y="10856"/>
                    <a:pt x="3617" y="10976"/>
                  </a:cubicBezTo>
                  <a:cubicBezTo>
                    <a:pt x="3864" y="11011"/>
                    <a:pt x="4125" y="11026"/>
                    <a:pt x="4378" y="11026"/>
                  </a:cubicBezTo>
                  <a:cubicBezTo>
                    <a:pt x="5203" y="11011"/>
                    <a:pt x="6021" y="10906"/>
                    <a:pt x="6825" y="10708"/>
                  </a:cubicBezTo>
                  <a:cubicBezTo>
                    <a:pt x="7600" y="10532"/>
                    <a:pt x="8333" y="10215"/>
                    <a:pt x="8989" y="9764"/>
                  </a:cubicBezTo>
                  <a:cubicBezTo>
                    <a:pt x="9313" y="9545"/>
                    <a:pt x="9616" y="9291"/>
                    <a:pt x="9898" y="9009"/>
                  </a:cubicBezTo>
                  <a:cubicBezTo>
                    <a:pt x="11139" y="7776"/>
                    <a:pt x="11738" y="6035"/>
                    <a:pt x="11505" y="4301"/>
                  </a:cubicBezTo>
                  <a:cubicBezTo>
                    <a:pt x="11491" y="4209"/>
                    <a:pt x="11477" y="4124"/>
                    <a:pt x="11463" y="4033"/>
                  </a:cubicBezTo>
                  <a:cubicBezTo>
                    <a:pt x="11357" y="3433"/>
                    <a:pt x="11153" y="2855"/>
                    <a:pt x="10864" y="2327"/>
                  </a:cubicBezTo>
                  <a:cubicBezTo>
                    <a:pt x="10836" y="2270"/>
                    <a:pt x="10800" y="2207"/>
                    <a:pt x="10765" y="2150"/>
                  </a:cubicBezTo>
                  <a:cubicBezTo>
                    <a:pt x="10744" y="2101"/>
                    <a:pt x="10709" y="2066"/>
                    <a:pt x="10659" y="2038"/>
                  </a:cubicBezTo>
                  <a:cubicBezTo>
                    <a:pt x="10554" y="2369"/>
                    <a:pt x="10201" y="3144"/>
                    <a:pt x="9228" y="3215"/>
                  </a:cubicBezTo>
                  <a:lnTo>
                    <a:pt x="9003" y="3215"/>
                  </a:lnTo>
                  <a:cubicBezTo>
                    <a:pt x="7558" y="3159"/>
                    <a:pt x="3617" y="1283"/>
                    <a:pt x="3152" y="762"/>
                  </a:cubicBezTo>
                  <a:cubicBezTo>
                    <a:pt x="3011" y="607"/>
                    <a:pt x="2997" y="360"/>
                    <a:pt x="3074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g1b4b0e4ccdf_1_522"/>
            <p:cNvSpPr/>
            <p:nvPr/>
          </p:nvSpPr>
          <p:spPr>
            <a:xfrm>
              <a:off x="6630088" y="1653260"/>
              <a:ext cx="1434001" cy="933937"/>
            </a:xfrm>
            <a:custGeom>
              <a:rect b="b" l="l" r="r" t="t"/>
              <a:pathLst>
                <a:path extrusionOk="0" h="7224" w="11092">
                  <a:moveTo>
                    <a:pt x="1821" y="0"/>
                  </a:moveTo>
                  <a:cubicBezTo>
                    <a:pt x="407" y="0"/>
                    <a:pt x="1" y="2880"/>
                    <a:pt x="102" y="4265"/>
                  </a:cubicBezTo>
                  <a:cubicBezTo>
                    <a:pt x="2174" y="6154"/>
                    <a:pt x="3923" y="6760"/>
                    <a:pt x="6665" y="7099"/>
                  </a:cubicBezTo>
                  <a:cubicBezTo>
                    <a:pt x="7157" y="7161"/>
                    <a:pt x="7563" y="7224"/>
                    <a:pt x="7917" y="7224"/>
                  </a:cubicBezTo>
                  <a:cubicBezTo>
                    <a:pt x="8638" y="7224"/>
                    <a:pt x="9140" y="6964"/>
                    <a:pt x="9703" y="5914"/>
                  </a:cubicBezTo>
                  <a:cubicBezTo>
                    <a:pt x="11092" y="3306"/>
                    <a:pt x="9928" y="3447"/>
                    <a:pt x="7708" y="2820"/>
                  </a:cubicBezTo>
                  <a:cubicBezTo>
                    <a:pt x="6080" y="2361"/>
                    <a:pt x="5621" y="2086"/>
                    <a:pt x="4120" y="1290"/>
                  </a:cubicBezTo>
                  <a:cubicBezTo>
                    <a:pt x="3591" y="1001"/>
                    <a:pt x="2604" y="127"/>
                    <a:pt x="2033" y="21"/>
                  </a:cubicBezTo>
                  <a:cubicBezTo>
                    <a:pt x="1960" y="7"/>
                    <a:pt x="1889" y="0"/>
                    <a:pt x="182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g1b4b0e4ccdf_1_522"/>
            <p:cNvSpPr/>
            <p:nvPr/>
          </p:nvSpPr>
          <p:spPr>
            <a:xfrm>
              <a:off x="6629571" y="1651191"/>
              <a:ext cx="1348804" cy="938074"/>
            </a:xfrm>
            <a:custGeom>
              <a:rect b="b" l="l" r="r" t="t"/>
              <a:pathLst>
                <a:path extrusionOk="0" h="7256" w="10433">
                  <a:moveTo>
                    <a:pt x="1842" y="32"/>
                  </a:moveTo>
                  <a:cubicBezTo>
                    <a:pt x="1907" y="32"/>
                    <a:pt x="1972" y="38"/>
                    <a:pt x="2037" y="51"/>
                  </a:cubicBezTo>
                  <a:cubicBezTo>
                    <a:pt x="2397" y="122"/>
                    <a:pt x="2933" y="502"/>
                    <a:pt x="3405" y="841"/>
                  </a:cubicBezTo>
                  <a:cubicBezTo>
                    <a:pt x="3630" y="1010"/>
                    <a:pt x="3870" y="1172"/>
                    <a:pt x="4117" y="1313"/>
                  </a:cubicBezTo>
                  <a:lnTo>
                    <a:pt x="4420" y="1475"/>
                  </a:lnTo>
                  <a:cubicBezTo>
                    <a:pt x="5668" y="2145"/>
                    <a:pt x="6189" y="2427"/>
                    <a:pt x="7712" y="2850"/>
                  </a:cubicBezTo>
                  <a:cubicBezTo>
                    <a:pt x="7994" y="2934"/>
                    <a:pt x="8262" y="2998"/>
                    <a:pt x="8501" y="3061"/>
                  </a:cubicBezTo>
                  <a:cubicBezTo>
                    <a:pt x="9390" y="3287"/>
                    <a:pt x="10024" y="3449"/>
                    <a:pt x="10222" y="3886"/>
                  </a:cubicBezTo>
                  <a:cubicBezTo>
                    <a:pt x="10391" y="4274"/>
                    <a:pt x="10229" y="4901"/>
                    <a:pt x="9686" y="5916"/>
                  </a:cubicBezTo>
                  <a:cubicBezTo>
                    <a:pt x="9130" y="6957"/>
                    <a:pt x="8636" y="7216"/>
                    <a:pt x="7924" y="7216"/>
                  </a:cubicBezTo>
                  <a:cubicBezTo>
                    <a:pt x="7633" y="7216"/>
                    <a:pt x="7305" y="7173"/>
                    <a:pt x="6922" y="7122"/>
                  </a:cubicBezTo>
                  <a:lnTo>
                    <a:pt x="6669" y="7093"/>
                  </a:lnTo>
                  <a:cubicBezTo>
                    <a:pt x="4082" y="6769"/>
                    <a:pt x="2270" y="6219"/>
                    <a:pt x="120" y="4267"/>
                  </a:cubicBezTo>
                  <a:cubicBezTo>
                    <a:pt x="42" y="3103"/>
                    <a:pt x="310" y="1052"/>
                    <a:pt x="1135" y="312"/>
                  </a:cubicBezTo>
                  <a:cubicBezTo>
                    <a:pt x="1327" y="131"/>
                    <a:pt x="1582" y="32"/>
                    <a:pt x="1842" y="32"/>
                  </a:cubicBezTo>
                  <a:close/>
                  <a:moveTo>
                    <a:pt x="1829" y="1"/>
                  </a:moveTo>
                  <a:cubicBezTo>
                    <a:pt x="1564" y="1"/>
                    <a:pt x="1308" y="102"/>
                    <a:pt x="1114" y="291"/>
                  </a:cubicBezTo>
                  <a:cubicBezTo>
                    <a:pt x="268" y="1038"/>
                    <a:pt x="0" y="3118"/>
                    <a:pt x="92" y="4295"/>
                  </a:cubicBezTo>
                  <a:cubicBezTo>
                    <a:pt x="2249" y="6262"/>
                    <a:pt x="4067" y="6811"/>
                    <a:pt x="6662" y="7136"/>
                  </a:cubicBezTo>
                  <a:lnTo>
                    <a:pt x="6915" y="7171"/>
                  </a:lnTo>
                  <a:cubicBezTo>
                    <a:pt x="7254" y="7220"/>
                    <a:pt x="7585" y="7248"/>
                    <a:pt x="7923" y="7255"/>
                  </a:cubicBezTo>
                  <a:cubicBezTo>
                    <a:pt x="8650" y="7255"/>
                    <a:pt x="9157" y="6995"/>
                    <a:pt x="9721" y="5944"/>
                  </a:cubicBezTo>
                  <a:cubicBezTo>
                    <a:pt x="10278" y="4901"/>
                    <a:pt x="10433" y="4288"/>
                    <a:pt x="10257" y="3879"/>
                  </a:cubicBezTo>
                  <a:cubicBezTo>
                    <a:pt x="10059" y="3421"/>
                    <a:pt x="9411" y="3259"/>
                    <a:pt x="8516" y="3033"/>
                  </a:cubicBezTo>
                  <a:cubicBezTo>
                    <a:pt x="8262" y="2970"/>
                    <a:pt x="8001" y="2906"/>
                    <a:pt x="7719" y="2821"/>
                  </a:cubicBezTo>
                  <a:cubicBezTo>
                    <a:pt x="6203" y="2399"/>
                    <a:pt x="5689" y="2117"/>
                    <a:pt x="4434" y="1447"/>
                  </a:cubicBezTo>
                  <a:lnTo>
                    <a:pt x="4138" y="1292"/>
                  </a:lnTo>
                  <a:cubicBezTo>
                    <a:pt x="3891" y="1144"/>
                    <a:pt x="3652" y="989"/>
                    <a:pt x="3426" y="820"/>
                  </a:cubicBezTo>
                  <a:cubicBezTo>
                    <a:pt x="2954" y="474"/>
                    <a:pt x="2411" y="93"/>
                    <a:pt x="2044" y="23"/>
                  </a:cubicBezTo>
                  <a:cubicBezTo>
                    <a:pt x="1973" y="8"/>
                    <a:pt x="1901" y="1"/>
                    <a:pt x="182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g1b4b0e4ccdf_1_522"/>
            <p:cNvSpPr/>
            <p:nvPr/>
          </p:nvSpPr>
          <p:spPr>
            <a:xfrm>
              <a:off x="6601258" y="1671488"/>
              <a:ext cx="1423659" cy="933549"/>
            </a:xfrm>
            <a:custGeom>
              <a:rect b="b" l="l" r="r" t="t"/>
              <a:pathLst>
                <a:path extrusionOk="0" h="7221" w="11012">
                  <a:moveTo>
                    <a:pt x="1749" y="1"/>
                  </a:moveTo>
                  <a:cubicBezTo>
                    <a:pt x="512" y="1"/>
                    <a:pt x="48" y="2175"/>
                    <a:pt x="8" y="3651"/>
                  </a:cubicBezTo>
                  <a:cubicBezTo>
                    <a:pt x="1" y="4032"/>
                    <a:pt x="163" y="4399"/>
                    <a:pt x="459" y="4638"/>
                  </a:cubicBezTo>
                  <a:cubicBezTo>
                    <a:pt x="2348" y="6231"/>
                    <a:pt x="4040" y="6774"/>
                    <a:pt x="6585" y="7098"/>
                  </a:cubicBezTo>
                  <a:cubicBezTo>
                    <a:pt x="7078" y="7159"/>
                    <a:pt x="7485" y="7220"/>
                    <a:pt x="7839" y="7220"/>
                  </a:cubicBezTo>
                  <a:cubicBezTo>
                    <a:pt x="8563" y="7220"/>
                    <a:pt x="9064" y="6963"/>
                    <a:pt x="9623" y="5907"/>
                  </a:cubicBezTo>
                  <a:cubicBezTo>
                    <a:pt x="11012" y="3306"/>
                    <a:pt x="9848" y="3440"/>
                    <a:pt x="7635" y="2820"/>
                  </a:cubicBezTo>
                  <a:cubicBezTo>
                    <a:pt x="5999" y="2361"/>
                    <a:pt x="5541" y="2086"/>
                    <a:pt x="4047" y="1283"/>
                  </a:cubicBezTo>
                  <a:cubicBezTo>
                    <a:pt x="3518" y="1001"/>
                    <a:pt x="2524" y="127"/>
                    <a:pt x="1960" y="21"/>
                  </a:cubicBezTo>
                  <a:cubicBezTo>
                    <a:pt x="1888" y="7"/>
                    <a:pt x="1817" y="1"/>
                    <a:pt x="1749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g1b4b0e4ccdf_1_522"/>
            <p:cNvSpPr/>
            <p:nvPr/>
          </p:nvSpPr>
          <p:spPr>
            <a:xfrm>
              <a:off x="6598543" y="1668773"/>
              <a:ext cx="1341565" cy="938720"/>
            </a:xfrm>
            <a:custGeom>
              <a:rect b="b" l="l" r="r" t="t"/>
              <a:pathLst>
                <a:path extrusionOk="0" h="7261" w="10377">
                  <a:moveTo>
                    <a:pt x="1772" y="42"/>
                  </a:moveTo>
                  <a:cubicBezTo>
                    <a:pt x="1842" y="42"/>
                    <a:pt x="1912" y="49"/>
                    <a:pt x="1981" y="63"/>
                  </a:cubicBezTo>
                  <a:cubicBezTo>
                    <a:pt x="2341" y="127"/>
                    <a:pt x="2876" y="507"/>
                    <a:pt x="3349" y="846"/>
                  </a:cubicBezTo>
                  <a:cubicBezTo>
                    <a:pt x="3574" y="1015"/>
                    <a:pt x="3814" y="1177"/>
                    <a:pt x="4061" y="1325"/>
                  </a:cubicBezTo>
                  <a:lnTo>
                    <a:pt x="4364" y="1480"/>
                  </a:lnTo>
                  <a:cubicBezTo>
                    <a:pt x="5612" y="2157"/>
                    <a:pt x="6133" y="2432"/>
                    <a:pt x="7656" y="2862"/>
                  </a:cubicBezTo>
                  <a:cubicBezTo>
                    <a:pt x="7938" y="2939"/>
                    <a:pt x="8206" y="3003"/>
                    <a:pt x="8445" y="3066"/>
                  </a:cubicBezTo>
                  <a:cubicBezTo>
                    <a:pt x="9334" y="3292"/>
                    <a:pt x="9968" y="3454"/>
                    <a:pt x="10165" y="3898"/>
                  </a:cubicBezTo>
                  <a:cubicBezTo>
                    <a:pt x="10335" y="4286"/>
                    <a:pt x="10172" y="4906"/>
                    <a:pt x="9630" y="5921"/>
                  </a:cubicBezTo>
                  <a:cubicBezTo>
                    <a:pt x="9072" y="6967"/>
                    <a:pt x="8578" y="7224"/>
                    <a:pt x="7860" y="7224"/>
                  </a:cubicBezTo>
                  <a:cubicBezTo>
                    <a:pt x="7572" y="7224"/>
                    <a:pt x="7247" y="7182"/>
                    <a:pt x="6866" y="7134"/>
                  </a:cubicBezTo>
                  <a:lnTo>
                    <a:pt x="6613" y="7098"/>
                  </a:lnTo>
                  <a:cubicBezTo>
                    <a:pt x="4223" y="6802"/>
                    <a:pt x="2461" y="6302"/>
                    <a:pt x="494" y="4645"/>
                  </a:cubicBezTo>
                  <a:cubicBezTo>
                    <a:pt x="205" y="4406"/>
                    <a:pt x="43" y="4046"/>
                    <a:pt x="57" y="3672"/>
                  </a:cubicBezTo>
                  <a:cubicBezTo>
                    <a:pt x="78" y="2481"/>
                    <a:pt x="381" y="881"/>
                    <a:pt x="1128" y="275"/>
                  </a:cubicBezTo>
                  <a:cubicBezTo>
                    <a:pt x="1308" y="122"/>
                    <a:pt x="1537" y="42"/>
                    <a:pt x="1772" y="42"/>
                  </a:cubicBezTo>
                  <a:close/>
                  <a:moveTo>
                    <a:pt x="1777" y="0"/>
                  </a:moveTo>
                  <a:cubicBezTo>
                    <a:pt x="1533" y="0"/>
                    <a:pt x="1293" y="87"/>
                    <a:pt x="1100" y="246"/>
                  </a:cubicBezTo>
                  <a:cubicBezTo>
                    <a:pt x="346" y="860"/>
                    <a:pt x="43" y="2474"/>
                    <a:pt x="7" y="3672"/>
                  </a:cubicBezTo>
                  <a:cubicBezTo>
                    <a:pt x="0" y="4060"/>
                    <a:pt x="170" y="4427"/>
                    <a:pt x="466" y="4680"/>
                  </a:cubicBezTo>
                  <a:cubicBezTo>
                    <a:pt x="2439" y="6337"/>
                    <a:pt x="4209" y="6838"/>
                    <a:pt x="6606" y="7134"/>
                  </a:cubicBezTo>
                  <a:lnTo>
                    <a:pt x="6859" y="7169"/>
                  </a:lnTo>
                  <a:cubicBezTo>
                    <a:pt x="7191" y="7218"/>
                    <a:pt x="7529" y="7253"/>
                    <a:pt x="7867" y="7260"/>
                  </a:cubicBezTo>
                  <a:cubicBezTo>
                    <a:pt x="8593" y="7260"/>
                    <a:pt x="9094" y="7000"/>
                    <a:pt x="9665" y="5942"/>
                  </a:cubicBezTo>
                  <a:cubicBezTo>
                    <a:pt x="10215" y="4899"/>
                    <a:pt x="10377" y="4286"/>
                    <a:pt x="10201" y="3877"/>
                  </a:cubicBezTo>
                  <a:cubicBezTo>
                    <a:pt x="9996" y="3419"/>
                    <a:pt x="9348" y="3256"/>
                    <a:pt x="8452" y="3031"/>
                  </a:cubicBezTo>
                  <a:cubicBezTo>
                    <a:pt x="8199" y="2967"/>
                    <a:pt x="7938" y="2904"/>
                    <a:pt x="7656" y="2819"/>
                  </a:cubicBezTo>
                  <a:cubicBezTo>
                    <a:pt x="6140" y="2396"/>
                    <a:pt x="5626" y="2122"/>
                    <a:pt x="4371" y="1445"/>
                  </a:cubicBezTo>
                  <a:lnTo>
                    <a:pt x="4075" y="1290"/>
                  </a:lnTo>
                  <a:cubicBezTo>
                    <a:pt x="3828" y="1142"/>
                    <a:pt x="3588" y="987"/>
                    <a:pt x="3363" y="817"/>
                  </a:cubicBezTo>
                  <a:cubicBezTo>
                    <a:pt x="2891" y="472"/>
                    <a:pt x="2348" y="91"/>
                    <a:pt x="1981" y="21"/>
                  </a:cubicBezTo>
                  <a:cubicBezTo>
                    <a:pt x="1913" y="7"/>
                    <a:pt x="1845" y="0"/>
                    <a:pt x="1777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g1b4b0e4ccdf_1_522"/>
            <p:cNvSpPr/>
            <p:nvPr/>
          </p:nvSpPr>
          <p:spPr>
            <a:xfrm>
              <a:off x="7765953" y="2213563"/>
              <a:ext cx="225727" cy="331092"/>
            </a:xfrm>
            <a:custGeom>
              <a:rect b="b" l="l" r="r" t="t"/>
              <a:pathLst>
                <a:path extrusionOk="0" h="2561" w="1746">
                  <a:moveTo>
                    <a:pt x="1060" y="0"/>
                  </a:moveTo>
                  <a:cubicBezTo>
                    <a:pt x="1036" y="0"/>
                    <a:pt x="1033" y="1"/>
                    <a:pt x="1030" y="1"/>
                  </a:cubicBezTo>
                  <a:cubicBezTo>
                    <a:pt x="924" y="43"/>
                    <a:pt x="825" y="100"/>
                    <a:pt x="727" y="156"/>
                  </a:cubicBezTo>
                  <a:lnTo>
                    <a:pt x="684" y="184"/>
                  </a:lnTo>
                  <a:cubicBezTo>
                    <a:pt x="212" y="805"/>
                    <a:pt x="205" y="819"/>
                    <a:pt x="198" y="833"/>
                  </a:cubicBezTo>
                  <a:lnTo>
                    <a:pt x="163" y="903"/>
                  </a:lnTo>
                  <a:cubicBezTo>
                    <a:pt x="156" y="932"/>
                    <a:pt x="149" y="946"/>
                    <a:pt x="141" y="960"/>
                  </a:cubicBezTo>
                  <a:cubicBezTo>
                    <a:pt x="1" y="1785"/>
                    <a:pt x="1" y="1806"/>
                    <a:pt x="8" y="1820"/>
                  </a:cubicBezTo>
                  <a:cubicBezTo>
                    <a:pt x="36" y="2109"/>
                    <a:pt x="163" y="2292"/>
                    <a:pt x="339" y="2370"/>
                  </a:cubicBezTo>
                  <a:lnTo>
                    <a:pt x="742" y="2545"/>
                  </a:lnTo>
                  <a:lnTo>
                    <a:pt x="742" y="2545"/>
                  </a:lnTo>
                  <a:cubicBezTo>
                    <a:pt x="700" y="2524"/>
                    <a:pt x="662" y="2495"/>
                    <a:pt x="628" y="2461"/>
                  </a:cubicBezTo>
                  <a:cubicBezTo>
                    <a:pt x="607" y="2426"/>
                    <a:pt x="579" y="2398"/>
                    <a:pt x="557" y="2363"/>
                  </a:cubicBezTo>
                  <a:cubicBezTo>
                    <a:pt x="494" y="2257"/>
                    <a:pt x="459" y="2137"/>
                    <a:pt x="445" y="2010"/>
                  </a:cubicBezTo>
                  <a:lnTo>
                    <a:pt x="438" y="1961"/>
                  </a:lnTo>
                  <a:cubicBezTo>
                    <a:pt x="586" y="1136"/>
                    <a:pt x="593" y="1122"/>
                    <a:pt x="600" y="1108"/>
                  </a:cubicBezTo>
                  <a:cubicBezTo>
                    <a:pt x="614" y="1080"/>
                    <a:pt x="621" y="1059"/>
                    <a:pt x="628" y="1037"/>
                  </a:cubicBezTo>
                  <a:cubicBezTo>
                    <a:pt x="642" y="1023"/>
                    <a:pt x="649" y="1002"/>
                    <a:pt x="656" y="988"/>
                  </a:cubicBezTo>
                  <a:cubicBezTo>
                    <a:pt x="1135" y="368"/>
                    <a:pt x="1150" y="361"/>
                    <a:pt x="1164" y="347"/>
                  </a:cubicBezTo>
                  <a:lnTo>
                    <a:pt x="1206" y="318"/>
                  </a:lnTo>
                  <a:cubicBezTo>
                    <a:pt x="1319" y="262"/>
                    <a:pt x="1432" y="220"/>
                    <a:pt x="1544" y="177"/>
                  </a:cubicBezTo>
                  <a:cubicBezTo>
                    <a:pt x="1562" y="179"/>
                    <a:pt x="1577" y="180"/>
                    <a:pt x="1589" y="180"/>
                  </a:cubicBezTo>
                  <a:cubicBezTo>
                    <a:pt x="1746" y="180"/>
                    <a:pt x="1361" y="15"/>
                    <a:pt x="1361" y="15"/>
                  </a:cubicBezTo>
                  <a:cubicBezTo>
                    <a:pt x="1175" y="3"/>
                    <a:pt x="1095" y="0"/>
                    <a:pt x="1060" y="0"/>
                  </a:cubicBezTo>
                  <a:close/>
                  <a:moveTo>
                    <a:pt x="742" y="2545"/>
                  </a:moveTo>
                  <a:cubicBezTo>
                    <a:pt x="753" y="2551"/>
                    <a:pt x="764" y="2556"/>
                    <a:pt x="776" y="2560"/>
                  </a:cubicBezTo>
                  <a:lnTo>
                    <a:pt x="742" y="254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g1b4b0e4ccdf_1_522"/>
            <p:cNvSpPr/>
            <p:nvPr/>
          </p:nvSpPr>
          <p:spPr>
            <a:xfrm>
              <a:off x="7763238" y="2208133"/>
              <a:ext cx="236199" cy="338332"/>
            </a:xfrm>
            <a:custGeom>
              <a:rect b="b" l="l" r="r" t="t"/>
              <a:pathLst>
                <a:path extrusionOk="0" h="2617" w="1827">
                  <a:moveTo>
                    <a:pt x="1086" y="29"/>
                  </a:moveTo>
                  <a:cubicBezTo>
                    <a:pt x="1086" y="29"/>
                    <a:pt x="1093" y="50"/>
                    <a:pt x="1375" y="64"/>
                  </a:cubicBezTo>
                  <a:cubicBezTo>
                    <a:pt x="1375" y="64"/>
                    <a:pt x="1643" y="184"/>
                    <a:pt x="1565" y="191"/>
                  </a:cubicBezTo>
                  <a:cubicBezTo>
                    <a:pt x="1445" y="234"/>
                    <a:pt x="1333" y="276"/>
                    <a:pt x="1220" y="332"/>
                  </a:cubicBezTo>
                  <a:lnTo>
                    <a:pt x="1178" y="360"/>
                  </a:lnTo>
                  <a:cubicBezTo>
                    <a:pt x="1163" y="375"/>
                    <a:pt x="1149" y="389"/>
                    <a:pt x="663" y="1009"/>
                  </a:cubicBezTo>
                  <a:cubicBezTo>
                    <a:pt x="656" y="1023"/>
                    <a:pt x="642" y="1044"/>
                    <a:pt x="635" y="1065"/>
                  </a:cubicBezTo>
                  <a:cubicBezTo>
                    <a:pt x="628" y="1079"/>
                    <a:pt x="621" y="1101"/>
                    <a:pt x="600" y="1136"/>
                  </a:cubicBezTo>
                  <a:cubicBezTo>
                    <a:pt x="600" y="1150"/>
                    <a:pt x="593" y="1164"/>
                    <a:pt x="444" y="1996"/>
                  </a:cubicBezTo>
                  <a:lnTo>
                    <a:pt x="452" y="2045"/>
                  </a:lnTo>
                  <a:cubicBezTo>
                    <a:pt x="459" y="2172"/>
                    <a:pt x="501" y="2299"/>
                    <a:pt x="564" y="2412"/>
                  </a:cubicBezTo>
                  <a:cubicBezTo>
                    <a:pt x="585" y="2440"/>
                    <a:pt x="607" y="2475"/>
                    <a:pt x="635" y="2503"/>
                  </a:cubicBezTo>
                  <a:lnTo>
                    <a:pt x="367" y="2384"/>
                  </a:lnTo>
                  <a:cubicBezTo>
                    <a:pt x="191" y="2313"/>
                    <a:pt x="78" y="2123"/>
                    <a:pt x="50" y="1855"/>
                  </a:cubicBezTo>
                  <a:cubicBezTo>
                    <a:pt x="43" y="1841"/>
                    <a:pt x="43" y="1820"/>
                    <a:pt x="184" y="1002"/>
                  </a:cubicBezTo>
                  <a:cubicBezTo>
                    <a:pt x="191" y="988"/>
                    <a:pt x="198" y="967"/>
                    <a:pt x="205" y="945"/>
                  </a:cubicBezTo>
                  <a:cubicBezTo>
                    <a:pt x="212" y="931"/>
                    <a:pt x="219" y="910"/>
                    <a:pt x="233" y="882"/>
                  </a:cubicBezTo>
                  <a:cubicBezTo>
                    <a:pt x="240" y="868"/>
                    <a:pt x="247" y="854"/>
                    <a:pt x="719" y="241"/>
                  </a:cubicBezTo>
                  <a:cubicBezTo>
                    <a:pt x="733" y="226"/>
                    <a:pt x="748" y="219"/>
                    <a:pt x="762" y="205"/>
                  </a:cubicBezTo>
                  <a:cubicBezTo>
                    <a:pt x="769" y="198"/>
                    <a:pt x="783" y="191"/>
                    <a:pt x="1086" y="29"/>
                  </a:cubicBezTo>
                  <a:close/>
                  <a:moveTo>
                    <a:pt x="1121" y="1"/>
                  </a:moveTo>
                  <a:cubicBezTo>
                    <a:pt x="1001" y="43"/>
                    <a:pt x="889" y="93"/>
                    <a:pt x="776" y="149"/>
                  </a:cubicBezTo>
                  <a:lnTo>
                    <a:pt x="733" y="177"/>
                  </a:lnTo>
                  <a:cubicBezTo>
                    <a:pt x="719" y="191"/>
                    <a:pt x="705" y="198"/>
                    <a:pt x="219" y="826"/>
                  </a:cubicBezTo>
                  <a:lnTo>
                    <a:pt x="191" y="875"/>
                  </a:lnTo>
                  <a:cubicBezTo>
                    <a:pt x="184" y="896"/>
                    <a:pt x="177" y="910"/>
                    <a:pt x="162" y="945"/>
                  </a:cubicBezTo>
                  <a:cubicBezTo>
                    <a:pt x="155" y="960"/>
                    <a:pt x="148" y="974"/>
                    <a:pt x="0" y="1806"/>
                  </a:cubicBezTo>
                  <a:cubicBezTo>
                    <a:pt x="0" y="1827"/>
                    <a:pt x="7" y="1841"/>
                    <a:pt x="7" y="1862"/>
                  </a:cubicBezTo>
                  <a:cubicBezTo>
                    <a:pt x="43" y="2144"/>
                    <a:pt x="162" y="2341"/>
                    <a:pt x="353" y="2426"/>
                  </a:cubicBezTo>
                  <a:cubicBezTo>
                    <a:pt x="353" y="2426"/>
                    <a:pt x="790" y="2616"/>
                    <a:pt x="797" y="2616"/>
                  </a:cubicBezTo>
                  <a:cubicBezTo>
                    <a:pt x="804" y="2616"/>
                    <a:pt x="811" y="2616"/>
                    <a:pt x="804" y="2581"/>
                  </a:cubicBezTo>
                  <a:cubicBezTo>
                    <a:pt x="741" y="2553"/>
                    <a:pt x="684" y="2510"/>
                    <a:pt x="642" y="2454"/>
                  </a:cubicBezTo>
                  <a:cubicBezTo>
                    <a:pt x="621" y="2433"/>
                    <a:pt x="607" y="2412"/>
                    <a:pt x="593" y="2391"/>
                  </a:cubicBezTo>
                  <a:cubicBezTo>
                    <a:pt x="536" y="2285"/>
                    <a:pt x="494" y="2172"/>
                    <a:pt x="487" y="2045"/>
                  </a:cubicBezTo>
                  <a:cubicBezTo>
                    <a:pt x="480" y="2031"/>
                    <a:pt x="480" y="2010"/>
                    <a:pt x="621" y="1192"/>
                  </a:cubicBezTo>
                  <a:lnTo>
                    <a:pt x="642" y="1136"/>
                  </a:lnTo>
                  <a:cubicBezTo>
                    <a:pt x="649" y="1122"/>
                    <a:pt x="656" y="1101"/>
                    <a:pt x="670" y="1072"/>
                  </a:cubicBezTo>
                  <a:cubicBezTo>
                    <a:pt x="677" y="1058"/>
                    <a:pt x="684" y="1051"/>
                    <a:pt x="1156" y="431"/>
                  </a:cubicBezTo>
                  <a:lnTo>
                    <a:pt x="1199" y="403"/>
                  </a:lnTo>
                  <a:cubicBezTo>
                    <a:pt x="1213" y="389"/>
                    <a:pt x="1220" y="382"/>
                    <a:pt x="1826" y="226"/>
                  </a:cubicBezTo>
                  <a:cubicBezTo>
                    <a:pt x="1601" y="128"/>
                    <a:pt x="1361" y="50"/>
                    <a:pt x="112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g1b4b0e4ccdf_1_522"/>
            <p:cNvSpPr/>
            <p:nvPr/>
          </p:nvSpPr>
          <p:spPr>
            <a:xfrm>
              <a:off x="7815210" y="2234894"/>
              <a:ext cx="236070" cy="314027"/>
            </a:xfrm>
            <a:custGeom>
              <a:rect b="b" l="l" r="r" t="t"/>
              <a:pathLst>
                <a:path extrusionOk="0" h="2429" w="1826">
                  <a:moveTo>
                    <a:pt x="1239" y="0"/>
                  </a:moveTo>
                  <a:cubicBezTo>
                    <a:pt x="1100" y="0"/>
                    <a:pt x="944" y="57"/>
                    <a:pt x="783" y="175"/>
                  </a:cubicBezTo>
                  <a:cubicBezTo>
                    <a:pt x="317" y="527"/>
                    <a:pt x="0" y="1267"/>
                    <a:pt x="64" y="1845"/>
                  </a:cubicBezTo>
                  <a:cubicBezTo>
                    <a:pt x="110" y="2221"/>
                    <a:pt x="312" y="2429"/>
                    <a:pt x="579" y="2429"/>
                  </a:cubicBezTo>
                  <a:cubicBezTo>
                    <a:pt x="718" y="2429"/>
                    <a:pt x="875" y="2372"/>
                    <a:pt x="1036" y="2254"/>
                  </a:cubicBezTo>
                  <a:cubicBezTo>
                    <a:pt x="1502" y="1909"/>
                    <a:pt x="1826" y="1161"/>
                    <a:pt x="1755" y="590"/>
                  </a:cubicBezTo>
                  <a:cubicBezTo>
                    <a:pt x="1709" y="210"/>
                    <a:pt x="1507" y="0"/>
                    <a:pt x="1239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g1b4b0e4ccdf_1_522"/>
            <p:cNvSpPr/>
            <p:nvPr/>
          </p:nvSpPr>
          <p:spPr>
            <a:xfrm>
              <a:off x="7812495" y="2232567"/>
              <a:ext cx="240724" cy="319328"/>
            </a:xfrm>
            <a:custGeom>
              <a:rect b="b" l="l" r="r" t="t"/>
              <a:pathLst>
                <a:path extrusionOk="0" h="2470" w="1862">
                  <a:moveTo>
                    <a:pt x="1264" y="40"/>
                  </a:moveTo>
                  <a:cubicBezTo>
                    <a:pt x="1325" y="40"/>
                    <a:pt x="1384" y="51"/>
                    <a:pt x="1438" y="73"/>
                  </a:cubicBezTo>
                  <a:cubicBezTo>
                    <a:pt x="1614" y="150"/>
                    <a:pt x="1727" y="341"/>
                    <a:pt x="1755" y="608"/>
                  </a:cubicBezTo>
                  <a:cubicBezTo>
                    <a:pt x="1826" y="1179"/>
                    <a:pt x="1509" y="1913"/>
                    <a:pt x="1043" y="2258"/>
                  </a:cubicBezTo>
                  <a:cubicBezTo>
                    <a:pt x="893" y="2370"/>
                    <a:pt x="742" y="2428"/>
                    <a:pt x="605" y="2428"/>
                  </a:cubicBezTo>
                  <a:cubicBezTo>
                    <a:pt x="544" y="2428"/>
                    <a:pt x="485" y="2416"/>
                    <a:pt x="430" y="2392"/>
                  </a:cubicBezTo>
                  <a:cubicBezTo>
                    <a:pt x="254" y="2321"/>
                    <a:pt x="141" y="2124"/>
                    <a:pt x="106" y="1856"/>
                  </a:cubicBezTo>
                  <a:cubicBezTo>
                    <a:pt x="42" y="1292"/>
                    <a:pt x="360" y="552"/>
                    <a:pt x="818" y="214"/>
                  </a:cubicBezTo>
                  <a:cubicBezTo>
                    <a:pt x="969" y="96"/>
                    <a:pt x="1124" y="40"/>
                    <a:pt x="1264" y="40"/>
                  </a:cubicBezTo>
                  <a:close/>
                  <a:moveTo>
                    <a:pt x="1259" y="0"/>
                  </a:moveTo>
                  <a:cubicBezTo>
                    <a:pt x="1114" y="0"/>
                    <a:pt x="955" y="58"/>
                    <a:pt x="797" y="178"/>
                  </a:cubicBezTo>
                  <a:cubicBezTo>
                    <a:pt x="324" y="531"/>
                    <a:pt x="0" y="1285"/>
                    <a:pt x="71" y="1863"/>
                  </a:cubicBezTo>
                  <a:cubicBezTo>
                    <a:pt x="99" y="2145"/>
                    <a:pt x="226" y="2350"/>
                    <a:pt x="409" y="2427"/>
                  </a:cubicBezTo>
                  <a:cubicBezTo>
                    <a:pt x="472" y="2455"/>
                    <a:pt x="536" y="2469"/>
                    <a:pt x="599" y="2469"/>
                  </a:cubicBezTo>
                  <a:cubicBezTo>
                    <a:pt x="768" y="2455"/>
                    <a:pt x="931" y="2392"/>
                    <a:pt x="1064" y="2286"/>
                  </a:cubicBezTo>
                  <a:cubicBezTo>
                    <a:pt x="1537" y="1941"/>
                    <a:pt x="1861" y="1187"/>
                    <a:pt x="1791" y="608"/>
                  </a:cubicBezTo>
                  <a:cubicBezTo>
                    <a:pt x="1762" y="319"/>
                    <a:pt x="1643" y="122"/>
                    <a:pt x="1452" y="37"/>
                  </a:cubicBezTo>
                  <a:cubicBezTo>
                    <a:pt x="1392" y="13"/>
                    <a:pt x="1327" y="0"/>
                    <a:pt x="125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g1b4b0e4ccdf_1_522"/>
            <p:cNvSpPr/>
            <p:nvPr/>
          </p:nvSpPr>
          <p:spPr>
            <a:xfrm>
              <a:off x="6652324" y="2025976"/>
              <a:ext cx="439431" cy="141306"/>
            </a:xfrm>
            <a:custGeom>
              <a:rect b="b" l="l" r="r" t="t"/>
              <a:pathLst>
                <a:path extrusionOk="0" h="1093" w="3399">
                  <a:moveTo>
                    <a:pt x="3384" y="0"/>
                  </a:moveTo>
                  <a:cubicBezTo>
                    <a:pt x="3384" y="0"/>
                    <a:pt x="0" y="1057"/>
                    <a:pt x="7" y="1093"/>
                  </a:cubicBezTo>
                  <a:lnTo>
                    <a:pt x="3398" y="42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g1b4b0e4ccdf_1_522"/>
            <p:cNvSpPr/>
            <p:nvPr/>
          </p:nvSpPr>
          <p:spPr>
            <a:xfrm>
              <a:off x="7002289" y="2095141"/>
              <a:ext cx="439302" cy="141435"/>
            </a:xfrm>
            <a:custGeom>
              <a:rect b="b" l="l" r="r" t="t"/>
              <a:pathLst>
                <a:path extrusionOk="0" h="1094" w="3398">
                  <a:moveTo>
                    <a:pt x="3384" y="1"/>
                  </a:moveTo>
                  <a:lnTo>
                    <a:pt x="0" y="1058"/>
                  </a:lnTo>
                  <a:lnTo>
                    <a:pt x="7" y="1093"/>
                  </a:lnTo>
                  <a:lnTo>
                    <a:pt x="3398" y="43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g1b4b0e4ccdf_1_522"/>
            <p:cNvSpPr/>
            <p:nvPr/>
          </p:nvSpPr>
          <p:spPr>
            <a:xfrm>
              <a:off x="6851935" y="2566370"/>
              <a:ext cx="228830" cy="91273"/>
            </a:xfrm>
            <a:custGeom>
              <a:rect b="b" l="l" r="r" t="t"/>
              <a:pathLst>
                <a:path extrusionOk="0" h="706" w="1770">
                  <a:moveTo>
                    <a:pt x="14" y="0"/>
                  </a:moveTo>
                  <a:lnTo>
                    <a:pt x="0" y="36"/>
                  </a:lnTo>
                  <a:lnTo>
                    <a:pt x="1755" y="705"/>
                  </a:lnTo>
                  <a:lnTo>
                    <a:pt x="1769" y="67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g1b4b0e4ccdf_1_522"/>
            <p:cNvSpPr/>
            <p:nvPr/>
          </p:nvSpPr>
          <p:spPr>
            <a:xfrm>
              <a:off x="6898347" y="2656091"/>
              <a:ext cx="73950" cy="28830"/>
            </a:xfrm>
            <a:custGeom>
              <a:rect b="b" l="l" r="r" t="t"/>
              <a:pathLst>
                <a:path extrusionOk="0" h="223" w="572">
                  <a:moveTo>
                    <a:pt x="12" y="0"/>
                  </a:moveTo>
                  <a:cubicBezTo>
                    <a:pt x="6" y="0"/>
                    <a:pt x="2" y="2"/>
                    <a:pt x="1" y="4"/>
                  </a:cubicBezTo>
                  <a:lnTo>
                    <a:pt x="557" y="223"/>
                  </a:lnTo>
                  <a:lnTo>
                    <a:pt x="572" y="187"/>
                  </a:lnTo>
                  <a:cubicBezTo>
                    <a:pt x="572" y="187"/>
                    <a:pt x="95" y="0"/>
                    <a:pt x="12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g1b4b0e4ccdf_1_522"/>
            <p:cNvSpPr/>
            <p:nvPr/>
          </p:nvSpPr>
          <p:spPr>
            <a:xfrm>
              <a:off x="7581857" y="3398421"/>
              <a:ext cx="499548" cy="269813"/>
            </a:xfrm>
            <a:custGeom>
              <a:rect b="b" l="l" r="r" t="t"/>
              <a:pathLst>
                <a:path extrusionOk="0" h="2087" w="3864">
                  <a:moveTo>
                    <a:pt x="3842" y="0"/>
                  </a:moveTo>
                  <a:cubicBezTo>
                    <a:pt x="3842" y="0"/>
                    <a:pt x="1" y="2052"/>
                    <a:pt x="22" y="2087"/>
                  </a:cubicBezTo>
                  <a:cubicBezTo>
                    <a:pt x="22" y="2087"/>
                    <a:pt x="3864" y="35"/>
                    <a:pt x="3842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g1b4b0e4ccdf_1_522"/>
            <p:cNvSpPr/>
            <p:nvPr/>
          </p:nvSpPr>
          <p:spPr>
            <a:xfrm>
              <a:off x="7009528" y="1409436"/>
              <a:ext cx="996251" cy="506141"/>
            </a:xfrm>
            <a:custGeom>
              <a:rect b="b" l="l" r="r" t="t"/>
              <a:pathLst>
                <a:path extrusionOk="0" h="3915" w="7706">
                  <a:moveTo>
                    <a:pt x="2826" y="1"/>
                  </a:moveTo>
                  <a:cubicBezTo>
                    <a:pt x="2239" y="1"/>
                    <a:pt x="1646" y="91"/>
                    <a:pt x="1065" y="279"/>
                  </a:cubicBezTo>
                  <a:cubicBezTo>
                    <a:pt x="861" y="342"/>
                    <a:pt x="663" y="420"/>
                    <a:pt x="466" y="511"/>
                  </a:cubicBezTo>
                  <a:cubicBezTo>
                    <a:pt x="346" y="568"/>
                    <a:pt x="226" y="631"/>
                    <a:pt x="106" y="695"/>
                  </a:cubicBezTo>
                  <a:cubicBezTo>
                    <a:pt x="15" y="984"/>
                    <a:pt x="1" y="1273"/>
                    <a:pt x="163" y="1449"/>
                  </a:cubicBezTo>
                  <a:cubicBezTo>
                    <a:pt x="628" y="1970"/>
                    <a:pt x="4554" y="3853"/>
                    <a:pt x="6028" y="3909"/>
                  </a:cubicBezTo>
                  <a:cubicBezTo>
                    <a:pt x="6067" y="3913"/>
                    <a:pt x="6105" y="3914"/>
                    <a:pt x="6144" y="3914"/>
                  </a:cubicBezTo>
                  <a:cubicBezTo>
                    <a:pt x="6183" y="3914"/>
                    <a:pt x="6222" y="3913"/>
                    <a:pt x="6260" y="3909"/>
                  </a:cubicBezTo>
                  <a:cubicBezTo>
                    <a:pt x="7240" y="3839"/>
                    <a:pt x="7593" y="3070"/>
                    <a:pt x="7705" y="2725"/>
                  </a:cubicBezTo>
                  <a:lnTo>
                    <a:pt x="7705" y="2718"/>
                  </a:lnTo>
                  <a:cubicBezTo>
                    <a:pt x="6638" y="995"/>
                    <a:pt x="4772" y="1"/>
                    <a:pt x="2826" y="1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g1b4b0e4ccdf_1_522"/>
            <p:cNvSpPr/>
            <p:nvPr/>
          </p:nvSpPr>
          <p:spPr>
            <a:xfrm>
              <a:off x="7039651" y="1432836"/>
              <a:ext cx="956949" cy="356303"/>
            </a:xfrm>
            <a:custGeom>
              <a:rect b="b" l="l" r="r" t="t"/>
              <a:pathLst>
                <a:path extrusionOk="0" h="2756" w="7402">
                  <a:moveTo>
                    <a:pt x="2505" y="0"/>
                  </a:moveTo>
                  <a:cubicBezTo>
                    <a:pt x="2168" y="0"/>
                    <a:pt x="1827" y="30"/>
                    <a:pt x="1488" y="91"/>
                  </a:cubicBezTo>
                  <a:cubicBezTo>
                    <a:pt x="1234" y="133"/>
                    <a:pt x="980" y="196"/>
                    <a:pt x="733" y="281"/>
                  </a:cubicBezTo>
                  <a:lnTo>
                    <a:pt x="691" y="295"/>
                  </a:lnTo>
                  <a:cubicBezTo>
                    <a:pt x="275" y="429"/>
                    <a:pt x="0" y="838"/>
                    <a:pt x="43" y="1275"/>
                  </a:cubicBezTo>
                  <a:cubicBezTo>
                    <a:pt x="50" y="1367"/>
                    <a:pt x="71" y="1437"/>
                    <a:pt x="141" y="1451"/>
                  </a:cubicBezTo>
                  <a:cubicBezTo>
                    <a:pt x="106" y="1402"/>
                    <a:pt x="85" y="1338"/>
                    <a:pt x="78" y="1275"/>
                  </a:cubicBezTo>
                  <a:cubicBezTo>
                    <a:pt x="43" y="852"/>
                    <a:pt x="303" y="457"/>
                    <a:pt x="705" y="323"/>
                  </a:cubicBezTo>
                  <a:lnTo>
                    <a:pt x="747" y="316"/>
                  </a:lnTo>
                  <a:cubicBezTo>
                    <a:pt x="994" y="232"/>
                    <a:pt x="1241" y="168"/>
                    <a:pt x="1495" y="126"/>
                  </a:cubicBezTo>
                  <a:cubicBezTo>
                    <a:pt x="1838" y="63"/>
                    <a:pt x="2181" y="33"/>
                    <a:pt x="2522" y="33"/>
                  </a:cubicBezTo>
                  <a:cubicBezTo>
                    <a:pt x="4482" y="33"/>
                    <a:pt x="6336" y="1043"/>
                    <a:pt x="7381" y="2755"/>
                  </a:cubicBezTo>
                  <a:cubicBezTo>
                    <a:pt x="7388" y="2755"/>
                    <a:pt x="7395" y="2755"/>
                    <a:pt x="7402" y="2734"/>
                  </a:cubicBezTo>
                  <a:cubicBezTo>
                    <a:pt x="6343" y="1012"/>
                    <a:pt x="4476" y="0"/>
                    <a:pt x="2505" y="0"/>
                  </a:cubicBezTo>
                  <a:close/>
                </a:path>
              </a:pathLst>
            </a:custGeom>
            <a:solidFill>
              <a:srgbClr val="C9272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9" name="Google Shape;1819;g1b4b0e4ccdf_1_522"/>
          <p:cNvGrpSpPr/>
          <p:nvPr/>
        </p:nvGrpSpPr>
        <p:grpSpPr>
          <a:xfrm flipH="1" rot="2557125">
            <a:off x="657824" y="-480925"/>
            <a:ext cx="1975912" cy="3992014"/>
            <a:chOff x="9219749" y="2415292"/>
            <a:chExt cx="1169206" cy="2362092"/>
          </a:xfrm>
        </p:grpSpPr>
        <p:sp>
          <p:nvSpPr>
            <p:cNvPr id="1820" name="Google Shape;1820;g1b4b0e4ccdf_1_522"/>
            <p:cNvSpPr/>
            <p:nvPr/>
          </p:nvSpPr>
          <p:spPr>
            <a:xfrm>
              <a:off x="9865571" y="3028140"/>
              <a:ext cx="232563" cy="241678"/>
            </a:xfrm>
            <a:custGeom>
              <a:rect b="b" l="l" r="r" t="t"/>
              <a:pathLst>
                <a:path extrusionOk="0" h="2572" w="2475">
                  <a:moveTo>
                    <a:pt x="1635" y="1"/>
                  </a:moveTo>
                  <a:cubicBezTo>
                    <a:pt x="1578" y="1"/>
                    <a:pt x="1526" y="8"/>
                    <a:pt x="1481" y="20"/>
                  </a:cubicBezTo>
                  <a:cubicBezTo>
                    <a:pt x="656" y="238"/>
                    <a:pt x="92" y="2121"/>
                    <a:pt x="35" y="2339"/>
                  </a:cubicBezTo>
                  <a:cubicBezTo>
                    <a:pt x="0" y="2452"/>
                    <a:pt x="92" y="2572"/>
                    <a:pt x="212" y="2572"/>
                  </a:cubicBezTo>
                  <a:cubicBezTo>
                    <a:pt x="233" y="2572"/>
                    <a:pt x="254" y="2572"/>
                    <a:pt x="268" y="2565"/>
                  </a:cubicBezTo>
                  <a:cubicBezTo>
                    <a:pt x="473" y="2494"/>
                    <a:pt x="2235" y="1846"/>
                    <a:pt x="2432" y="993"/>
                  </a:cubicBezTo>
                  <a:cubicBezTo>
                    <a:pt x="2475" y="816"/>
                    <a:pt x="2460" y="541"/>
                    <a:pt x="2186" y="260"/>
                  </a:cubicBezTo>
                  <a:cubicBezTo>
                    <a:pt x="1984" y="58"/>
                    <a:pt x="1791" y="1"/>
                    <a:pt x="1635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g1b4b0e4ccdf_1_522"/>
            <p:cNvSpPr/>
            <p:nvPr/>
          </p:nvSpPr>
          <p:spPr>
            <a:xfrm>
              <a:off x="9864913" y="3028140"/>
              <a:ext cx="233879" cy="243745"/>
            </a:xfrm>
            <a:custGeom>
              <a:rect b="b" l="l" r="r" t="t"/>
              <a:pathLst>
                <a:path extrusionOk="0" h="2594" w="2489">
                  <a:moveTo>
                    <a:pt x="1650" y="21"/>
                  </a:moveTo>
                  <a:cubicBezTo>
                    <a:pt x="1854" y="28"/>
                    <a:pt x="2052" y="119"/>
                    <a:pt x="2185" y="275"/>
                  </a:cubicBezTo>
                  <a:cubicBezTo>
                    <a:pt x="2460" y="549"/>
                    <a:pt x="2467" y="824"/>
                    <a:pt x="2432" y="1001"/>
                  </a:cubicBezTo>
                  <a:cubicBezTo>
                    <a:pt x="2235" y="1847"/>
                    <a:pt x="480" y="2488"/>
                    <a:pt x="275" y="2559"/>
                  </a:cubicBezTo>
                  <a:cubicBezTo>
                    <a:pt x="261" y="2566"/>
                    <a:pt x="240" y="2573"/>
                    <a:pt x="219" y="2573"/>
                  </a:cubicBezTo>
                  <a:cubicBezTo>
                    <a:pt x="106" y="2566"/>
                    <a:pt x="21" y="2460"/>
                    <a:pt x="50" y="2347"/>
                  </a:cubicBezTo>
                  <a:cubicBezTo>
                    <a:pt x="113" y="2136"/>
                    <a:pt x="670" y="253"/>
                    <a:pt x="1495" y="42"/>
                  </a:cubicBezTo>
                  <a:cubicBezTo>
                    <a:pt x="1544" y="28"/>
                    <a:pt x="1593" y="21"/>
                    <a:pt x="1650" y="21"/>
                  </a:cubicBezTo>
                  <a:close/>
                  <a:moveTo>
                    <a:pt x="1653" y="0"/>
                  </a:moveTo>
                  <a:cubicBezTo>
                    <a:pt x="1593" y="0"/>
                    <a:pt x="1537" y="9"/>
                    <a:pt x="1488" y="21"/>
                  </a:cubicBezTo>
                  <a:cubicBezTo>
                    <a:pt x="656" y="232"/>
                    <a:pt x="92" y="2129"/>
                    <a:pt x="28" y="2340"/>
                  </a:cubicBezTo>
                  <a:cubicBezTo>
                    <a:pt x="0" y="2467"/>
                    <a:pt x="92" y="2587"/>
                    <a:pt x="219" y="2594"/>
                  </a:cubicBezTo>
                  <a:cubicBezTo>
                    <a:pt x="240" y="2594"/>
                    <a:pt x="261" y="2587"/>
                    <a:pt x="282" y="2580"/>
                  </a:cubicBezTo>
                  <a:cubicBezTo>
                    <a:pt x="487" y="2509"/>
                    <a:pt x="2249" y="1861"/>
                    <a:pt x="2446" y="1001"/>
                  </a:cubicBezTo>
                  <a:cubicBezTo>
                    <a:pt x="2489" y="824"/>
                    <a:pt x="2474" y="542"/>
                    <a:pt x="2200" y="260"/>
                  </a:cubicBezTo>
                  <a:cubicBezTo>
                    <a:pt x="2001" y="57"/>
                    <a:pt x="1811" y="0"/>
                    <a:pt x="1653" y="0"/>
                  </a:cubicBezTo>
                  <a:close/>
                </a:path>
              </a:pathLst>
            </a:custGeom>
            <a:solidFill>
              <a:srgbClr val="C9272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g1b4b0e4ccdf_1_522"/>
            <p:cNvSpPr/>
            <p:nvPr/>
          </p:nvSpPr>
          <p:spPr>
            <a:xfrm>
              <a:off x="9221064" y="2417641"/>
              <a:ext cx="1167233" cy="2359743"/>
            </a:xfrm>
            <a:custGeom>
              <a:rect b="b" l="l" r="r" t="t"/>
              <a:pathLst>
                <a:path extrusionOk="0" h="25113" w="12422">
                  <a:moveTo>
                    <a:pt x="1013" y="0"/>
                  </a:moveTo>
                  <a:cubicBezTo>
                    <a:pt x="847" y="0"/>
                    <a:pt x="655" y="50"/>
                    <a:pt x="444" y="194"/>
                  </a:cubicBezTo>
                  <a:cubicBezTo>
                    <a:pt x="64" y="454"/>
                    <a:pt x="0" y="765"/>
                    <a:pt x="14" y="976"/>
                  </a:cubicBezTo>
                  <a:cubicBezTo>
                    <a:pt x="36" y="1265"/>
                    <a:pt x="219" y="1547"/>
                    <a:pt x="466" y="1808"/>
                  </a:cubicBezTo>
                  <a:cubicBezTo>
                    <a:pt x="1008" y="2379"/>
                    <a:pt x="1882" y="2830"/>
                    <a:pt x="2108" y="2943"/>
                  </a:cubicBezTo>
                  <a:cubicBezTo>
                    <a:pt x="2157" y="2971"/>
                    <a:pt x="2207" y="2978"/>
                    <a:pt x="2263" y="2978"/>
                  </a:cubicBezTo>
                  <a:lnTo>
                    <a:pt x="2312" y="2978"/>
                  </a:lnTo>
                  <a:cubicBezTo>
                    <a:pt x="2651" y="3274"/>
                    <a:pt x="2968" y="3598"/>
                    <a:pt x="3271" y="3930"/>
                  </a:cubicBezTo>
                  <a:cubicBezTo>
                    <a:pt x="3172" y="3925"/>
                    <a:pt x="3054" y="3922"/>
                    <a:pt x="2923" y="3922"/>
                  </a:cubicBezTo>
                  <a:cubicBezTo>
                    <a:pt x="2266" y="3922"/>
                    <a:pt x="1295" y="4010"/>
                    <a:pt x="931" y="4480"/>
                  </a:cubicBezTo>
                  <a:cubicBezTo>
                    <a:pt x="818" y="4628"/>
                    <a:pt x="712" y="4874"/>
                    <a:pt x="846" y="5248"/>
                  </a:cubicBezTo>
                  <a:cubicBezTo>
                    <a:pt x="987" y="5615"/>
                    <a:pt x="1220" y="5720"/>
                    <a:pt x="1389" y="5756"/>
                  </a:cubicBezTo>
                  <a:cubicBezTo>
                    <a:pt x="1431" y="5763"/>
                    <a:pt x="1474" y="5763"/>
                    <a:pt x="1516" y="5763"/>
                  </a:cubicBezTo>
                  <a:cubicBezTo>
                    <a:pt x="2284" y="5763"/>
                    <a:pt x="3335" y="4635"/>
                    <a:pt x="3610" y="4317"/>
                  </a:cubicBezTo>
                  <a:cubicBezTo>
                    <a:pt x="4188" y="4994"/>
                    <a:pt x="4702" y="5720"/>
                    <a:pt x="5167" y="6482"/>
                  </a:cubicBezTo>
                  <a:cubicBezTo>
                    <a:pt x="5066" y="6477"/>
                    <a:pt x="4941" y="6473"/>
                    <a:pt x="4803" y="6473"/>
                  </a:cubicBezTo>
                  <a:cubicBezTo>
                    <a:pt x="4144" y="6473"/>
                    <a:pt x="3167" y="6560"/>
                    <a:pt x="2806" y="7031"/>
                  </a:cubicBezTo>
                  <a:cubicBezTo>
                    <a:pt x="2693" y="7179"/>
                    <a:pt x="2587" y="7426"/>
                    <a:pt x="2728" y="7800"/>
                  </a:cubicBezTo>
                  <a:cubicBezTo>
                    <a:pt x="2862" y="8166"/>
                    <a:pt x="3095" y="8279"/>
                    <a:pt x="3271" y="8307"/>
                  </a:cubicBezTo>
                  <a:cubicBezTo>
                    <a:pt x="3306" y="8314"/>
                    <a:pt x="3349" y="8314"/>
                    <a:pt x="3391" y="8314"/>
                  </a:cubicBezTo>
                  <a:cubicBezTo>
                    <a:pt x="4117" y="8314"/>
                    <a:pt x="5090" y="7313"/>
                    <a:pt x="5435" y="6933"/>
                  </a:cubicBezTo>
                  <a:cubicBezTo>
                    <a:pt x="5809" y="7588"/>
                    <a:pt x="6154" y="8265"/>
                    <a:pt x="6472" y="8956"/>
                  </a:cubicBezTo>
                  <a:cubicBezTo>
                    <a:pt x="6394" y="8953"/>
                    <a:pt x="6307" y="8951"/>
                    <a:pt x="6213" y="8951"/>
                  </a:cubicBezTo>
                  <a:cubicBezTo>
                    <a:pt x="5556" y="8951"/>
                    <a:pt x="4566" y="9038"/>
                    <a:pt x="4202" y="9513"/>
                  </a:cubicBezTo>
                  <a:cubicBezTo>
                    <a:pt x="4089" y="9654"/>
                    <a:pt x="3983" y="9908"/>
                    <a:pt x="4124" y="10274"/>
                  </a:cubicBezTo>
                  <a:cubicBezTo>
                    <a:pt x="4258" y="10648"/>
                    <a:pt x="4491" y="10753"/>
                    <a:pt x="4667" y="10789"/>
                  </a:cubicBezTo>
                  <a:cubicBezTo>
                    <a:pt x="4702" y="10796"/>
                    <a:pt x="4744" y="10796"/>
                    <a:pt x="4787" y="10796"/>
                  </a:cubicBezTo>
                  <a:cubicBezTo>
                    <a:pt x="5442" y="10796"/>
                    <a:pt x="6309" y="9964"/>
                    <a:pt x="6718" y="9527"/>
                  </a:cubicBezTo>
                  <a:cubicBezTo>
                    <a:pt x="7120" y="10457"/>
                    <a:pt x="7465" y="11402"/>
                    <a:pt x="7762" y="12332"/>
                  </a:cubicBezTo>
                  <a:cubicBezTo>
                    <a:pt x="7496" y="12288"/>
                    <a:pt x="7083" y="12233"/>
                    <a:pt x="6664" y="12233"/>
                  </a:cubicBezTo>
                  <a:cubicBezTo>
                    <a:pt x="6159" y="12233"/>
                    <a:pt x="5645" y="12313"/>
                    <a:pt x="5372" y="12586"/>
                  </a:cubicBezTo>
                  <a:cubicBezTo>
                    <a:pt x="5245" y="12720"/>
                    <a:pt x="5111" y="12960"/>
                    <a:pt x="5196" y="13341"/>
                  </a:cubicBezTo>
                  <a:cubicBezTo>
                    <a:pt x="5287" y="13721"/>
                    <a:pt x="5506" y="13862"/>
                    <a:pt x="5668" y="13912"/>
                  </a:cubicBezTo>
                  <a:cubicBezTo>
                    <a:pt x="5745" y="13933"/>
                    <a:pt x="5823" y="13947"/>
                    <a:pt x="5901" y="13947"/>
                  </a:cubicBezTo>
                  <a:cubicBezTo>
                    <a:pt x="6577" y="13947"/>
                    <a:pt x="7515" y="13221"/>
                    <a:pt x="7924" y="12875"/>
                  </a:cubicBezTo>
                  <a:cubicBezTo>
                    <a:pt x="8255" y="13954"/>
                    <a:pt x="8516" y="15004"/>
                    <a:pt x="8734" y="15984"/>
                  </a:cubicBezTo>
                  <a:cubicBezTo>
                    <a:pt x="8451" y="15917"/>
                    <a:pt x="7876" y="15800"/>
                    <a:pt x="7326" y="15800"/>
                  </a:cubicBezTo>
                  <a:cubicBezTo>
                    <a:pt x="6890" y="15800"/>
                    <a:pt x="6471" y="15873"/>
                    <a:pt x="6225" y="16104"/>
                  </a:cubicBezTo>
                  <a:cubicBezTo>
                    <a:pt x="6091" y="16231"/>
                    <a:pt x="5943" y="16456"/>
                    <a:pt x="6013" y="16844"/>
                  </a:cubicBezTo>
                  <a:cubicBezTo>
                    <a:pt x="6084" y="17232"/>
                    <a:pt x="6295" y="17380"/>
                    <a:pt x="6464" y="17436"/>
                  </a:cubicBezTo>
                  <a:cubicBezTo>
                    <a:pt x="6549" y="17471"/>
                    <a:pt x="6641" y="17485"/>
                    <a:pt x="6732" y="17485"/>
                  </a:cubicBezTo>
                  <a:cubicBezTo>
                    <a:pt x="7444" y="17485"/>
                    <a:pt x="8459" y="16745"/>
                    <a:pt x="8833" y="16449"/>
                  </a:cubicBezTo>
                  <a:cubicBezTo>
                    <a:pt x="9411" y="19241"/>
                    <a:pt x="9749" y="22068"/>
                    <a:pt x="9855" y="24915"/>
                  </a:cubicBezTo>
                  <a:cubicBezTo>
                    <a:pt x="9848" y="25048"/>
                    <a:pt x="9944" y="25113"/>
                    <a:pt x="10041" y="25113"/>
                  </a:cubicBezTo>
                  <a:cubicBezTo>
                    <a:pt x="10140" y="25113"/>
                    <a:pt x="10240" y="25044"/>
                    <a:pt x="10229" y="24908"/>
                  </a:cubicBezTo>
                  <a:cubicBezTo>
                    <a:pt x="10165" y="23181"/>
                    <a:pt x="10017" y="21447"/>
                    <a:pt x="9771" y="19734"/>
                  </a:cubicBezTo>
                  <a:lnTo>
                    <a:pt x="9771" y="19734"/>
                  </a:lnTo>
                  <a:cubicBezTo>
                    <a:pt x="9806" y="19762"/>
                    <a:pt x="9848" y="19777"/>
                    <a:pt x="9890" y="19777"/>
                  </a:cubicBezTo>
                  <a:lnTo>
                    <a:pt x="9919" y="19777"/>
                  </a:lnTo>
                  <a:cubicBezTo>
                    <a:pt x="10130" y="19741"/>
                    <a:pt x="11977" y="19403"/>
                    <a:pt x="12315" y="18599"/>
                  </a:cubicBezTo>
                  <a:cubicBezTo>
                    <a:pt x="12379" y="18416"/>
                    <a:pt x="12421" y="18141"/>
                    <a:pt x="12196" y="17817"/>
                  </a:cubicBezTo>
                  <a:cubicBezTo>
                    <a:pt x="11998" y="17530"/>
                    <a:pt x="11766" y="17462"/>
                    <a:pt x="11593" y="17462"/>
                  </a:cubicBezTo>
                  <a:cubicBezTo>
                    <a:pt x="11575" y="17462"/>
                    <a:pt x="11557" y="17463"/>
                    <a:pt x="11540" y="17464"/>
                  </a:cubicBezTo>
                  <a:cubicBezTo>
                    <a:pt x="10722" y="17535"/>
                    <a:pt x="9883" y="19177"/>
                    <a:pt x="9735" y="19473"/>
                  </a:cubicBezTo>
                  <a:cubicBezTo>
                    <a:pt x="9587" y="18444"/>
                    <a:pt x="9397" y="17323"/>
                    <a:pt x="9150" y="16160"/>
                  </a:cubicBezTo>
                  <a:lnTo>
                    <a:pt x="9193" y="16160"/>
                  </a:lnTo>
                  <a:cubicBezTo>
                    <a:pt x="9397" y="16125"/>
                    <a:pt x="11244" y="15787"/>
                    <a:pt x="11582" y="14976"/>
                  </a:cubicBezTo>
                  <a:cubicBezTo>
                    <a:pt x="11653" y="14807"/>
                    <a:pt x="11695" y="14539"/>
                    <a:pt x="11469" y="14215"/>
                  </a:cubicBezTo>
                  <a:cubicBezTo>
                    <a:pt x="11267" y="13924"/>
                    <a:pt x="11042" y="13860"/>
                    <a:pt x="10871" y="13860"/>
                  </a:cubicBezTo>
                  <a:cubicBezTo>
                    <a:pt x="10851" y="13860"/>
                    <a:pt x="10832" y="13861"/>
                    <a:pt x="10814" y="13862"/>
                  </a:cubicBezTo>
                  <a:cubicBezTo>
                    <a:pt x="10067" y="13919"/>
                    <a:pt x="9305" y="15286"/>
                    <a:pt x="9066" y="15758"/>
                  </a:cubicBezTo>
                  <a:cubicBezTo>
                    <a:pt x="8812" y="14616"/>
                    <a:pt x="8523" y="13524"/>
                    <a:pt x="8199" y="12488"/>
                  </a:cubicBezTo>
                  <a:lnTo>
                    <a:pt x="8199" y="12488"/>
                  </a:lnTo>
                  <a:cubicBezTo>
                    <a:pt x="8227" y="12502"/>
                    <a:pt x="8262" y="12516"/>
                    <a:pt x="8297" y="12516"/>
                  </a:cubicBezTo>
                  <a:lnTo>
                    <a:pt x="8340" y="12516"/>
                  </a:lnTo>
                  <a:cubicBezTo>
                    <a:pt x="8544" y="12466"/>
                    <a:pt x="10370" y="12051"/>
                    <a:pt x="10673" y="11226"/>
                  </a:cubicBezTo>
                  <a:cubicBezTo>
                    <a:pt x="10736" y="11050"/>
                    <a:pt x="10765" y="10782"/>
                    <a:pt x="10525" y="10471"/>
                  </a:cubicBezTo>
                  <a:cubicBezTo>
                    <a:pt x="10322" y="10204"/>
                    <a:pt x="10110" y="10142"/>
                    <a:pt x="9943" y="10142"/>
                  </a:cubicBezTo>
                  <a:cubicBezTo>
                    <a:pt x="9912" y="10142"/>
                    <a:pt x="9883" y="10144"/>
                    <a:pt x="9855" y="10147"/>
                  </a:cubicBezTo>
                  <a:cubicBezTo>
                    <a:pt x="9009" y="10253"/>
                    <a:pt x="8220" y="12043"/>
                    <a:pt x="8128" y="12262"/>
                  </a:cubicBezTo>
                  <a:cubicBezTo>
                    <a:pt x="7804" y="11212"/>
                    <a:pt x="7416" y="10190"/>
                    <a:pt x="6986" y="9181"/>
                  </a:cubicBezTo>
                  <a:cubicBezTo>
                    <a:pt x="6986" y="9153"/>
                    <a:pt x="6986" y="9125"/>
                    <a:pt x="6972" y="9097"/>
                  </a:cubicBezTo>
                  <a:cubicBezTo>
                    <a:pt x="6958" y="9062"/>
                    <a:pt x="6937" y="9033"/>
                    <a:pt x="6909" y="9012"/>
                  </a:cubicBezTo>
                  <a:cubicBezTo>
                    <a:pt x="6873" y="8935"/>
                    <a:pt x="6838" y="8850"/>
                    <a:pt x="6803" y="8773"/>
                  </a:cubicBezTo>
                  <a:cubicBezTo>
                    <a:pt x="6464" y="8032"/>
                    <a:pt x="6084" y="7306"/>
                    <a:pt x="5675" y="6601"/>
                  </a:cubicBezTo>
                  <a:cubicBezTo>
                    <a:pt x="5696" y="6601"/>
                    <a:pt x="5717" y="6601"/>
                    <a:pt x="5738" y="6594"/>
                  </a:cubicBezTo>
                  <a:cubicBezTo>
                    <a:pt x="5943" y="6524"/>
                    <a:pt x="7705" y="5875"/>
                    <a:pt x="7895" y="5022"/>
                  </a:cubicBezTo>
                  <a:cubicBezTo>
                    <a:pt x="7938" y="4846"/>
                    <a:pt x="7931" y="4571"/>
                    <a:pt x="7656" y="4289"/>
                  </a:cubicBezTo>
                  <a:cubicBezTo>
                    <a:pt x="7459" y="4093"/>
                    <a:pt x="7270" y="4033"/>
                    <a:pt x="7116" y="4033"/>
                  </a:cubicBezTo>
                  <a:cubicBezTo>
                    <a:pt x="7055" y="4033"/>
                    <a:pt x="6999" y="4043"/>
                    <a:pt x="6951" y="4057"/>
                  </a:cubicBezTo>
                  <a:cubicBezTo>
                    <a:pt x="6154" y="4254"/>
                    <a:pt x="5612" y="5995"/>
                    <a:pt x="5513" y="6334"/>
                  </a:cubicBezTo>
                  <a:cubicBezTo>
                    <a:pt x="5026" y="5523"/>
                    <a:pt x="4477" y="4762"/>
                    <a:pt x="3863" y="4043"/>
                  </a:cubicBezTo>
                  <a:cubicBezTo>
                    <a:pt x="4068" y="3972"/>
                    <a:pt x="5823" y="3324"/>
                    <a:pt x="6020" y="2471"/>
                  </a:cubicBezTo>
                  <a:cubicBezTo>
                    <a:pt x="6063" y="2294"/>
                    <a:pt x="6056" y="2019"/>
                    <a:pt x="5781" y="1737"/>
                  </a:cubicBezTo>
                  <a:cubicBezTo>
                    <a:pt x="5579" y="1541"/>
                    <a:pt x="5392" y="1481"/>
                    <a:pt x="5240" y="1481"/>
                  </a:cubicBezTo>
                  <a:cubicBezTo>
                    <a:pt x="5179" y="1481"/>
                    <a:pt x="5124" y="1491"/>
                    <a:pt x="5076" y="1505"/>
                  </a:cubicBezTo>
                  <a:cubicBezTo>
                    <a:pt x="4279" y="1702"/>
                    <a:pt x="3736" y="3443"/>
                    <a:pt x="3638" y="3782"/>
                  </a:cubicBezTo>
                  <a:cubicBezTo>
                    <a:pt x="3306" y="3408"/>
                    <a:pt x="2954" y="3056"/>
                    <a:pt x="2587" y="2724"/>
                  </a:cubicBezTo>
                  <a:cubicBezTo>
                    <a:pt x="2594" y="2682"/>
                    <a:pt x="2594" y="2633"/>
                    <a:pt x="2587" y="2590"/>
                  </a:cubicBezTo>
                  <a:cubicBezTo>
                    <a:pt x="2538" y="2238"/>
                    <a:pt x="2214" y="476"/>
                    <a:pt x="1368" y="81"/>
                  </a:cubicBezTo>
                  <a:lnTo>
                    <a:pt x="1354" y="74"/>
                  </a:lnTo>
                  <a:cubicBezTo>
                    <a:pt x="1262" y="33"/>
                    <a:pt x="1147" y="0"/>
                    <a:pt x="1013" y="0"/>
                  </a:cubicBez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g1b4b0e4ccdf_1_522"/>
            <p:cNvSpPr/>
            <p:nvPr/>
          </p:nvSpPr>
          <p:spPr>
            <a:xfrm>
              <a:off x="9219749" y="2415292"/>
              <a:ext cx="1169206" cy="2360777"/>
            </a:xfrm>
            <a:custGeom>
              <a:rect b="b" l="l" r="r" t="t"/>
              <a:pathLst>
                <a:path extrusionOk="0" h="25124" w="12443">
                  <a:moveTo>
                    <a:pt x="1023" y="23"/>
                  </a:moveTo>
                  <a:cubicBezTo>
                    <a:pt x="1154" y="23"/>
                    <a:pt x="1266" y="54"/>
                    <a:pt x="1354" y="92"/>
                  </a:cubicBezTo>
                  <a:lnTo>
                    <a:pt x="1361" y="92"/>
                  </a:lnTo>
                  <a:lnTo>
                    <a:pt x="1375" y="99"/>
                  </a:lnTo>
                  <a:cubicBezTo>
                    <a:pt x="2221" y="487"/>
                    <a:pt x="2538" y="2249"/>
                    <a:pt x="2587" y="2601"/>
                  </a:cubicBezTo>
                  <a:cubicBezTo>
                    <a:pt x="2594" y="2644"/>
                    <a:pt x="2594" y="2693"/>
                    <a:pt x="2587" y="2735"/>
                  </a:cubicBezTo>
                  <a:cubicBezTo>
                    <a:pt x="2961" y="3067"/>
                    <a:pt x="3306" y="3426"/>
                    <a:pt x="3638" y="3793"/>
                  </a:cubicBezTo>
                  <a:lnTo>
                    <a:pt x="3652" y="3807"/>
                  </a:lnTo>
                  <a:lnTo>
                    <a:pt x="3659" y="3793"/>
                  </a:lnTo>
                  <a:cubicBezTo>
                    <a:pt x="3757" y="3447"/>
                    <a:pt x="4300" y="1720"/>
                    <a:pt x="5090" y="1523"/>
                  </a:cubicBezTo>
                  <a:cubicBezTo>
                    <a:pt x="5135" y="1511"/>
                    <a:pt x="5188" y="1502"/>
                    <a:pt x="5247" y="1502"/>
                  </a:cubicBezTo>
                  <a:cubicBezTo>
                    <a:pt x="5397" y="1502"/>
                    <a:pt x="5583" y="1558"/>
                    <a:pt x="5781" y="1755"/>
                  </a:cubicBezTo>
                  <a:cubicBezTo>
                    <a:pt x="6056" y="2030"/>
                    <a:pt x="6063" y="2298"/>
                    <a:pt x="6020" y="2474"/>
                  </a:cubicBezTo>
                  <a:cubicBezTo>
                    <a:pt x="5830" y="3327"/>
                    <a:pt x="4075" y="3969"/>
                    <a:pt x="3870" y="4039"/>
                  </a:cubicBezTo>
                  <a:lnTo>
                    <a:pt x="3856" y="4046"/>
                  </a:lnTo>
                  <a:lnTo>
                    <a:pt x="3870" y="4053"/>
                  </a:lnTo>
                  <a:cubicBezTo>
                    <a:pt x="4476" y="4772"/>
                    <a:pt x="5026" y="5541"/>
                    <a:pt x="5513" y="6344"/>
                  </a:cubicBezTo>
                  <a:lnTo>
                    <a:pt x="5534" y="6373"/>
                  </a:lnTo>
                  <a:lnTo>
                    <a:pt x="5534" y="6344"/>
                  </a:lnTo>
                  <a:cubicBezTo>
                    <a:pt x="5640" y="6006"/>
                    <a:pt x="6182" y="4279"/>
                    <a:pt x="6965" y="4075"/>
                  </a:cubicBezTo>
                  <a:cubicBezTo>
                    <a:pt x="7010" y="4063"/>
                    <a:pt x="7062" y="4055"/>
                    <a:pt x="7118" y="4055"/>
                  </a:cubicBezTo>
                  <a:cubicBezTo>
                    <a:pt x="7272" y="4055"/>
                    <a:pt x="7462" y="4113"/>
                    <a:pt x="7663" y="4314"/>
                  </a:cubicBezTo>
                  <a:cubicBezTo>
                    <a:pt x="7938" y="4589"/>
                    <a:pt x="7945" y="4857"/>
                    <a:pt x="7902" y="5033"/>
                  </a:cubicBezTo>
                  <a:cubicBezTo>
                    <a:pt x="7705" y="5886"/>
                    <a:pt x="5950" y="6528"/>
                    <a:pt x="5752" y="6598"/>
                  </a:cubicBezTo>
                  <a:cubicBezTo>
                    <a:pt x="5731" y="6605"/>
                    <a:pt x="5710" y="6605"/>
                    <a:pt x="5689" y="6605"/>
                  </a:cubicBezTo>
                  <a:lnTo>
                    <a:pt x="5668" y="6605"/>
                  </a:lnTo>
                  <a:lnTo>
                    <a:pt x="5675" y="6619"/>
                  </a:lnTo>
                  <a:cubicBezTo>
                    <a:pt x="6091" y="7324"/>
                    <a:pt x="6464" y="8050"/>
                    <a:pt x="6803" y="8791"/>
                  </a:cubicBezTo>
                  <a:cubicBezTo>
                    <a:pt x="6831" y="8847"/>
                    <a:pt x="6859" y="8910"/>
                    <a:pt x="6880" y="8967"/>
                  </a:cubicBezTo>
                  <a:lnTo>
                    <a:pt x="6916" y="9037"/>
                  </a:lnTo>
                  <a:cubicBezTo>
                    <a:pt x="6944" y="9051"/>
                    <a:pt x="6965" y="9080"/>
                    <a:pt x="6972" y="9108"/>
                  </a:cubicBezTo>
                  <a:cubicBezTo>
                    <a:pt x="6986" y="9136"/>
                    <a:pt x="6993" y="9171"/>
                    <a:pt x="6986" y="9199"/>
                  </a:cubicBezTo>
                  <a:cubicBezTo>
                    <a:pt x="7423" y="10200"/>
                    <a:pt x="7804" y="11230"/>
                    <a:pt x="8135" y="12273"/>
                  </a:cubicBezTo>
                  <a:lnTo>
                    <a:pt x="8142" y="12301"/>
                  </a:lnTo>
                  <a:lnTo>
                    <a:pt x="8149" y="12273"/>
                  </a:lnTo>
                  <a:cubicBezTo>
                    <a:pt x="8241" y="12068"/>
                    <a:pt x="9030" y="10271"/>
                    <a:pt x="9869" y="10165"/>
                  </a:cubicBezTo>
                  <a:cubicBezTo>
                    <a:pt x="9894" y="10162"/>
                    <a:pt x="9920" y="10160"/>
                    <a:pt x="9948" y="10160"/>
                  </a:cubicBezTo>
                  <a:cubicBezTo>
                    <a:pt x="10112" y="10160"/>
                    <a:pt x="10326" y="10225"/>
                    <a:pt x="10525" y="10489"/>
                  </a:cubicBezTo>
                  <a:cubicBezTo>
                    <a:pt x="10764" y="10793"/>
                    <a:pt x="10743" y="11060"/>
                    <a:pt x="10680" y="11237"/>
                  </a:cubicBezTo>
                  <a:cubicBezTo>
                    <a:pt x="10377" y="12054"/>
                    <a:pt x="8558" y="12470"/>
                    <a:pt x="8347" y="12513"/>
                  </a:cubicBezTo>
                  <a:cubicBezTo>
                    <a:pt x="8335" y="12517"/>
                    <a:pt x="8323" y="12518"/>
                    <a:pt x="8311" y="12518"/>
                  </a:cubicBezTo>
                  <a:cubicBezTo>
                    <a:pt x="8281" y="12518"/>
                    <a:pt x="8250" y="12507"/>
                    <a:pt x="8220" y="12491"/>
                  </a:cubicBezTo>
                  <a:lnTo>
                    <a:pt x="8198" y="12477"/>
                  </a:lnTo>
                  <a:lnTo>
                    <a:pt x="8206" y="12506"/>
                  </a:lnTo>
                  <a:cubicBezTo>
                    <a:pt x="8523" y="13542"/>
                    <a:pt x="8812" y="14641"/>
                    <a:pt x="9066" y="15776"/>
                  </a:cubicBezTo>
                  <a:lnTo>
                    <a:pt x="9073" y="15805"/>
                  </a:lnTo>
                  <a:lnTo>
                    <a:pt x="9087" y="15776"/>
                  </a:lnTo>
                  <a:cubicBezTo>
                    <a:pt x="9305" y="15346"/>
                    <a:pt x="10081" y="13951"/>
                    <a:pt x="10828" y="13887"/>
                  </a:cubicBezTo>
                  <a:cubicBezTo>
                    <a:pt x="10844" y="13886"/>
                    <a:pt x="10861" y="13885"/>
                    <a:pt x="10879" y="13885"/>
                  </a:cubicBezTo>
                  <a:cubicBezTo>
                    <a:pt x="11046" y="13885"/>
                    <a:pt x="11272" y="13953"/>
                    <a:pt x="11469" y="14240"/>
                  </a:cubicBezTo>
                  <a:cubicBezTo>
                    <a:pt x="11695" y="14557"/>
                    <a:pt x="11660" y="14825"/>
                    <a:pt x="11589" y="14994"/>
                  </a:cubicBezTo>
                  <a:cubicBezTo>
                    <a:pt x="11251" y="15798"/>
                    <a:pt x="9411" y="16129"/>
                    <a:pt x="9207" y="16164"/>
                  </a:cubicBezTo>
                  <a:lnTo>
                    <a:pt x="9150" y="16164"/>
                  </a:lnTo>
                  <a:lnTo>
                    <a:pt x="9150" y="16178"/>
                  </a:lnTo>
                  <a:cubicBezTo>
                    <a:pt x="9376" y="17243"/>
                    <a:pt x="9573" y="18363"/>
                    <a:pt x="9735" y="19498"/>
                  </a:cubicBezTo>
                  <a:lnTo>
                    <a:pt x="9742" y="19534"/>
                  </a:lnTo>
                  <a:lnTo>
                    <a:pt x="9756" y="19498"/>
                  </a:lnTo>
                  <a:cubicBezTo>
                    <a:pt x="9919" y="19174"/>
                    <a:pt x="10743" y="17567"/>
                    <a:pt x="11554" y="17496"/>
                  </a:cubicBezTo>
                  <a:cubicBezTo>
                    <a:pt x="11565" y="17496"/>
                    <a:pt x="11576" y="17496"/>
                    <a:pt x="11588" y="17496"/>
                  </a:cubicBezTo>
                  <a:cubicBezTo>
                    <a:pt x="11761" y="17496"/>
                    <a:pt x="11991" y="17551"/>
                    <a:pt x="12202" y="17849"/>
                  </a:cubicBezTo>
                  <a:cubicBezTo>
                    <a:pt x="12421" y="18173"/>
                    <a:pt x="12386" y="18434"/>
                    <a:pt x="12315" y="18603"/>
                  </a:cubicBezTo>
                  <a:cubicBezTo>
                    <a:pt x="11977" y="19407"/>
                    <a:pt x="10137" y="19745"/>
                    <a:pt x="9933" y="19780"/>
                  </a:cubicBezTo>
                  <a:cubicBezTo>
                    <a:pt x="9923" y="19782"/>
                    <a:pt x="9914" y="19782"/>
                    <a:pt x="9905" y="19782"/>
                  </a:cubicBezTo>
                  <a:cubicBezTo>
                    <a:pt x="9860" y="19782"/>
                    <a:pt x="9821" y="19767"/>
                    <a:pt x="9792" y="19738"/>
                  </a:cubicBezTo>
                  <a:lnTo>
                    <a:pt x="9770" y="19724"/>
                  </a:lnTo>
                  <a:lnTo>
                    <a:pt x="9770" y="19752"/>
                  </a:lnTo>
                  <a:cubicBezTo>
                    <a:pt x="10193" y="22776"/>
                    <a:pt x="10229" y="24905"/>
                    <a:pt x="10229" y="24926"/>
                  </a:cubicBezTo>
                  <a:cubicBezTo>
                    <a:pt x="10229" y="25044"/>
                    <a:pt x="10138" y="25104"/>
                    <a:pt x="10048" y="25104"/>
                  </a:cubicBezTo>
                  <a:cubicBezTo>
                    <a:pt x="9962" y="25104"/>
                    <a:pt x="9876" y="25048"/>
                    <a:pt x="9876" y="24933"/>
                  </a:cubicBezTo>
                  <a:cubicBezTo>
                    <a:pt x="9770" y="22085"/>
                    <a:pt x="9425" y="19252"/>
                    <a:pt x="8847" y="16460"/>
                  </a:cubicBezTo>
                  <a:lnTo>
                    <a:pt x="8847" y="16446"/>
                  </a:lnTo>
                  <a:lnTo>
                    <a:pt x="8826" y="16460"/>
                  </a:lnTo>
                  <a:cubicBezTo>
                    <a:pt x="8431" y="16770"/>
                    <a:pt x="7437" y="17489"/>
                    <a:pt x="6732" y="17489"/>
                  </a:cubicBezTo>
                  <a:cubicBezTo>
                    <a:pt x="6641" y="17489"/>
                    <a:pt x="6556" y="17475"/>
                    <a:pt x="6471" y="17447"/>
                  </a:cubicBezTo>
                  <a:cubicBezTo>
                    <a:pt x="6309" y="17391"/>
                    <a:pt x="6098" y="17243"/>
                    <a:pt x="6027" y="16862"/>
                  </a:cubicBezTo>
                  <a:cubicBezTo>
                    <a:pt x="5957" y="16481"/>
                    <a:pt x="6105" y="16256"/>
                    <a:pt x="6239" y="16129"/>
                  </a:cubicBezTo>
                  <a:cubicBezTo>
                    <a:pt x="6480" y="15903"/>
                    <a:pt x="6898" y="15832"/>
                    <a:pt x="7330" y="15832"/>
                  </a:cubicBezTo>
                  <a:cubicBezTo>
                    <a:pt x="7894" y="15832"/>
                    <a:pt x="8483" y="15953"/>
                    <a:pt x="8734" y="16009"/>
                  </a:cubicBezTo>
                  <a:lnTo>
                    <a:pt x="8748" y="16009"/>
                  </a:lnTo>
                  <a:lnTo>
                    <a:pt x="8748" y="15995"/>
                  </a:lnTo>
                  <a:cubicBezTo>
                    <a:pt x="8516" y="14923"/>
                    <a:pt x="8241" y="13873"/>
                    <a:pt x="7945" y="12886"/>
                  </a:cubicBezTo>
                  <a:lnTo>
                    <a:pt x="7945" y="12865"/>
                  </a:lnTo>
                  <a:lnTo>
                    <a:pt x="7931" y="12879"/>
                  </a:lnTo>
                  <a:cubicBezTo>
                    <a:pt x="7550" y="13203"/>
                    <a:pt x="6591" y="13951"/>
                    <a:pt x="5907" y="13951"/>
                  </a:cubicBezTo>
                  <a:cubicBezTo>
                    <a:pt x="5837" y="13951"/>
                    <a:pt x="5759" y="13937"/>
                    <a:pt x="5682" y="13915"/>
                  </a:cubicBezTo>
                  <a:cubicBezTo>
                    <a:pt x="5520" y="13866"/>
                    <a:pt x="5308" y="13732"/>
                    <a:pt x="5217" y="13351"/>
                  </a:cubicBezTo>
                  <a:cubicBezTo>
                    <a:pt x="5132" y="12978"/>
                    <a:pt x="5266" y="12738"/>
                    <a:pt x="5393" y="12611"/>
                  </a:cubicBezTo>
                  <a:cubicBezTo>
                    <a:pt x="5663" y="12337"/>
                    <a:pt x="6176" y="12258"/>
                    <a:pt x="6678" y="12258"/>
                  </a:cubicBezTo>
                  <a:cubicBezTo>
                    <a:pt x="7105" y="12258"/>
                    <a:pt x="7523" y="12315"/>
                    <a:pt x="7776" y="12357"/>
                  </a:cubicBezTo>
                  <a:lnTo>
                    <a:pt x="7790" y="12357"/>
                  </a:lnTo>
                  <a:lnTo>
                    <a:pt x="7783" y="12343"/>
                  </a:lnTo>
                  <a:cubicBezTo>
                    <a:pt x="7472" y="11364"/>
                    <a:pt x="7120" y="10419"/>
                    <a:pt x="6746" y="9538"/>
                  </a:cubicBezTo>
                  <a:lnTo>
                    <a:pt x="6739" y="9524"/>
                  </a:lnTo>
                  <a:lnTo>
                    <a:pt x="6725" y="9531"/>
                  </a:lnTo>
                  <a:cubicBezTo>
                    <a:pt x="6281" y="10003"/>
                    <a:pt x="5442" y="10800"/>
                    <a:pt x="4801" y="10800"/>
                  </a:cubicBezTo>
                  <a:cubicBezTo>
                    <a:pt x="4758" y="10800"/>
                    <a:pt x="4723" y="10793"/>
                    <a:pt x="4681" y="10785"/>
                  </a:cubicBezTo>
                  <a:cubicBezTo>
                    <a:pt x="4512" y="10757"/>
                    <a:pt x="4279" y="10652"/>
                    <a:pt x="4145" y="10285"/>
                  </a:cubicBezTo>
                  <a:cubicBezTo>
                    <a:pt x="4011" y="9918"/>
                    <a:pt x="4117" y="9672"/>
                    <a:pt x="4223" y="9531"/>
                  </a:cubicBezTo>
                  <a:cubicBezTo>
                    <a:pt x="4580" y="9062"/>
                    <a:pt x="5531" y="8976"/>
                    <a:pt x="6212" y="8976"/>
                  </a:cubicBezTo>
                  <a:cubicBezTo>
                    <a:pt x="6309" y="8976"/>
                    <a:pt x="6401" y="8978"/>
                    <a:pt x="6486" y="8981"/>
                  </a:cubicBezTo>
                  <a:lnTo>
                    <a:pt x="6500" y="8981"/>
                  </a:lnTo>
                  <a:lnTo>
                    <a:pt x="6493" y="8967"/>
                  </a:lnTo>
                  <a:cubicBezTo>
                    <a:pt x="6161" y="8248"/>
                    <a:pt x="5816" y="7564"/>
                    <a:pt x="5456" y="6937"/>
                  </a:cubicBezTo>
                  <a:lnTo>
                    <a:pt x="5449" y="6922"/>
                  </a:lnTo>
                  <a:lnTo>
                    <a:pt x="5435" y="6937"/>
                  </a:lnTo>
                  <a:cubicBezTo>
                    <a:pt x="5062" y="7352"/>
                    <a:pt x="4110" y="8318"/>
                    <a:pt x="3405" y="8318"/>
                  </a:cubicBezTo>
                  <a:cubicBezTo>
                    <a:pt x="3363" y="8318"/>
                    <a:pt x="3320" y="8318"/>
                    <a:pt x="3278" y="8311"/>
                  </a:cubicBezTo>
                  <a:cubicBezTo>
                    <a:pt x="3109" y="8276"/>
                    <a:pt x="2883" y="8170"/>
                    <a:pt x="2749" y="7804"/>
                  </a:cubicBezTo>
                  <a:cubicBezTo>
                    <a:pt x="2615" y="7444"/>
                    <a:pt x="2714" y="7190"/>
                    <a:pt x="2827" y="7049"/>
                  </a:cubicBezTo>
                  <a:cubicBezTo>
                    <a:pt x="3185" y="6582"/>
                    <a:pt x="4156" y="6497"/>
                    <a:pt x="4806" y="6497"/>
                  </a:cubicBezTo>
                  <a:cubicBezTo>
                    <a:pt x="4950" y="6497"/>
                    <a:pt x="5079" y="6501"/>
                    <a:pt x="5181" y="6507"/>
                  </a:cubicBezTo>
                  <a:lnTo>
                    <a:pt x="5195" y="6507"/>
                  </a:lnTo>
                  <a:lnTo>
                    <a:pt x="5188" y="6485"/>
                  </a:lnTo>
                  <a:cubicBezTo>
                    <a:pt x="4723" y="5724"/>
                    <a:pt x="4202" y="5005"/>
                    <a:pt x="3631" y="4321"/>
                  </a:cubicBezTo>
                  <a:lnTo>
                    <a:pt x="3624" y="4314"/>
                  </a:lnTo>
                  <a:lnTo>
                    <a:pt x="3616" y="4321"/>
                  </a:lnTo>
                  <a:cubicBezTo>
                    <a:pt x="3320" y="4660"/>
                    <a:pt x="2284" y="5766"/>
                    <a:pt x="1530" y="5766"/>
                  </a:cubicBezTo>
                  <a:cubicBezTo>
                    <a:pt x="1488" y="5766"/>
                    <a:pt x="1445" y="5759"/>
                    <a:pt x="1403" y="5752"/>
                  </a:cubicBezTo>
                  <a:cubicBezTo>
                    <a:pt x="1234" y="5724"/>
                    <a:pt x="1008" y="5618"/>
                    <a:pt x="874" y="5252"/>
                  </a:cubicBezTo>
                  <a:cubicBezTo>
                    <a:pt x="740" y="4885"/>
                    <a:pt x="839" y="4639"/>
                    <a:pt x="952" y="4498"/>
                  </a:cubicBezTo>
                  <a:cubicBezTo>
                    <a:pt x="1312" y="4019"/>
                    <a:pt x="2318" y="3941"/>
                    <a:pt x="2961" y="3941"/>
                  </a:cubicBezTo>
                  <a:cubicBezTo>
                    <a:pt x="3085" y="3941"/>
                    <a:pt x="3195" y="3944"/>
                    <a:pt x="3285" y="3948"/>
                  </a:cubicBezTo>
                  <a:lnTo>
                    <a:pt x="3306" y="3948"/>
                  </a:lnTo>
                  <a:lnTo>
                    <a:pt x="3292" y="3934"/>
                  </a:lnTo>
                  <a:cubicBezTo>
                    <a:pt x="2989" y="3595"/>
                    <a:pt x="2665" y="3278"/>
                    <a:pt x="2319" y="2975"/>
                  </a:cubicBezTo>
                  <a:cubicBezTo>
                    <a:pt x="2305" y="2975"/>
                    <a:pt x="2284" y="2982"/>
                    <a:pt x="2270" y="2982"/>
                  </a:cubicBezTo>
                  <a:cubicBezTo>
                    <a:pt x="2221" y="2982"/>
                    <a:pt x="2171" y="2968"/>
                    <a:pt x="2129" y="2947"/>
                  </a:cubicBezTo>
                  <a:cubicBezTo>
                    <a:pt x="1875" y="2820"/>
                    <a:pt x="1022" y="2369"/>
                    <a:pt x="480" y="1812"/>
                  </a:cubicBezTo>
                  <a:cubicBezTo>
                    <a:pt x="205" y="1523"/>
                    <a:pt x="57" y="1241"/>
                    <a:pt x="35" y="987"/>
                  </a:cubicBezTo>
                  <a:cubicBezTo>
                    <a:pt x="21" y="776"/>
                    <a:pt x="78" y="465"/>
                    <a:pt x="458" y="212"/>
                  </a:cubicBezTo>
                  <a:cubicBezTo>
                    <a:pt x="669" y="71"/>
                    <a:pt x="861" y="23"/>
                    <a:pt x="1023" y="23"/>
                  </a:cubicBezTo>
                  <a:close/>
                  <a:moveTo>
                    <a:pt x="1020" y="1"/>
                  </a:moveTo>
                  <a:cubicBezTo>
                    <a:pt x="853" y="1"/>
                    <a:pt x="658" y="50"/>
                    <a:pt x="444" y="197"/>
                  </a:cubicBezTo>
                  <a:cubicBezTo>
                    <a:pt x="64" y="458"/>
                    <a:pt x="0" y="768"/>
                    <a:pt x="14" y="987"/>
                  </a:cubicBezTo>
                  <a:cubicBezTo>
                    <a:pt x="35" y="1248"/>
                    <a:pt x="183" y="1530"/>
                    <a:pt x="472" y="1826"/>
                  </a:cubicBezTo>
                  <a:cubicBezTo>
                    <a:pt x="1008" y="2390"/>
                    <a:pt x="1868" y="2841"/>
                    <a:pt x="2115" y="2961"/>
                  </a:cubicBezTo>
                  <a:cubicBezTo>
                    <a:pt x="2164" y="2989"/>
                    <a:pt x="2221" y="3003"/>
                    <a:pt x="2270" y="3003"/>
                  </a:cubicBezTo>
                  <a:lnTo>
                    <a:pt x="2319" y="3003"/>
                  </a:lnTo>
                  <a:cubicBezTo>
                    <a:pt x="2651" y="3292"/>
                    <a:pt x="2961" y="3602"/>
                    <a:pt x="3257" y="3934"/>
                  </a:cubicBezTo>
                  <a:cubicBezTo>
                    <a:pt x="3162" y="3929"/>
                    <a:pt x="3046" y="3925"/>
                    <a:pt x="2917" y="3925"/>
                  </a:cubicBezTo>
                  <a:cubicBezTo>
                    <a:pt x="2271" y="3925"/>
                    <a:pt x="1295" y="4013"/>
                    <a:pt x="931" y="4483"/>
                  </a:cubicBezTo>
                  <a:cubicBezTo>
                    <a:pt x="818" y="4631"/>
                    <a:pt x="712" y="4892"/>
                    <a:pt x="853" y="5259"/>
                  </a:cubicBezTo>
                  <a:cubicBezTo>
                    <a:pt x="987" y="5632"/>
                    <a:pt x="1227" y="5745"/>
                    <a:pt x="1403" y="5781"/>
                  </a:cubicBezTo>
                  <a:cubicBezTo>
                    <a:pt x="1445" y="5788"/>
                    <a:pt x="1488" y="5788"/>
                    <a:pt x="1530" y="5788"/>
                  </a:cubicBezTo>
                  <a:cubicBezTo>
                    <a:pt x="2284" y="5788"/>
                    <a:pt x="3313" y="4702"/>
                    <a:pt x="3624" y="4350"/>
                  </a:cubicBezTo>
                  <a:cubicBezTo>
                    <a:pt x="4187" y="5019"/>
                    <a:pt x="4702" y="5731"/>
                    <a:pt x="5160" y="6485"/>
                  </a:cubicBezTo>
                  <a:cubicBezTo>
                    <a:pt x="5060" y="6481"/>
                    <a:pt x="4937" y="6477"/>
                    <a:pt x="4799" y="6477"/>
                  </a:cubicBezTo>
                  <a:cubicBezTo>
                    <a:pt x="4146" y="6477"/>
                    <a:pt x="3174" y="6563"/>
                    <a:pt x="2813" y="7035"/>
                  </a:cubicBezTo>
                  <a:cubicBezTo>
                    <a:pt x="2693" y="7183"/>
                    <a:pt x="2594" y="7444"/>
                    <a:pt x="2728" y="7811"/>
                  </a:cubicBezTo>
                  <a:cubicBezTo>
                    <a:pt x="2862" y="8184"/>
                    <a:pt x="3102" y="8297"/>
                    <a:pt x="3278" y="8332"/>
                  </a:cubicBezTo>
                  <a:cubicBezTo>
                    <a:pt x="3320" y="8339"/>
                    <a:pt x="3363" y="8339"/>
                    <a:pt x="3405" y="8339"/>
                  </a:cubicBezTo>
                  <a:cubicBezTo>
                    <a:pt x="4117" y="8339"/>
                    <a:pt x="5062" y="7388"/>
                    <a:pt x="5442" y="6965"/>
                  </a:cubicBezTo>
                  <a:cubicBezTo>
                    <a:pt x="5795" y="7578"/>
                    <a:pt x="6140" y="8255"/>
                    <a:pt x="6464" y="8960"/>
                  </a:cubicBezTo>
                  <a:cubicBezTo>
                    <a:pt x="6384" y="8957"/>
                    <a:pt x="6297" y="8956"/>
                    <a:pt x="6204" y="8956"/>
                  </a:cubicBezTo>
                  <a:cubicBezTo>
                    <a:pt x="5520" y="8956"/>
                    <a:pt x="4569" y="9045"/>
                    <a:pt x="4209" y="9517"/>
                  </a:cubicBezTo>
                  <a:cubicBezTo>
                    <a:pt x="4089" y="9665"/>
                    <a:pt x="3983" y="9925"/>
                    <a:pt x="4117" y="10292"/>
                  </a:cubicBezTo>
                  <a:cubicBezTo>
                    <a:pt x="4251" y="10666"/>
                    <a:pt x="4491" y="10778"/>
                    <a:pt x="4667" y="10807"/>
                  </a:cubicBezTo>
                  <a:cubicBezTo>
                    <a:pt x="4709" y="10814"/>
                    <a:pt x="4751" y="10821"/>
                    <a:pt x="4794" y="10821"/>
                  </a:cubicBezTo>
                  <a:cubicBezTo>
                    <a:pt x="5442" y="10821"/>
                    <a:pt x="6274" y="10038"/>
                    <a:pt x="6725" y="9559"/>
                  </a:cubicBezTo>
                  <a:cubicBezTo>
                    <a:pt x="7092" y="10426"/>
                    <a:pt x="7444" y="11364"/>
                    <a:pt x="7747" y="12336"/>
                  </a:cubicBezTo>
                  <a:cubicBezTo>
                    <a:pt x="7493" y="12294"/>
                    <a:pt x="7079" y="12238"/>
                    <a:pt x="6657" y="12238"/>
                  </a:cubicBezTo>
                  <a:cubicBezTo>
                    <a:pt x="6156" y="12238"/>
                    <a:pt x="5643" y="12318"/>
                    <a:pt x="5372" y="12597"/>
                  </a:cubicBezTo>
                  <a:cubicBezTo>
                    <a:pt x="5245" y="12724"/>
                    <a:pt x="5104" y="12971"/>
                    <a:pt x="5195" y="13351"/>
                  </a:cubicBezTo>
                  <a:cubicBezTo>
                    <a:pt x="5280" y="13739"/>
                    <a:pt x="5506" y="13880"/>
                    <a:pt x="5675" y="13937"/>
                  </a:cubicBezTo>
                  <a:cubicBezTo>
                    <a:pt x="5752" y="13958"/>
                    <a:pt x="5830" y="13972"/>
                    <a:pt x="5907" y="13972"/>
                  </a:cubicBezTo>
                  <a:cubicBezTo>
                    <a:pt x="6591" y="13972"/>
                    <a:pt x="7543" y="13232"/>
                    <a:pt x="7938" y="12900"/>
                  </a:cubicBezTo>
                  <a:cubicBezTo>
                    <a:pt x="8227" y="13887"/>
                    <a:pt x="8495" y="14923"/>
                    <a:pt x="8727" y="15981"/>
                  </a:cubicBezTo>
                  <a:cubicBezTo>
                    <a:pt x="8414" y="15904"/>
                    <a:pt x="7868" y="15799"/>
                    <a:pt x="7347" y="15799"/>
                  </a:cubicBezTo>
                  <a:cubicBezTo>
                    <a:pt x="6905" y="15799"/>
                    <a:pt x="6481" y="15875"/>
                    <a:pt x="6232" y="16108"/>
                  </a:cubicBezTo>
                  <a:cubicBezTo>
                    <a:pt x="6091" y="16235"/>
                    <a:pt x="5943" y="16474"/>
                    <a:pt x="6013" y="16862"/>
                  </a:cubicBezTo>
                  <a:cubicBezTo>
                    <a:pt x="6084" y="17243"/>
                    <a:pt x="6302" y="17398"/>
                    <a:pt x="6471" y="17461"/>
                  </a:cubicBezTo>
                  <a:cubicBezTo>
                    <a:pt x="6556" y="17489"/>
                    <a:pt x="6648" y="17503"/>
                    <a:pt x="6746" y="17503"/>
                  </a:cubicBezTo>
                  <a:cubicBezTo>
                    <a:pt x="7444" y="17503"/>
                    <a:pt x="8431" y="16799"/>
                    <a:pt x="8833" y="16481"/>
                  </a:cubicBezTo>
                  <a:cubicBezTo>
                    <a:pt x="9411" y="19266"/>
                    <a:pt x="9749" y="22093"/>
                    <a:pt x="9855" y="24933"/>
                  </a:cubicBezTo>
                  <a:cubicBezTo>
                    <a:pt x="9862" y="25039"/>
                    <a:pt x="9947" y="25124"/>
                    <a:pt x="10052" y="25124"/>
                  </a:cubicBezTo>
                  <a:lnTo>
                    <a:pt x="10060" y="25117"/>
                  </a:lnTo>
                  <a:cubicBezTo>
                    <a:pt x="10109" y="25117"/>
                    <a:pt x="10158" y="25096"/>
                    <a:pt x="10193" y="25053"/>
                  </a:cubicBezTo>
                  <a:cubicBezTo>
                    <a:pt x="10229" y="25018"/>
                    <a:pt x="10250" y="24969"/>
                    <a:pt x="10250" y="24919"/>
                  </a:cubicBezTo>
                  <a:cubicBezTo>
                    <a:pt x="10193" y="23192"/>
                    <a:pt x="10045" y="21472"/>
                    <a:pt x="9799" y="19766"/>
                  </a:cubicBezTo>
                  <a:lnTo>
                    <a:pt x="9799" y="19766"/>
                  </a:lnTo>
                  <a:cubicBezTo>
                    <a:pt x="9830" y="19782"/>
                    <a:pt x="9866" y="19790"/>
                    <a:pt x="9900" y="19790"/>
                  </a:cubicBezTo>
                  <a:cubicBezTo>
                    <a:pt x="9911" y="19790"/>
                    <a:pt x="9922" y="19789"/>
                    <a:pt x="9933" y="19787"/>
                  </a:cubicBezTo>
                  <a:cubicBezTo>
                    <a:pt x="10144" y="19752"/>
                    <a:pt x="11998" y="19421"/>
                    <a:pt x="12336" y="18603"/>
                  </a:cubicBezTo>
                  <a:cubicBezTo>
                    <a:pt x="12407" y="18434"/>
                    <a:pt x="12442" y="18152"/>
                    <a:pt x="12217" y="17828"/>
                  </a:cubicBezTo>
                  <a:cubicBezTo>
                    <a:pt x="12024" y="17548"/>
                    <a:pt x="11794" y="17471"/>
                    <a:pt x="11621" y="17471"/>
                  </a:cubicBezTo>
                  <a:cubicBezTo>
                    <a:pt x="11597" y="17471"/>
                    <a:pt x="11575" y="17473"/>
                    <a:pt x="11554" y="17475"/>
                  </a:cubicBezTo>
                  <a:cubicBezTo>
                    <a:pt x="10757" y="17539"/>
                    <a:pt x="9947" y="19068"/>
                    <a:pt x="9756" y="19456"/>
                  </a:cubicBezTo>
                  <a:cubicBezTo>
                    <a:pt x="9594" y="18335"/>
                    <a:pt x="9397" y="17236"/>
                    <a:pt x="9178" y="16185"/>
                  </a:cubicBezTo>
                  <a:lnTo>
                    <a:pt x="9207" y="16185"/>
                  </a:lnTo>
                  <a:cubicBezTo>
                    <a:pt x="9418" y="16150"/>
                    <a:pt x="11265" y="15812"/>
                    <a:pt x="11603" y="15001"/>
                  </a:cubicBezTo>
                  <a:cubicBezTo>
                    <a:pt x="11681" y="14825"/>
                    <a:pt x="11709" y="14550"/>
                    <a:pt x="11491" y="14226"/>
                  </a:cubicBezTo>
                  <a:cubicBezTo>
                    <a:pt x="11287" y="13932"/>
                    <a:pt x="11054" y="13864"/>
                    <a:pt x="10881" y="13864"/>
                  </a:cubicBezTo>
                  <a:cubicBezTo>
                    <a:pt x="10862" y="13864"/>
                    <a:pt x="10845" y="13865"/>
                    <a:pt x="10828" y="13866"/>
                  </a:cubicBezTo>
                  <a:cubicBezTo>
                    <a:pt x="10081" y="13922"/>
                    <a:pt x="9319" y="15283"/>
                    <a:pt x="9080" y="15741"/>
                  </a:cubicBezTo>
                  <a:cubicBezTo>
                    <a:pt x="8833" y="14620"/>
                    <a:pt x="8551" y="13542"/>
                    <a:pt x="8234" y="12520"/>
                  </a:cubicBezTo>
                  <a:lnTo>
                    <a:pt x="8234" y="12520"/>
                  </a:lnTo>
                  <a:cubicBezTo>
                    <a:pt x="8256" y="12533"/>
                    <a:pt x="8281" y="12538"/>
                    <a:pt x="8307" y="12538"/>
                  </a:cubicBezTo>
                  <a:cubicBezTo>
                    <a:pt x="8323" y="12538"/>
                    <a:pt x="8338" y="12536"/>
                    <a:pt x="8354" y="12534"/>
                  </a:cubicBezTo>
                  <a:cubicBezTo>
                    <a:pt x="8565" y="12491"/>
                    <a:pt x="10398" y="12068"/>
                    <a:pt x="10701" y="11244"/>
                  </a:cubicBezTo>
                  <a:cubicBezTo>
                    <a:pt x="10764" y="11067"/>
                    <a:pt x="10786" y="10785"/>
                    <a:pt x="10546" y="10475"/>
                  </a:cubicBezTo>
                  <a:cubicBezTo>
                    <a:pt x="10341" y="10204"/>
                    <a:pt x="10116" y="10139"/>
                    <a:pt x="9944" y="10139"/>
                  </a:cubicBezTo>
                  <a:cubicBezTo>
                    <a:pt x="9915" y="10139"/>
                    <a:pt x="9888" y="10141"/>
                    <a:pt x="9862" y="10144"/>
                  </a:cubicBezTo>
                  <a:cubicBezTo>
                    <a:pt x="9044" y="10250"/>
                    <a:pt x="8276" y="11942"/>
                    <a:pt x="8142" y="12238"/>
                  </a:cubicBezTo>
                  <a:cubicBezTo>
                    <a:pt x="7818" y="11201"/>
                    <a:pt x="7437" y="10186"/>
                    <a:pt x="7007" y="9192"/>
                  </a:cubicBezTo>
                  <a:cubicBezTo>
                    <a:pt x="7014" y="9157"/>
                    <a:pt x="7007" y="9129"/>
                    <a:pt x="7000" y="9094"/>
                  </a:cubicBezTo>
                  <a:cubicBezTo>
                    <a:pt x="6986" y="9065"/>
                    <a:pt x="6958" y="9037"/>
                    <a:pt x="6930" y="9016"/>
                  </a:cubicBezTo>
                  <a:lnTo>
                    <a:pt x="6901" y="8953"/>
                  </a:lnTo>
                  <a:cubicBezTo>
                    <a:pt x="6880" y="8896"/>
                    <a:pt x="6852" y="8840"/>
                    <a:pt x="6824" y="8776"/>
                  </a:cubicBezTo>
                  <a:cubicBezTo>
                    <a:pt x="6486" y="8043"/>
                    <a:pt x="6119" y="7324"/>
                    <a:pt x="5710" y="6619"/>
                  </a:cubicBezTo>
                  <a:cubicBezTo>
                    <a:pt x="5724" y="6619"/>
                    <a:pt x="5745" y="6619"/>
                    <a:pt x="5759" y="6612"/>
                  </a:cubicBezTo>
                  <a:cubicBezTo>
                    <a:pt x="5957" y="6542"/>
                    <a:pt x="7726" y="5893"/>
                    <a:pt x="7924" y="5033"/>
                  </a:cubicBezTo>
                  <a:cubicBezTo>
                    <a:pt x="7966" y="4850"/>
                    <a:pt x="7952" y="4575"/>
                    <a:pt x="7677" y="4293"/>
                  </a:cubicBezTo>
                  <a:cubicBezTo>
                    <a:pt x="7480" y="4091"/>
                    <a:pt x="7286" y="4030"/>
                    <a:pt x="7127" y="4030"/>
                  </a:cubicBezTo>
                  <a:cubicBezTo>
                    <a:pt x="7065" y="4030"/>
                    <a:pt x="7008" y="4039"/>
                    <a:pt x="6958" y="4053"/>
                  </a:cubicBezTo>
                  <a:cubicBezTo>
                    <a:pt x="6182" y="4251"/>
                    <a:pt x="5640" y="5921"/>
                    <a:pt x="5527" y="6316"/>
                  </a:cubicBezTo>
                  <a:cubicBezTo>
                    <a:pt x="5040" y="5520"/>
                    <a:pt x="4498" y="4765"/>
                    <a:pt x="3898" y="4053"/>
                  </a:cubicBezTo>
                  <a:cubicBezTo>
                    <a:pt x="4159" y="3962"/>
                    <a:pt x="5851" y="3327"/>
                    <a:pt x="6048" y="2481"/>
                  </a:cubicBezTo>
                  <a:cubicBezTo>
                    <a:pt x="6091" y="2298"/>
                    <a:pt x="6077" y="2016"/>
                    <a:pt x="5802" y="1741"/>
                  </a:cubicBezTo>
                  <a:cubicBezTo>
                    <a:pt x="5605" y="1539"/>
                    <a:pt x="5411" y="1478"/>
                    <a:pt x="5252" y="1478"/>
                  </a:cubicBezTo>
                  <a:cubicBezTo>
                    <a:pt x="5190" y="1478"/>
                    <a:pt x="5133" y="1488"/>
                    <a:pt x="5083" y="1502"/>
                  </a:cubicBezTo>
                  <a:cubicBezTo>
                    <a:pt x="4300" y="1699"/>
                    <a:pt x="3757" y="3384"/>
                    <a:pt x="3645" y="3764"/>
                  </a:cubicBezTo>
                  <a:cubicBezTo>
                    <a:pt x="3320" y="3405"/>
                    <a:pt x="2975" y="3052"/>
                    <a:pt x="2608" y="2728"/>
                  </a:cubicBezTo>
                  <a:cubicBezTo>
                    <a:pt x="2623" y="2686"/>
                    <a:pt x="2623" y="2644"/>
                    <a:pt x="2608" y="2601"/>
                  </a:cubicBezTo>
                  <a:cubicBezTo>
                    <a:pt x="2559" y="2249"/>
                    <a:pt x="2242" y="479"/>
                    <a:pt x="1389" y="85"/>
                  </a:cubicBezTo>
                  <a:lnTo>
                    <a:pt x="1368" y="71"/>
                  </a:lnTo>
                  <a:cubicBezTo>
                    <a:pt x="1273" y="33"/>
                    <a:pt x="1156" y="1"/>
                    <a:pt x="1020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g1b4b0e4ccdf_1_522"/>
            <p:cNvSpPr/>
            <p:nvPr/>
          </p:nvSpPr>
          <p:spPr>
            <a:xfrm>
              <a:off x="9863750" y="3248950"/>
              <a:ext cx="27400" cy="44650"/>
            </a:xfrm>
            <a:custGeom>
              <a:rect b="b" l="l" r="r" t="t"/>
              <a:pathLst>
                <a:path extrusionOk="0" h="1786" w="1096">
                  <a:moveTo>
                    <a:pt x="429" y="0"/>
                  </a:moveTo>
                  <a:lnTo>
                    <a:pt x="0" y="881"/>
                  </a:lnTo>
                  <a:lnTo>
                    <a:pt x="429" y="1786"/>
                  </a:lnTo>
                  <a:lnTo>
                    <a:pt x="310" y="952"/>
                  </a:lnTo>
                  <a:lnTo>
                    <a:pt x="1096" y="52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g1b4b0e4ccdf_1_2"/>
          <p:cNvSpPr txBox="1"/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2-1. Data Source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ko-KR"/>
              <a:t>- </a:t>
            </a:r>
            <a:r>
              <a:rPr lang="ko-KR" sz="3700"/>
              <a:t>Local Department → Seongdong-Gu</a:t>
            </a:r>
            <a:r>
              <a:rPr lang="ko-KR" sz="3700"/>
              <a:t> </a:t>
            </a:r>
            <a:endParaRPr sz="3700"/>
          </a:p>
        </p:txBody>
      </p:sp>
      <p:pic>
        <p:nvPicPr>
          <p:cNvPr id="1830" name="Google Shape;1830;g1b4b0e4ccdf_1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13025"/>
            <a:ext cx="7562851" cy="185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1" name="Google Shape;1831;g1b4b0e4ccdf_1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5600" y="1777150"/>
            <a:ext cx="4281200" cy="15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2" name="Google Shape;1832;g1b4b0e4ccdf_1_2"/>
          <p:cNvSpPr/>
          <p:nvPr/>
        </p:nvSpPr>
        <p:spPr>
          <a:xfrm>
            <a:off x="5170300" y="1777150"/>
            <a:ext cx="2543100" cy="1945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3" name="Google Shape;1833;g1b4b0e4ccdf_1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723051"/>
            <a:ext cx="2543112" cy="306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4" name="Google Shape;1834;g1b4b0e4ccdf_1_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38475" y="4200175"/>
            <a:ext cx="2431825" cy="258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5" name="Google Shape;1835;g1b4b0e4ccdf_1_2"/>
          <p:cNvSpPr txBox="1"/>
          <p:nvPr/>
        </p:nvSpPr>
        <p:spPr>
          <a:xfrm>
            <a:off x="2695500" y="3761463"/>
            <a:ext cx="416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Roboto"/>
                <a:ea typeface="Roboto"/>
                <a:cs typeface="Roboto"/>
                <a:sym typeface="Roboto"/>
              </a:rPr>
              <a:t>Districts of Seoul and their Civil Complaints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36" name="Google Shape;1836;g1b4b0e4ccdf_1_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66600" y="3939750"/>
            <a:ext cx="1502975" cy="284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7" name="Google Shape;1837;g1b4b0e4ccdf_1_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76750" y="3479535"/>
            <a:ext cx="1420575" cy="16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8" name="Google Shape;1838;g1b4b0e4ccdf_1_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76750" y="5248650"/>
            <a:ext cx="1420575" cy="1538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9" name="Google Shape;1839;g1b4b0e4ccdf_1_2"/>
          <p:cNvCxnSpPr/>
          <p:nvPr/>
        </p:nvCxnSpPr>
        <p:spPr>
          <a:xfrm flipH="1" rot="10800000">
            <a:off x="5304225" y="5652400"/>
            <a:ext cx="1044900" cy="964500"/>
          </a:xfrm>
          <a:prstGeom prst="straightConnector1">
            <a:avLst/>
          </a:prstGeom>
          <a:noFill/>
          <a:ln cap="flat" cmpd="sng" w="38100">
            <a:solidFill>
              <a:srgbClr val="E97C7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0" name="Google Shape;1840;g1b4b0e4ccdf_1_2"/>
          <p:cNvSpPr txBox="1"/>
          <p:nvPr/>
        </p:nvSpPr>
        <p:spPr>
          <a:xfrm>
            <a:off x="5043075" y="6001300"/>
            <a:ext cx="1567200" cy="61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Roboto"/>
                <a:ea typeface="Roboto"/>
                <a:cs typeface="Roboto"/>
                <a:sym typeface="Roboto"/>
              </a:rPr>
              <a:t>Contaminated data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41" name="Google Shape;1841;g1b4b0e4ccdf_1_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604500" y="4307325"/>
            <a:ext cx="2431825" cy="1234243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5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g1b5069d1262_2_1"/>
          <p:cNvSpPr txBox="1"/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2-1. Data Source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ko-KR"/>
              <a:t>- </a:t>
            </a:r>
            <a:r>
              <a:rPr lang="ko-KR" sz="3700"/>
              <a:t>Local Department → Seongdong-Gu </a:t>
            </a:r>
            <a:endParaRPr sz="3700"/>
          </a:p>
        </p:txBody>
      </p:sp>
      <p:pic>
        <p:nvPicPr>
          <p:cNvPr id="1847" name="Google Shape;1847;g1b5069d1262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857492"/>
            <a:ext cx="118110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g1b5069d1262_2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0" y="4237274"/>
            <a:ext cx="6946699" cy="230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9" name="Google Shape;1849;g1b5069d1262_2_1"/>
          <p:cNvSpPr txBox="1"/>
          <p:nvPr/>
        </p:nvSpPr>
        <p:spPr>
          <a:xfrm>
            <a:off x="7343125" y="4294675"/>
            <a:ext cx="4326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Roboto"/>
                <a:ea typeface="Roboto"/>
                <a:cs typeface="Roboto"/>
                <a:sym typeface="Roboto"/>
              </a:rPr>
              <a:t>Division into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Roboto"/>
                <a:ea typeface="Roboto"/>
                <a:cs typeface="Roboto"/>
                <a:sym typeface="Roboto"/>
              </a:rPr>
              <a:t>8 management departments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Roboto"/>
                <a:ea typeface="Roboto"/>
                <a:cs typeface="Roboto"/>
                <a:sym typeface="Roboto"/>
              </a:rPr>
              <a:t>: 7 + 1 (17 dong into 1)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1b4ab322049_1_52"/>
          <p:cNvSpPr txBox="1"/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2-1. Data Source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ko-KR"/>
              <a:t>- </a:t>
            </a:r>
            <a:r>
              <a:rPr lang="ko-KR" sz="3700"/>
              <a:t>SaeOl Electronic Civil Service Center</a:t>
            </a:r>
            <a:endParaRPr sz="3700"/>
          </a:p>
        </p:txBody>
      </p:sp>
      <p:pic>
        <p:nvPicPr>
          <p:cNvPr id="1855" name="Google Shape;1855;g1b4ab322049_1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900" y="1937300"/>
            <a:ext cx="8018301" cy="44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6" name="Google Shape;1856;g1b4ab322049_1_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8701" y="3434630"/>
            <a:ext cx="5341825" cy="2910924"/>
          </a:xfrm>
          <a:prstGeom prst="rect">
            <a:avLst/>
          </a:prstGeom>
          <a:noFill/>
          <a:ln>
            <a:noFill/>
          </a:ln>
        </p:spPr>
      </p:pic>
      <p:sp>
        <p:nvSpPr>
          <p:cNvPr id="1857" name="Google Shape;1857;g1b4ab322049_1_52"/>
          <p:cNvSpPr/>
          <p:nvPr/>
        </p:nvSpPr>
        <p:spPr>
          <a:xfrm>
            <a:off x="3478700" y="2002025"/>
            <a:ext cx="1206900" cy="454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8" name="Google Shape;1858;g1b4ab322049_1_52"/>
          <p:cNvSpPr/>
          <p:nvPr/>
        </p:nvSpPr>
        <p:spPr>
          <a:xfrm>
            <a:off x="6669625" y="4048075"/>
            <a:ext cx="1111200" cy="2682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g1b4b0e4ccdf_0_20"/>
          <p:cNvSpPr/>
          <p:nvPr/>
        </p:nvSpPr>
        <p:spPr>
          <a:xfrm>
            <a:off x="1143000" y="3431925"/>
            <a:ext cx="401400" cy="366900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4" name="Google Shape;1864;g1b4b0e4ccdf_0_20"/>
          <p:cNvSpPr/>
          <p:nvPr/>
        </p:nvSpPr>
        <p:spPr>
          <a:xfrm>
            <a:off x="6307550" y="3267325"/>
            <a:ext cx="401400" cy="366900"/>
          </a:xfrm>
          <a:prstGeom prst="triangle">
            <a:avLst>
              <a:gd fmla="val 45161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g1b4b0e4ccdf_0_20"/>
          <p:cNvSpPr/>
          <p:nvPr/>
        </p:nvSpPr>
        <p:spPr>
          <a:xfrm>
            <a:off x="4609325" y="3363350"/>
            <a:ext cx="7400700" cy="33618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g1b4b0e4ccdf_0_20"/>
          <p:cNvSpPr/>
          <p:nvPr/>
        </p:nvSpPr>
        <p:spPr>
          <a:xfrm>
            <a:off x="-212975" y="5844675"/>
            <a:ext cx="1887300" cy="1916700"/>
          </a:xfrm>
          <a:prstGeom prst="rect">
            <a:avLst/>
          </a:prstGeom>
          <a:solidFill>
            <a:srgbClr val="F4EE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g1b4b0e4ccdf_0_20"/>
          <p:cNvSpPr/>
          <p:nvPr/>
        </p:nvSpPr>
        <p:spPr>
          <a:xfrm rot="5400000">
            <a:off x="5307750" y="-2711524"/>
            <a:ext cx="627000" cy="11242500"/>
          </a:xfrm>
          <a:prstGeom prst="round2SameRect">
            <a:avLst>
              <a:gd fmla="val 44615" name="adj1"/>
              <a:gd fmla="val 0" name="adj2"/>
            </a:avLst>
          </a:prstGeom>
          <a:solidFill>
            <a:srgbClr val="C92727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8" name="Google Shape;1868;g1b4b0e4ccdf_0_20"/>
          <p:cNvSpPr txBox="1"/>
          <p:nvPr/>
        </p:nvSpPr>
        <p:spPr>
          <a:xfrm>
            <a:off x="956733" y="2598467"/>
            <a:ext cx="17004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21900" spcFirstLastPara="1" rIns="1219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ko-KR" sz="3000" u="none" cap="none" strike="noStrike">
                <a:solidFill>
                  <a:srgbClr val="F4EEE9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b="0" i="0" sz="3000" u="none" cap="none" strike="noStrike">
              <a:solidFill>
                <a:srgbClr val="F4EEE9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69" name="Google Shape;1869;g1b4b0e4ccdf_0_20"/>
          <p:cNvSpPr txBox="1"/>
          <p:nvPr/>
        </p:nvSpPr>
        <p:spPr>
          <a:xfrm>
            <a:off x="444265" y="3508255"/>
            <a:ext cx="22566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21900" spcFirstLastPara="1" rIns="1219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C92727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70" name="Google Shape;1870;g1b4b0e4ccdf_0_20"/>
          <p:cNvSpPr txBox="1"/>
          <p:nvPr/>
        </p:nvSpPr>
        <p:spPr>
          <a:xfrm>
            <a:off x="3524733" y="2598467"/>
            <a:ext cx="17004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21900" spcFirstLastPara="1" rIns="1219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ko-KR" sz="3000" u="none" cap="none" strike="noStrike">
                <a:solidFill>
                  <a:srgbClr val="F4EEE9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b="0" i="0" sz="3000" u="none" cap="none" strike="noStrike">
              <a:solidFill>
                <a:srgbClr val="F4EEE9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71" name="Google Shape;1871;g1b4b0e4ccdf_0_20"/>
          <p:cNvSpPr txBox="1"/>
          <p:nvPr/>
        </p:nvSpPr>
        <p:spPr>
          <a:xfrm>
            <a:off x="6092733" y="2598467"/>
            <a:ext cx="17004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21900" spcFirstLastPara="1" rIns="1219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ko-KR" sz="3000" u="none" cap="none" strike="noStrike">
                <a:solidFill>
                  <a:srgbClr val="F4EEE9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b="0" i="0" sz="3000" u="none" cap="none" strike="noStrike">
              <a:solidFill>
                <a:srgbClr val="F4EEE9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72" name="Google Shape;1872;g1b4b0e4ccdf_0_20"/>
          <p:cNvSpPr txBox="1"/>
          <p:nvPr/>
        </p:nvSpPr>
        <p:spPr>
          <a:xfrm>
            <a:off x="6016533" y="4120437"/>
            <a:ext cx="2568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1E1B1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3" name="Google Shape;1873;g1b4b0e4ccdf_0_20"/>
          <p:cNvGrpSpPr/>
          <p:nvPr/>
        </p:nvGrpSpPr>
        <p:grpSpPr>
          <a:xfrm>
            <a:off x="94925" y="3252088"/>
            <a:ext cx="4368800" cy="3244613"/>
            <a:chOff x="94925" y="3328288"/>
            <a:chExt cx="4368800" cy="3244613"/>
          </a:xfrm>
        </p:grpSpPr>
        <p:sp>
          <p:nvSpPr>
            <p:cNvPr id="1874" name="Google Shape;1874;g1b4b0e4ccdf_0_20"/>
            <p:cNvSpPr/>
            <p:nvPr/>
          </p:nvSpPr>
          <p:spPr>
            <a:xfrm>
              <a:off x="94925" y="3693500"/>
              <a:ext cx="4285800" cy="28794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g1b4b0e4ccdf_0_20"/>
            <p:cNvSpPr txBox="1"/>
            <p:nvPr/>
          </p:nvSpPr>
          <p:spPr>
            <a:xfrm>
              <a:off x="177924" y="3775200"/>
              <a:ext cx="4285800" cy="9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b="1" lang="ko-KR" sz="1600">
                  <a:latin typeface="Roboto"/>
                  <a:ea typeface="Roboto"/>
                  <a:cs typeface="Roboto"/>
                  <a:sym typeface="Roboto"/>
                </a:rPr>
                <a:t>1. </a:t>
              </a:r>
              <a:r>
                <a:rPr b="1" lang="ko-KR" sz="1600">
                  <a:latin typeface="Roboto"/>
                  <a:ea typeface="Roboto"/>
                  <a:cs typeface="Roboto"/>
                  <a:sym typeface="Roboto"/>
                </a:rPr>
                <a:t>Data collected: </a:t>
              </a:r>
              <a:endParaRPr b="1" sz="16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ko-KR" sz="1600">
                  <a:latin typeface="Roboto"/>
                  <a:ea typeface="Roboto"/>
                  <a:cs typeface="Roboto"/>
                  <a:sym typeface="Roboto"/>
                </a:rPr>
                <a:t>Title, Content, Department in charge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SzPts val="1600"/>
                <a:buFont typeface="Roboto"/>
                <a:buChar char="-"/>
              </a:pPr>
              <a:r>
                <a:rPr b="1" lang="ko-KR" sz="1600">
                  <a:latin typeface="Roboto"/>
                  <a:ea typeface="Roboto"/>
                  <a:cs typeface="Roboto"/>
                  <a:sym typeface="Roboto"/>
                </a:rPr>
                <a:t>Title</a:t>
              </a:r>
              <a:r>
                <a:rPr lang="ko-KR" sz="1600">
                  <a:latin typeface="Roboto"/>
                  <a:ea typeface="Roboto"/>
                  <a:cs typeface="Roboto"/>
                  <a:sym typeface="Roboto"/>
                </a:rPr>
                <a:t>: to check how far it was collected in case an error occurs during crawling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600"/>
                <a:buFont typeface="Roboto"/>
                <a:buChar char="-"/>
              </a:pPr>
              <a:r>
                <a:rPr b="1" lang="ko-KR" sz="1600">
                  <a:latin typeface="Roboto"/>
                  <a:ea typeface="Roboto"/>
                  <a:cs typeface="Roboto"/>
                  <a:sym typeface="Roboto"/>
                </a:rPr>
                <a:t>Contents</a:t>
              </a:r>
              <a:r>
                <a:rPr lang="ko-KR" sz="1600">
                  <a:latin typeface="Roboto"/>
                  <a:ea typeface="Roboto"/>
                  <a:cs typeface="Roboto"/>
                  <a:sym typeface="Roboto"/>
                </a:rPr>
                <a:t>: the content of each complaint post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600"/>
                <a:buFont typeface="Roboto"/>
                <a:buChar char="-"/>
              </a:pPr>
              <a:r>
                <a:rPr b="1" lang="ko-KR" sz="1600">
                  <a:latin typeface="Roboto"/>
                  <a:ea typeface="Roboto"/>
                  <a:cs typeface="Roboto"/>
                  <a:sym typeface="Roboto"/>
                </a:rPr>
                <a:t>Department in charge</a:t>
              </a:r>
              <a:r>
                <a:rPr lang="ko-KR" sz="1600">
                  <a:latin typeface="Roboto"/>
                  <a:ea typeface="Roboto"/>
                  <a:cs typeface="Roboto"/>
                  <a:sym typeface="Roboto"/>
                </a:rPr>
                <a:t>: department that each complaint is assigned to</a:t>
              </a:r>
              <a:endParaRPr sz="1600">
                <a:solidFill>
                  <a:srgbClr val="1E1B1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76" name="Google Shape;1876;g1b4b0e4ccdf_0_20"/>
            <p:cNvSpPr txBox="1"/>
            <p:nvPr/>
          </p:nvSpPr>
          <p:spPr>
            <a:xfrm flipH="1">
              <a:off x="2129915" y="3328288"/>
              <a:ext cx="1960800" cy="5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121900" spcFirstLastPara="1" rIns="1219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t/>
              </a:r>
              <a:endParaRPr b="1" i="0" sz="3300" u="none" cap="none" strike="noStrike">
                <a:solidFill>
                  <a:srgbClr val="C92727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1877" name="Google Shape;1877;g1b4b0e4ccdf_0_20"/>
          <p:cNvSpPr txBox="1"/>
          <p:nvPr/>
        </p:nvSpPr>
        <p:spPr>
          <a:xfrm>
            <a:off x="8660733" y="2598467"/>
            <a:ext cx="17004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21900" spcFirstLastPara="1" rIns="1219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ko-KR" sz="3000" u="none" cap="none" strike="noStrike">
                <a:solidFill>
                  <a:srgbClr val="F4EEE9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b="0" i="0" sz="3000" u="none" cap="none" strike="noStrike">
              <a:solidFill>
                <a:srgbClr val="F4EEE9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78" name="Google Shape;1878;g1b4b0e4ccdf_0_20"/>
          <p:cNvSpPr/>
          <p:nvPr/>
        </p:nvSpPr>
        <p:spPr>
          <a:xfrm>
            <a:off x="10176725" y="-484500"/>
            <a:ext cx="3312000" cy="1916700"/>
          </a:xfrm>
          <a:prstGeom prst="rect">
            <a:avLst/>
          </a:prstGeom>
          <a:solidFill>
            <a:srgbClr val="F4EE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79" name="Google Shape;1879;g1b4b0e4ccdf_0_20"/>
          <p:cNvGrpSpPr/>
          <p:nvPr/>
        </p:nvGrpSpPr>
        <p:grpSpPr>
          <a:xfrm>
            <a:off x="4221952" y="235175"/>
            <a:ext cx="4537641" cy="2001000"/>
            <a:chOff x="2895600" y="158975"/>
            <a:chExt cx="5864100" cy="2001000"/>
          </a:xfrm>
        </p:grpSpPr>
        <p:sp>
          <p:nvSpPr>
            <p:cNvPr id="1880" name="Google Shape;1880;g1b4b0e4ccdf_0_20"/>
            <p:cNvSpPr/>
            <p:nvPr/>
          </p:nvSpPr>
          <p:spPr>
            <a:xfrm>
              <a:off x="2895600" y="201125"/>
              <a:ext cx="5864100" cy="19167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g1b4b0e4ccdf_0_20"/>
            <p:cNvSpPr txBox="1"/>
            <p:nvPr/>
          </p:nvSpPr>
          <p:spPr>
            <a:xfrm>
              <a:off x="2956276" y="158975"/>
              <a:ext cx="5787900" cy="200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b="1" lang="ko-KR" sz="1600">
                  <a:latin typeface="Roboto"/>
                  <a:ea typeface="Roboto"/>
                  <a:cs typeface="Roboto"/>
                  <a:sym typeface="Roboto"/>
                </a:rPr>
                <a:t>2. </a:t>
              </a:r>
              <a:r>
                <a:rPr b="1" lang="ko-KR" sz="1600">
                  <a:latin typeface="Roboto"/>
                  <a:ea typeface="Roboto"/>
                  <a:cs typeface="Roboto"/>
                  <a:sym typeface="Roboto"/>
                </a:rPr>
                <a:t>Package used:</a:t>
              </a:r>
              <a:endParaRPr b="1" sz="1600">
                <a:latin typeface="Roboto"/>
                <a:ea typeface="Roboto"/>
                <a:cs typeface="Roboto"/>
                <a:sym typeface="Roboto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SzPts val="1600"/>
                <a:buFont typeface="Roboto"/>
                <a:buChar char="●"/>
              </a:pPr>
              <a:r>
                <a:rPr lang="ko-KR" sz="1600">
                  <a:latin typeface="Roboto"/>
                  <a:ea typeface="Roboto"/>
                  <a:cs typeface="Roboto"/>
                  <a:sym typeface="Roboto"/>
                </a:rPr>
                <a:t>pyautogui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600"/>
                <a:buFont typeface="Roboto"/>
                <a:buChar char="●"/>
              </a:pPr>
              <a:r>
                <a:rPr lang="ko-KR" sz="1600">
                  <a:latin typeface="Roboto"/>
                  <a:ea typeface="Roboto"/>
                  <a:cs typeface="Roboto"/>
                  <a:sym typeface="Roboto"/>
                </a:rPr>
                <a:t>bs4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600"/>
                <a:buFont typeface="Roboto"/>
                <a:buChar char="●"/>
              </a:pPr>
              <a:r>
                <a:rPr lang="ko-KR" sz="1600">
                  <a:latin typeface="Roboto"/>
                  <a:ea typeface="Roboto"/>
                  <a:cs typeface="Roboto"/>
                  <a:sym typeface="Roboto"/>
                </a:rPr>
                <a:t>selenium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600"/>
                <a:buFont typeface="Roboto"/>
                <a:buChar char="●"/>
              </a:pPr>
              <a:r>
                <a:rPr lang="ko-KR" sz="1600">
                  <a:latin typeface="Roboto"/>
                  <a:ea typeface="Roboto"/>
                  <a:cs typeface="Roboto"/>
                  <a:sym typeface="Roboto"/>
                </a:rPr>
                <a:t>other basic python packages 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600"/>
                <a:buFont typeface="Roboto"/>
                <a:buChar char="●"/>
              </a:pPr>
              <a:r>
                <a:rPr lang="ko-KR" sz="1600">
                  <a:latin typeface="Roboto"/>
                  <a:ea typeface="Roboto"/>
                  <a:cs typeface="Roboto"/>
                  <a:sym typeface="Roboto"/>
                </a:rPr>
                <a:t>(pandas, numpy, matplotib)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882" name="Google Shape;1882;g1b4b0e4ccdf_0_20"/>
          <p:cNvSpPr txBox="1"/>
          <p:nvPr/>
        </p:nvSpPr>
        <p:spPr>
          <a:xfrm>
            <a:off x="4533125" y="3383750"/>
            <a:ext cx="7546200" cy="3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ko-KR" sz="1600">
                <a:latin typeface="Roboto"/>
                <a:ea typeface="Roboto"/>
                <a:cs typeface="Roboto"/>
                <a:sym typeface="Roboto"/>
              </a:rPr>
              <a:t>3. Data collection method:</a:t>
            </a:r>
            <a:r>
              <a:rPr lang="ko-KR" sz="16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ko-KR" sz="1600">
                <a:highlight>
                  <a:srgbClr val="FFD966"/>
                </a:highlight>
                <a:latin typeface="Roboto"/>
                <a:ea typeface="Roboto"/>
                <a:cs typeface="Roboto"/>
                <a:sym typeface="Roboto"/>
              </a:rPr>
              <a:t>Web Crawling</a:t>
            </a:r>
            <a:endParaRPr b="1" sz="1600">
              <a:highlight>
                <a:srgbClr val="FFD966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AutoNum type="alphaLcParenR"/>
            </a:pPr>
            <a:r>
              <a:rPr lang="ko-KR" sz="1600">
                <a:latin typeface="Roboto"/>
                <a:ea typeface="Roboto"/>
                <a:cs typeface="Roboto"/>
                <a:sym typeface="Roboto"/>
              </a:rPr>
              <a:t>Access the Seongdong-gu Office homepage with a Chrome driver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ko-KR" sz="1600">
                <a:latin typeface="Roboto"/>
                <a:ea typeface="Roboto"/>
                <a:cs typeface="Roboto"/>
                <a:sym typeface="Roboto"/>
              </a:rPr>
              <a:t>The homepage is secured, so manually click the                                                            ‘apply for civil complaints and inquiry (민원신청 및 조회)’ button                                       and the ‘public civil complaints inquiry (공개 상담민원 조회)’ button to access data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ko-KR" sz="1500" u="sng"/>
              <a:t>⇒ implemented through pyautogui</a:t>
            </a:r>
            <a:endParaRPr sz="1500" u="sng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AutoNum type="alphaLcParenR"/>
            </a:pPr>
            <a:r>
              <a:rPr lang="ko-KR" sz="1600">
                <a:latin typeface="Roboto"/>
                <a:ea typeface="Roboto"/>
                <a:cs typeface="Roboto"/>
                <a:sym typeface="Roboto"/>
              </a:rPr>
              <a:t>Click the posts on each page → Move →                                                                Collect title/contents/department (as a list) → Move backward</a:t>
            </a:r>
            <a:br>
              <a:rPr lang="ko-KR" sz="1600">
                <a:latin typeface="Roboto"/>
                <a:ea typeface="Roboto"/>
                <a:cs typeface="Roboto"/>
                <a:sym typeface="Roboto"/>
              </a:rPr>
            </a:b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AutoNum type="alphaLcParenR"/>
            </a:pPr>
            <a:r>
              <a:rPr lang="ko-KR" sz="1600">
                <a:latin typeface="Roboto"/>
                <a:ea typeface="Roboto"/>
                <a:cs typeface="Roboto"/>
                <a:sym typeface="Roboto"/>
              </a:rPr>
              <a:t>Using </a:t>
            </a:r>
            <a:r>
              <a:rPr b="1" lang="ko-KR" sz="1600">
                <a:latin typeface="Roboto"/>
                <a:ea typeface="Roboto"/>
                <a:cs typeface="Roboto"/>
                <a:sym typeface="Roboto"/>
              </a:rPr>
              <a:t>for</a:t>
            </a:r>
            <a:r>
              <a:rPr lang="ko-KR" sz="1600">
                <a:latin typeface="Roboto"/>
                <a:ea typeface="Roboto"/>
                <a:cs typeface="Roboto"/>
                <a:sym typeface="Roboto"/>
              </a:rPr>
              <a:t> statement, repeat [complete step 2 and click the ‘next page’ button]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ko-KR" sz="1500" u="sng"/>
              <a:t>⇒ implemented through pyautogui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3" name="Google Shape;1883;g1b4b0e4ccdf_0_20"/>
          <p:cNvSpPr/>
          <p:nvPr/>
        </p:nvSpPr>
        <p:spPr>
          <a:xfrm rot="10800000">
            <a:off x="4397928" y="2089209"/>
            <a:ext cx="401400" cy="366900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84" name="Google Shape;1884;g1b4b0e4ccdf_0_20"/>
          <p:cNvGrpSpPr/>
          <p:nvPr/>
        </p:nvGrpSpPr>
        <p:grpSpPr>
          <a:xfrm>
            <a:off x="8925800" y="1092000"/>
            <a:ext cx="3379700" cy="1235400"/>
            <a:chOff x="8925800" y="1015800"/>
            <a:chExt cx="3379700" cy="1235400"/>
          </a:xfrm>
        </p:grpSpPr>
        <p:sp>
          <p:nvSpPr>
            <p:cNvPr id="1885" name="Google Shape;1885;g1b4b0e4ccdf_0_20"/>
            <p:cNvSpPr/>
            <p:nvPr/>
          </p:nvSpPr>
          <p:spPr>
            <a:xfrm>
              <a:off x="8925800" y="1015800"/>
              <a:ext cx="3075000" cy="12354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g1b4b0e4ccdf_0_20"/>
            <p:cNvSpPr txBox="1"/>
            <p:nvPr/>
          </p:nvSpPr>
          <p:spPr>
            <a:xfrm>
              <a:off x="8993500" y="1030025"/>
              <a:ext cx="3312000" cy="11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b="1" lang="ko-KR" sz="1600"/>
                <a:t>4. </a:t>
              </a:r>
              <a:r>
                <a:rPr b="1" lang="ko-KR" sz="1600"/>
                <a:t>Collection results:</a:t>
              </a:r>
              <a:endParaRPr b="1" sz="1600"/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ko-KR" sz="1600"/>
                <a:t>D</a:t>
              </a:r>
              <a:r>
                <a:rPr lang="ko-KR" sz="1600"/>
                <a:t>ata: </a:t>
              </a:r>
              <a:r>
                <a:rPr lang="ko-KR" sz="1600"/>
                <a:t>a collection of title/content/type (# elements)</a:t>
              </a:r>
              <a:endParaRPr sz="1600"/>
            </a:p>
          </p:txBody>
        </p:sp>
      </p:grpSp>
      <p:sp>
        <p:nvSpPr>
          <p:cNvPr id="1887" name="Google Shape;1887;g1b4b0e4ccdf_0_20"/>
          <p:cNvSpPr/>
          <p:nvPr/>
        </p:nvSpPr>
        <p:spPr>
          <a:xfrm rot="10800000">
            <a:off x="8961978" y="2104809"/>
            <a:ext cx="401400" cy="366900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8" name="Google Shape;1888;g1b4b0e4ccdf_0_20"/>
          <p:cNvSpPr txBox="1"/>
          <p:nvPr/>
        </p:nvSpPr>
        <p:spPr>
          <a:xfrm>
            <a:off x="184575" y="261300"/>
            <a:ext cx="3981000" cy="20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3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2-2. </a:t>
            </a:r>
            <a:endParaRPr b="1" sz="43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3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Data Collection</a:t>
            </a:r>
            <a:endParaRPr b="1" sz="43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463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Fira Sans"/>
              <a:buChar char="-"/>
            </a:pPr>
            <a:r>
              <a:rPr b="1" lang="ko-KR" sz="37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Outline</a:t>
            </a:r>
            <a:endParaRPr b="1" sz="37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hesis Statement on How Nations Use Digital Espionage by Slidesgo">
  <a:themeElements>
    <a:clrScheme name="Simple Light">
      <a:dk1>
        <a:srgbClr val="1E1B1C"/>
      </a:dk1>
      <a:lt1>
        <a:srgbClr val="F4EEE9"/>
      </a:lt1>
      <a:dk2>
        <a:srgbClr val="C92727"/>
      </a:dk2>
      <a:lt2>
        <a:srgbClr val="E97C7C"/>
      </a:lt2>
      <a:accent1>
        <a:srgbClr val="FFA6A6"/>
      </a:accent1>
      <a:accent2>
        <a:srgbClr val="FFC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E1B1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2022-05-16T14:54:44Z</dcterms:created>
  <dc:creator>조현석</dc:creator>
</cp:coreProperties>
</file>